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8" r:id="rId2"/>
    <p:sldId id="266" r:id="rId3"/>
    <p:sldId id="257" r:id="rId4"/>
    <p:sldId id="262" r:id="rId5"/>
    <p:sldId id="258" r:id="rId6"/>
    <p:sldId id="259" r:id="rId7"/>
    <p:sldId id="260" r:id="rId8"/>
    <p:sldId id="261" r:id="rId9"/>
    <p:sldId id="26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3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1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3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6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9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5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67501&amp;picture=natural-green-background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B6E5-0EA9-4D05-B10E-0DBBA0732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57" y="864708"/>
            <a:ext cx="10347650" cy="238271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0277C-EB1A-489D-8033-03DD5530B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09" y="3870578"/>
            <a:ext cx="12011487" cy="2987422"/>
          </a:xfrm>
          <a:solidFill>
            <a:srgbClr val="000099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and Well-being -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Balanced Diet</a:t>
            </a:r>
          </a:p>
          <a:p>
            <a:pPr algn="ctr"/>
            <a:endParaRPr lang="it-IT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641E00C2-C6AD-4190-A510-EB6443399C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56" y="994710"/>
            <a:ext cx="9694507" cy="2122714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70690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AFD12-ED79-4B53-9D4A-88695AD0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716218"/>
          </a:xfrm>
        </p:spPr>
        <p:txBody>
          <a:bodyPr anchor="b"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Lesson  Outcomes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3FF6-A950-4D16-B88A-0F9CD7FF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88" y="1623153"/>
            <a:ext cx="6385757" cy="469176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the end of the lesson you will have:</a:t>
            </a: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developed your reading skills </a:t>
            </a: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used lots of vocabulary for describing  food and what it contains.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been encouraged to make healthier choices when food shopping and menu’ planning.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it-IT" sz="1800" dirty="0"/>
          </a:p>
        </p:txBody>
      </p:sp>
      <p:pic>
        <p:nvPicPr>
          <p:cNvPr id="7" name="Graphic 6" descr="Open Enrollment">
            <a:extLst>
              <a:ext uri="{FF2B5EF4-FFF2-40B4-BE49-F238E27FC236}">
                <a16:creationId xmlns:a16="http://schemas.microsoft.com/office/drawing/2014/main" id="{3A0E4F48-BA32-4295-8E7A-4E63F559B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7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199371F6-653A-4E51-9BF2-631ABECD2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6" r="-2" b="1235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 descr="A picture containing pizza, dish, different&#10;&#10;Description automatically generated">
            <a:extLst>
              <a:ext uri="{FF2B5EF4-FFF2-40B4-BE49-F238E27FC236}">
                <a16:creationId xmlns:a16="http://schemas.microsoft.com/office/drawing/2014/main" id="{088A70D4-AAA7-4FBF-B5B2-2CEF1529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3" r="-2" b="1538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05" name="Freeform: Shape 10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" name="Freeform: Shape 10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3014A-11F4-4B25-9A17-7F2C8D59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117600"/>
            <a:ext cx="5193826" cy="4669536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Lunch or dinner?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think these meals are lunch or dinner ?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have for lunch and dinner yesterday?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and your family eat every day when you were young?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26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A0AC-0A01-43C3-89AD-40C1E007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br>
              <a:rPr lang="en-GB" sz="6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GB" sz="67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WORD CLOUD</a:t>
            </a:r>
            <a:br>
              <a:rPr lang="it-IT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it-IT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C407DCB-67FC-4BDA-B36B-AE31CD76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75EBC-35AD-45F6-A140-6712450D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Salt </a:t>
            </a:r>
            <a:r>
              <a:rPr lang="en-GB" sz="3600" b="1" dirty="0">
                <a:solidFill>
                  <a:srgbClr val="00B0F0"/>
                </a:solidFill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sugar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GB" sz="4400" b="1" dirty="0">
                <a:latin typeface="Arial" panose="020B0604020202020204" pitchFamily="34" charset="0"/>
                <a:ea typeface="Times New Roman" panose="02020603050405020304" pitchFamily="18" charset="0"/>
              </a:rPr>
              <a:t>starchy foods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GB" b="1" dirty="0">
                <a:solidFill>
                  <a:srgbClr val="70AD47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calories</a:t>
            </a:r>
            <a:r>
              <a:rPr lang="en-GB" b="1" dirty="0">
                <a:solidFill>
                  <a:srgbClr val="70AD4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GB" b="1" dirty="0">
                <a:solidFill>
                  <a:srgbClr val="767171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balanced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GB" sz="3600" b="1" dirty="0">
                <a:solidFill>
                  <a:srgbClr val="538135"/>
                </a:solidFill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fibre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vegetables </a:t>
            </a:r>
            <a:r>
              <a:rPr lang="en-GB" sz="4800" b="1" dirty="0">
                <a:solidFill>
                  <a:srgbClr val="FFC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protein</a:t>
            </a:r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GB" sz="3200" b="1" dirty="0">
                <a:solidFill>
                  <a:srgbClr val="0070C0"/>
                </a:solidFill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saturated fats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GB" sz="4800" b="1" dirty="0">
                <a:solidFill>
                  <a:srgbClr val="7030A0"/>
                </a:solidFill>
                <a:latin typeface="Georgia Pro Light" panose="020403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unsaturated fats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70AD4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healthy body weight</a:t>
            </a:r>
            <a:r>
              <a:rPr lang="en-GB" b="1" dirty="0">
                <a:solidFill>
                  <a:srgbClr val="70AD4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GB" sz="4800" b="1" dirty="0">
                <a:solidFill>
                  <a:srgbClr val="C4591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wide variety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21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5C747-2A44-4810-B707-E5044926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 food: fruit and vegetables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AC9E1FB-F6D6-4A0E-8D7E-F078F83D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59" y="5035054"/>
            <a:ext cx="11058144" cy="1306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do you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recognise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   Do you use any of these foods in recipes?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fruit and vegetables do you usually eat at home?</a:t>
            </a:r>
          </a:p>
        </p:txBody>
      </p:sp>
      <p:pic>
        <p:nvPicPr>
          <p:cNvPr id="4" name="Picture 3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F36C7D6E-BBDD-40FE-805B-9F310EA9A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74" y="210719"/>
            <a:ext cx="9586452" cy="38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4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4A0FDFD5-3DFF-4F28-B176-EF90E37A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4119553"/>
            <a:ext cx="11076432" cy="2055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Healthy food:   dairy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do you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recognise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Do you use these foods in any recipes?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dairy foods do you usually eat at home?  </a:t>
            </a:r>
          </a:p>
        </p:txBody>
      </p:sp>
      <p:pic>
        <p:nvPicPr>
          <p:cNvPr id="7" name="Picture 6" descr="A picture containing text, cup&#10;&#10;Description automatically generated">
            <a:extLst>
              <a:ext uri="{FF2B5EF4-FFF2-40B4-BE49-F238E27FC236}">
                <a16:creationId xmlns:a16="http://schemas.microsoft.com/office/drawing/2014/main" id="{C7DD718D-1C7B-4CBC-BBAE-F1F22E2E8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52" y="511277"/>
            <a:ext cx="6263148" cy="36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8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06B88F9-42ED-48A7-80B1-8A0D76F3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76A7C-C670-41C9-9463-1723F467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2" y="4094540"/>
            <a:ext cx="10282181" cy="15336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Bread:    There are many different types of bread. </a:t>
            </a:r>
            <a:br>
              <a:rPr lang="en-US" sz="2800"/>
            </a:br>
            <a:r>
              <a:rPr lang="en-US" sz="310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do you </a:t>
            </a:r>
            <a:r>
              <a:rPr lang="en-US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recognise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Are they the same or different from what you usually eat?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Content Placeholder 8" descr="A picture containing fruit, nut, bread, stacked&#10;&#10;Description automatically generated">
            <a:extLst>
              <a:ext uri="{FF2B5EF4-FFF2-40B4-BE49-F238E27FC236}">
                <a16:creationId xmlns:a16="http://schemas.microsoft.com/office/drawing/2014/main" id="{CFCA2A3A-CDEF-411D-9D04-9C073346C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0" y="258519"/>
            <a:ext cx="5549839" cy="3694112"/>
          </a:xfrm>
        </p:spPr>
      </p:pic>
      <p:pic>
        <p:nvPicPr>
          <p:cNvPr id="11" name="Picture 10" descr="A picture containing sofa, indoor, furniture, window&#10;&#10;Description automatically generated">
            <a:extLst>
              <a:ext uri="{FF2B5EF4-FFF2-40B4-BE49-F238E27FC236}">
                <a16:creationId xmlns:a16="http://schemas.microsoft.com/office/drawing/2014/main" id="{64304DFB-8F3B-4A00-B9EC-03A5C03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90" y="543963"/>
            <a:ext cx="3605408" cy="2399850"/>
          </a:xfrm>
          <a:prstGeom prst="rect">
            <a:avLst/>
          </a:prstGeom>
        </p:spPr>
      </p:pic>
      <p:pic>
        <p:nvPicPr>
          <p:cNvPr id="13" name="Picture 12" descr="A picture containing food, indoor&#10;&#10;Description automatically generated">
            <a:extLst>
              <a:ext uri="{FF2B5EF4-FFF2-40B4-BE49-F238E27FC236}">
                <a16:creationId xmlns:a16="http://schemas.microsoft.com/office/drawing/2014/main" id="{B191403D-9D94-40FD-BB47-8D4FFBA44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39" y="1904562"/>
            <a:ext cx="1545559" cy="23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1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36B9E6E7-B79D-4BE6-831C-EB9BF5577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508" r="-1" b="2722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DB8CA-C3D3-4A43-B6AA-F645EB38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Activity 3:</a:t>
            </a:r>
            <a:br>
              <a:rPr lang="en-US" sz="4100">
                <a:solidFill>
                  <a:schemeClr val="bg1"/>
                </a:solidFill>
              </a:rPr>
            </a:br>
            <a:br>
              <a:rPr lang="en-US" sz="4100">
                <a:solidFill>
                  <a:schemeClr val="bg1"/>
                </a:solidFill>
              </a:rPr>
            </a:br>
            <a:r>
              <a:rPr lang="en-US" sz="4100">
                <a:solidFill>
                  <a:schemeClr val="bg1"/>
                </a:solidFill>
              </a:rPr>
              <a:t>Now read or listen to the information:</a:t>
            </a:r>
            <a:br>
              <a:rPr lang="en-US" sz="4100">
                <a:solidFill>
                  <a:schemeClr val="bg1"/>
                </a:solidFill>
              </a:rPr>
            </a:br>
            <a:r>
              <a:rPr lang="en-US" sz="4100">
                <a:solidFill>
                  <a:schemeClr val="bg1"/>
                </a:solidFill>
              </a:rPr>
              <a:t>https://www.nhs.uk/livewell/eat-well/</a:t>
            </a:r>
          </a:p>
        </p:txBody>
      </p:sp>
    </p:spTree>
    <p:extLst>
      <p:ext uri="{BB962C8B-B14F-4D97-AF65-F5344CB8AC3E}">
        <p14:creationId xmlns:p14="http://schemas.microsoft.com/office/powerpoint/2010/main" val="144016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9FD7-CFE5-48E6-808F-04968A64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894080"/>
            <a:ext cx="4328381" cy="762000"/>
          </a:xfrm>
        </p:spPr>
        <p:txBody>
          <a:bodyPr anchor="b">
            <a:normAutofit fontScale="90000"/>
          </a:bodyPr>
          <a:lstStyle/>
          <a:p>
            <a:r>
              <a:rPr lang="en-GB" sz="6000" dirty="0">
                <a:latin typeface="Calibri" panose="020F0502020204030204" pitchFamily="34" charset="0"/>
                <a:cs typeface="Calibri" panose="020F0502020204030204" pitchFamily="34" charset="0"/>
              </a:rPr>
              <a:t>Reflection:</a:t>
            </a:r>
            <a:endParaRPr lang="it-IT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FDB7-3553-4CC4-A6C0-3A0ED16F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656080"/>
            <a:ext cx="4442966" cy="4826000"/>
          </a:xfrm>
        </p:spPr>
        <p:txBody>
          <a:bodyPr anchor="t">
            <a:noAutofit/>
          </a:bodyPr>
          <a:lstStyle/>
          <a:p>
            <a:pPr marL="232410" indent="0"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Discuss: </a:t>
            </a:r>
            <a:endParaRPr lang="it-I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makes a balanced diet?</a:t>
            </a:r>
            <a:endParaRPr lang="it-I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you eat a balanced diet now?  </a:t>
            </a:r>
            <a:endParaRPr lang="it-I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 you eat a more balanced diet before?</a:t>
            </a:r>
            <a:endParaRPr lang="it-I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could you make your diet more balanced now?</a:t>
            </a:r>
            <a:endParaRPr lang="it-I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1F04E-CA6C-4836-9A88-1688D97DC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0" r="904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23684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8E2E7"/>
      </a:lt2>
      <a:accent1>
        <a:srgbClr val="36B748"/>
      </a:accent1>
      <a:accent2>
        <a:srgbClr val="51B52A"/>
      </a:accent2>
      <a:accent3>
        <a:srgbClr val="89AE34"/>
      </a:accent3>
      <a:accent4>
        <a:srgbClr val="B2A329"/>
      </a:accent4>
      <a:accent5>
        <a:srgbClr val="D2843E"/>
      </a:accent5>
      <a:accent6>
        <a:srgbClr val="C0352C"/>
      </a:accent6>
      <a:hlink>
        <a:srgbClr val="A0793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269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Avenir Next LT Pro</vt:lpstr>
      <vt:lpstr>Baskerville Old Face</vt:lpstr>
      <vt:lpstr>Bodoni MT Black</vt:lpstr>
      <vt:lpstr>Calibri</vt:lpstr>
      <vt:lpstr>Comic Sans MS</vt:lpstr>
      <vt:lpstr>Footlight MT Light</vt:lpstr>
      <vt:lpstr>Franklin Gothic Book</vt:lpstr>
      <vt:lpstr>Georgia Pro Light</vt:lpstr>
      <vt:lpstr>Times New Roman</vt:lpstr>
      <vt:lpstr>Wingdings</vt:lpstr>
      <vt:lpstr>AccentBoxVTI</vt:lpstr>
      <vt:lpstr>PowerPoint Presentation</vt:lpstr>
      <vt:lpstr>Lesson  Outcomes</vt:lpstr>
      <vt:lpstr>Lunch or dinner?   Do you think these meals are lunch or dinner ?  What did you have for lunch and dinner yesterday?  What did you and your family eat every day when you were young? </vt:lpstr>
      <vt:lpstr> WORD CLOUD </vt:lpstr>
      <vt:lpstr>Healthy food: fruit and vegetables</vt:lpstr>
      <vt:lpstr>PowerPoint Presentation</vt:lpstr>
      <vt:lpstr>Bread:    There are many different types of bread.  Which do you recognise? Are they the same or different from what you usually eat? </vt:lpstr>
      <vt:lpstr>Activity 3:  Now read or listen to the information: https://www.nhs.uk/livewell/eat-well/</vt:lpstr>
      <vt:lpstr>Reflection: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snelling</dc:creator>
  <cp:lastModifiedBy>carolyn snelling</cp:lastModifiedBy>
  <cp:revision>16</cp:revision>
  <dcterms:created xsi:type="dcterms:W3CDTF">2021-01-13T16:30:23Z</dcterms:created>
  <dcterms:modified xsi:type="dcterms:W3CDTF">2021-06-29T15:48:07Z</dcterms:modified>
</cp:coreProperties>
</file>