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73" r:id="rId3"/>
    <p:sldId id="271" r:id="rId4"/>
    <p:sldId id="278" r:id="rId5"/>
    <p:sldId id="281" r:id="rId6"/>
    <p:sldId id="274" r:id="rId7"/>
    <p:sldId id="275" r:id="rId8"/>
    <p:sldId id="276" r:id="rId9"/>
    <p:sldId id="280" r:id="rId1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92" d="100"/>
          <a:sy n="92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C60C-B41F-47C4-B59F-D3EAC162FAD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F069-D5AD-41AB-BEDE-CEADD789BC4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BFD8-53E5-405D-991C-04B6ADD87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66AE525E-E565-400E-BC8C-C121486343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36" y="1583412"/>
            <a:ext cx="8176104" cy="2336029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76DFC2-905E-46BC-9575-44FDE399A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005064"/>
            <a:ext cx="8928992" cy="2808312"/>
          </a:xfrm>
          <a:solidFill>
            <a:srgbClr val="000099"/>
          </a:solidFill>
        </p:spPr>
        <p:txBody>
          <a:bodyPr>
            <a:normAutofit/>
          </a:bodyPr>
          <a:lstStyle/>
          <a:p>
            <a:endParaRPr lang="en-GB" sz="4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Well-being - </a:t>
            </a:r>
          </a:p>
          <a:p>
            <a:r>
              <a:rPr lang="en-GB" sz="4400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 Recipes</a:t>
            </a:r>
          </a:p>
        </p:txBody>
      </p:sp>
    </p:spTree>
    <p:extLst>
      <p:ext uri="{BB962C8B-B14F-4D97-AF65-F5344CB8AC3E}">
        <p14:creationId xmlns:p14="http://schemas.microsoft.com/office/powerpoint/2010/main" val="152759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96F9C8-8564-4712-8F72-E98928052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157" y="581158"/>
            <a:ext cx="3954666" cy="594418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Lesson outcomes:</a:t>
            </a:r>
          </a:p>
          <a:p>
            <a:pPr algn="l">
              <a:lnSpc>
                <a:spcPct val="9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By the end of the lesson you will have:  </a:t>
            </a:r>
          </a:p>
          <a:p>
            <a:pPr marL="342900" indent="-34290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cs typeface="Arial" panose="020B0604020202020204" pitchFamily="34" charset="0"/>
              </a:rPr>
              <a:t>practised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food vocabulary</a:t>
            </a:r>
          </a:p>
          <a:p>
            <a:pPr marL="285750" lvl="0" indent="-28575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noticed how recipe methods are expressed in English</a:t>
            </a:r>
          </a:p>
          <a:p>
            <a:pPr marL="342900" lvl="0" indent="-34290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written your own recipes using the same linguistic style</a:t>
            </a:r>
          </a:p>
          <a:p>
            <a:pPr marL="342900" lvl="0" indent="-34290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understood more about each other’s lifestyles</a:t>
            </a:r>
          </a:p>
          <a:p>
            <a:pPr algn="l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5" y="581159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9988" y="760562"/>
            <a:ext cx="3974012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rson Eating">
            <a:extLst>
              <a:ext uri="{FF2B5EF4-FFF2-40B4-BE49-F238E27FC236}">
                <a16:creationId xmlns:a16="http://schemas.microsoft.com/office/drawing/2014/main" id="{DF883979-832E-4808-BBFA-F4C6B330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2450233"/>
            <a:ext cx="2959097" cy="29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5C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221" y="640080"/>
            <a:ext cx="3168968" cy="5578816"/>
          </a:xfrm>
        </p:spPr>
        <p:txBody>
          <a:bodyPr>
            <a:normAutofit/>
          </a:bodyPr>
          <a:lstStyle/>
          <a:p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BREAKFAST AROUND THE WORLD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sz="2800" dirty="0">
                <a:solidFill>
                  <a:srgbClr val="FFFFFF"/>
                </a:solidFill>
              </a:rPr>
              <a:t>Activity 1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                                     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DE3B7-6F8C-450D-BDE8-F56FDE139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r="31650"/>
          <a:stretch/>
        </p:blipFill>
        <p:spPr>
          <a:xfrm>
            <a:off x="4572000" y="640080"/>
            <a:ext cx="4094602" cy="55788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late, table, food, indoor&#10;&#10;Description automatically generated">
            <a:extLst>
              <a:ext uri="{FF2B5EF4-FFF2-40B4-BE49-F238E27FC236}">
                <a16:creationId xmlns:a16="http://schemas.microsoft.com/office/drawing/2014/main" id="{948175F6-0D00-47CF-938A-EA28D2390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141663"/>
            <a:ext cx="1817688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5880CE-D5C5-47CD-93AE-E051D4462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3141663"/>
            <a:ext cx="1851025" cy="133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3F973-D63C-44AF-8F6A-B6B93AAF0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8" y="3141663"/>
            <a:ext cx="1809750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5F440-AFD0-400F-B1D6-8A7C5E4DE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543425"/>
            <a:ext cx="1652588" cy="1058863"/>
          </a:xfrm>
          <a:prstGeom prst="rect">
            <a:avLst/>
          </a:prstGeom>
        </p:spPr>
      </p:pic>
      <p:pic>
        <p:nvPicPr>
          <p:cNvPr id="11" name="Content Placeholder 10" descr="A cup of coffee next to a bagel sandwich&#10;&#10;Description automatically generated with low confidence">
            <a:extLst>
              <a:ext uri="{FF2B5EF4-FFF2-40B4-BE49-F238E27FC236}">
                <a16:creationId xmlns:a16="http://schemas.microsoft.com/office/drawing/2014/main" id="{5552C869-585C-47C8-91C4-F6E6011CF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543425"/>
            <a:ext cx="2152650" cy="1058863"/>
          </a:xfrm>
        </p:spPr>
      </p:pic>
      <p:pic>
        <p:nvPicPr>
          <p:cNvPr id="6" name="Content Placeholder 5" descr="A picture containing wooden, vegetable&#10;&#10;Description automatically generated">
            <a:extLst>
              <a:ext uri="{FF2B5EF4-FFF2-40B4-BE49-F238E27FC236}">
                <a16:creationId xmlns:a16="http://schemas.microsoft.com/office/drawing/2014/main" id="{4419C267-AE83-4C38-98DB-CD57706AE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4543425"/>
            <a:ext cx="1673225" cy="1058863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1EBF72-936A-46D9-9D22-BFAC117C1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141663"/>
            <a:ext cx="1865313" cy="1192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2B1EB-D447-42E8-89A9-10E2285764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4402138"/>
            <a:ext cx="1865313" cy="120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0F21B-8A2E-498A-8BD6-5B8E2B9A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do you think these breakfasts are from?</a:t>
            </a:r>
          </a:p>
        </p:txBody>
      </p:sp>
    </p:spTree>
    <p:extLst>
      <p:ext uri="{BB962C8B-B14F-4D97-AF65-F5344CB8AC3E}">
        <p14:creationId xmlns:p14="http://schemas.microsoft.com/office/powerpoint/2010/main" val="188105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87EB2-B895-4C48-BFE3-13B7784C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29212" b="-1"/>
          <a:stretch/>
        </p:blipFill>
        <p:spPr>
          <a:xfrm>
            <a:off x="1996908" y="10"/>
            <a:ext cx="714709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4CDDC-49E5-44C1-AA56-5B3F251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980728"/>
            <a:ext cx="3429584" cy="100811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700" dirty="0"/>
              <a:t>Where do you think these breakfasts are from?</a:t>
            </a:r>
            <a:br>
              <a:rPr lang="en-GB" sz="1700" dirty="0"/>
            </a:br>
            <a:r>
              <a:rPr lang="en-GB" sz="2200" b="1" dirty="0"/>
              <a:t>POSSIBLE ANSWERS</a:t>
            </a:r>
            <a:endParaRPr lang="it-IT" sz="22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E5B33-62EB-43F0-92E6-2FDF6ABD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132856"/>
            <a:ext cx="4941752" cy="37924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/>
              <a:t>Top row left to right:</a:t>
            </a:r>
          </a:p>
          <a:p>
            <a:pPr marL="0" indent="0">
              <a:buNone/>
            </a:pPr>
            <a:r>
              <a:rPr lang="en-GB" sz="2000" b="1" dirty="0"/>
              <a:t>USA,  China,  Turkey,  Scotland (or Ireland)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it-IT" sz="2000" dirty="0"/>
              <a:t>Bottom </a:t>
            </a:r>
            <a:r>
              <a:rPr lang="it-IT" sz="2000" dirty="0" err="1"/>
              <a:t>row</a:t>
            </a:r>
            <a:r>
              <a:rPr lang="it-IT" sz="2000" dirty="0"/>
              <a:t> </a:t>
            </a:r>
            <a:r>
              <a:rPr lang="it-IT" sz="2000" dirty="0" err="1"/>
              <a:t>left</a:t>
            </a:r>
            <a:r>
              <a:rPr lang="it-IT" sz="2000" dirty="0"/>
              <a:t> to </a:t>
            </a:r>
            <a:r>
              <a:rPr lang="it-IT" sz="2000" dirty="0" err="1"/>
              <a:t>right</a:t>
            </a:r>
            <a:r>
              <a:rPr lang="it-IT" sz="2000" dirty="0"/>
              <a:t>:</a:t>
            </a:r>
          </a:p>
          <a:p>
            <a:pPr marL="0" indent="0">
              <a:buNone/>
            </a:pPr>
            <a:r>
              <a:rPr lang="it-IT" sz="2000" b="1" dirty="0" err="1"/>
              <a:t>England</a:t>
            </a:r>
            <a:r>
              <a:rPr lang="it-IT" sz="2000" b="1" dirty="0"/>
              <a:t> (or Scotland or </a:t>
            </a:r>
            <a:r>
              <a:rPr lang="it-IT" sz="2000" b="1" dirty="0" err="1"/>
              <a:t>Ireland</a:t>
            </a:r>
            <a:r>
              <a:rPr lang="it-IT" sz="2000" b="1" dirty="0"/>
              <a:t>), France, Germany, Austria (or Germany).</a:t>
            </a:r>
          </a:p>
          <a:p>
            <a:pPr marL="0" indent="0">
              <a:buNone/>
            </a:pPr>
            <a:r>
              <a:rPr lang="it-IT" sz="2000" dirty="0"/>
              <a:t>                                                                               </a:t>
            </a:r>
            <a:r>
              <a:rPr lang="it-IT" sz="2000" dirty="0" err="1"/>
              <a:t>nb</a:t>
            </a:r>
            <a:r>
              <a:rPr lang="it-IT" sz="2000" dirty="0"/>
              <a:t>. </a:t>
            </a:r>
            <a:r>
              <a:rPr lang="it-IT" sz="2000" b="1" dirty="0"/>
              <a:t>Muesli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usually</a:t>
            </a:r>
            <a:r>
              <a:rPr lang="it-IT" sz="2000" dirty="0"/>
              <a:t> </a:t>
            </a:r>
            <a:r>
              <a:rPr lang="it-IT" sz="2000" dirty="0" err="1"/>
              <a:t>offered</a:t>
            </a:r>
            <a:r>
              <a:rPr lang="it-IT" sz="2000" dirty="0"/>
              <a:t> in </a:t>
            </a:r>
            <a:r>
              <a:rPr lang="it-IT" sz="2000" dirty="0" err="1"/>
              <a:t>European</a:t>
            </a:r>
            <a:r>
              <a:rPr lang="it-IT" sz="2000" dirty="0"/>
              <a:t> hotels for breakfast</a:t>
            </a:r>
            <a:r>
              <a:rPr lang="it-IT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01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1EC8-03A4-4BD5-AFB2-9F9217E0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Activity 3</a:t>
            </a:r>
            <a:r>
              <a:rPr lang="en-GB" dirty="0"/>
              <a:t>:  Recipe</a:t>
            </a:r>
            <a:endParaRPr lang="it-IT" dirty="0"/>
          </a:p>
        </p:txBody>
      </p:sp>
      <p:pic>
        <p:nvPicPr>
          <p:cNvPr id="6" name="Content Placeholder 5" descr="A bowl of food on a plate&#10;&#10;Description automatically generated">
            <a:extLst>
              <a:ext uri="{FF2B5EF4-FFF2-40B4-BE49-F238E27FC236}">
                <a16:creationId xmlns:a16="http://schemas.microsoft.com/office/drawing/2014/main" id="{81CDBA3B-E004-4B87-9668-3FCA62B72D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1" y="1600200"/>
            <a:ext cx="3039258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7D510-4C32-4E25-80D5-F5C9B8186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Ingredients</a:t>
            </a:r>
          </a:p>
          <a:p>
            <a:r>
              <a:rPr lang="en-GB" dirty="0"/>
              <a:t>I egg per person</a:t>
            </a:r>
          </a:p>
          <a:p>
            <a:r>
              <a:rPr lang="en-GB" dirty="0"/>
              <a:t>2 tablespoons milk</a:t>
            </a:r>
          </a:p>
          <a:p>
            <a:r>
              <a:rPr lang="it-IT" dirty="0" err="1"/>
              <a:t>Knob</a:t>
            </a:r>
            <a:r>
              <a:rPr lang="it-IT" dirty="0"/>
              <a:t> of </a:t>
            </a:r>
            <a:r>
              <a:rPr lang="it-IT" dirty="0" err="1"/>
              <a:t>butter</a:t>
            </a:r>
            <a:endParaRPr lang="it-IT" dirty="0"/>
          </a:p>
          <a:p>
            <a:r>
              <a:rPr lang="it-IT" dirty="0" err="1"/>
              <a:t>Quarter</a:t>
            </a:r>
            <a:r>
              <a:rPr lang="it-IT" dirty="0"/>
              <a:t> </a:t>
            </a:r>
            <a:r>
              <a:rPr lang="it-IT" dirty="0" err="1"/>
              <a:t>teaspoon</a:t>
            </a:r>
            <a:r>
              <a:rPr lang="it-IT" dirty="0"/>
              <a:t> </a:t>
            </a:r>
            <a:r>
              <a:rPr lang="it-IT" dirty="0" err="1"/>
              <a:t>salt</a:t>
            </a:r>
            <a:endParaRPr lang="it-IT" dirty="0"/>
          </a:p>
          <a:p>
            <a:r>
              <a:rPr lang="it-IT" dirty="0"/>
              <a:t>Shake of </a:t>
            </a:r>
            <a:r>
              <a:rPr lang="it-IT" dirty="0" err="1"/>
              <a:t>pepper</a:t>
            </a:r>
            <a:endParaRPr lang="it-IT" dirty="0"/>
          </a:p>
          <a:p>
            <a:r>
              <a:rPr lang="it-IT" dirty="0" err="1"/>
              <a:t>Saucepan</a:t>
            </a:r>
            <a:r>
              <a:rPr lang="it-IT" dirty="0"/>
              <a:t> </a:t>
            </a:r>
          </a:p>
          <a:p>
            <a:r>
              <a:rPr lang="it-IT" dirty="0" err="1"/>
              <a:t>Spoon</a:t>
            </a:r>
            <a:r>
              <a:rPr lang="it-IT" dirty="0"/>
              <a:t> </a:t>
            </a:r>
          </a:p>
          <a:p>
            <a:r>
              <a:rPr lang="it-IT" dirty="0" err="1"/>
              <a:t>Fork</a:t>
            </a:r>
            <a:endParaRPr lang="it-IT" dirty="0"/>
          </a:p>
          <a:p>
            <a:r>
              <a:rPr lang="it-IT" dirty="0"/>
              <a:t>Small </a:t>
            </a:r>
            <a:r>
              <a:rPr lang="it-IT" dirty="0" err="1"/>
              <a:t>bowl</a:t>
            </a:r>
            <a:endParaRPr lang="it-IT" dirty="0"/>
          </a:p>
          <a:p>
            <a:pPr marL="0" indent="0">
              <a:buNone/>
            </a:pPr>
            <a:r>
              <a:rPr lang="it-IT" sz="900" dirty="0"/>
              <a:t>Source: </a:t>
            </a:r>
            <a:r>
              <a:rPr lang="it-IT" sz="900" dirty="0" err="1"/>
              <a:t>bingonline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413797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9B182-B9A7-497B-BD18-130CCF9F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en-GB" sz="2900" dirty="0">
                <a:solidFill>
                  <a:srgbClr val="FFFFFF"/>
                </a:solidFill>
              </a:rPr>
              <a:t>Put the method into the correct order</a:t>
            </a:r>
            <a:endParaRPr lang="it-IT" sz="2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CDF4-3B87-498A-AD80-347249379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9503" y="548680"/>
            <a:ext cx="2194560" cy="5688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b="1" dirty="0"/>
              <a:t>A</a:t>
            </a:r>
            <a:r>
              <a:rPr lang="en-GB" sz="1800" dirty="0"/>
              <a:t>. Place the pan on the lowest heat possible and put knob of butter in. </a:t>
            </a:r>
          </a:p>
          <a:p>
            <a:pPr>
              <a:lnSpc>
                <a:spcPct val="90000"/>
              </a:lnSpc>
            </a:pPr>
            <a:r>
              <a:rPr lang="it-IT" sz="1800" b="1" dirty="0"/>
              <a:t>B</a:t>
            </a:r>
            <a:r>
              <a:rPr lang="it-IT" sz="1800" dirty="0"/>
              <a:t>. First of </a:t>
            </a:r>
            <a:r>
              <a:rPr lang="it-IT" sz="1800" dirty="0" err="1"/>
              <a:t>all</a:t>
            </a:r>
            <a:r>
              <a:rPr lang="it-IT" sz="1800" dirty="0"/>
              <a:t>, break the </a:t>
            </a:r>
            <a:r>
              <a:rPr lang="it-IT" sz="1800" dirty="0" err="1"/>
              <a:t>egg</a:t>
            </a:r>
            <a:r>
              <a:rPr lang="it-IT" sz="1800" dirty="0"/>
              <a:t> </a:t>
            </a:r>
            <a:r>
              <a:rPr lang="it-IT" sz="1800" dirty="0" err="1"/>
              <a:t>into</a:t>
            </a:r>
            <a:r>
              <a:rPr lang="it-IT" sz="1800" dirty="0"/>
              <a:t> the </a:t>
            </a:r>
            <a:r>
              <a:rPr lang="it-IT" sz="1800" dirty="0" err="1"/>
              <a:t>bowl</a:t>
            </a:r>
            <a:r>
              <a:rPr lang="it-IT" sz="1800" dirty="0"/>
              <a:t> and </a:t>
            </a:r>
            <a:r>
              <a:rPr lang="it-IT" sz="1800" dirty="0" err="1"/>
              <a:t>add</a:t>
            </a:r>
            <a:r>
              <a:rPr lang="it-IT" sz="1800" dirty="0"/>
              <a:t> the </a:t>
            </a:r>
            <a:r>
              <a:rPr lang="it-IT" sz="1800" dirty="0" err="1"/>
              <a:t>milk</a:t>
            </a:r>
            <a:r>
              <a:rPr lang="it-IT" sz="1800" dirty="0"/>
              <a:t> </a:t>
            </a:r>
            <a:r>
              <a:rPr lang="it-IT" sz="1800" dirty="0" err="1"/>
              <a:t>salt</a:t>
            </a:r>
            <a:r>
              <a:rPr lang="it-IT" sz="1800" dirty="0"/>
              <a:t> and </a:t>
            </a:r>
            <a:r>
              <a:rPr lang="it-IT" sz="1800" dirty="0" err="1"/>
              <a:t>pepper</a:t>
            </a:r>
            <a:r>
              <a:rPr lang="it-IT" sz="1800" dirty="0"/>
              <a:t>.</a:t>
            </a:r>
          </a:p>
          <a:p>
            <a:pPr>
              <a:lnSpc>
                <a:spcPct val="90000"/>
              </a:lnSpc>
            </a:pPr>
            <a:r>
              <a:rPr lang="it-IT" sz="1800" b="1" dirty="0"/>
              <a:t>C</a:t>
            </a:r>
            <a:r>
              <a:rPr lang="it-IT" sz="1800" dirty="0"/>
              <a:t>.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soon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the </a:t>
            </a:r>
            <a:r>
              <a:rPr lang="it-IT" sz="1800" dirty="0" err="1"/>
              <a:t>egg</a:t>
            </a:r>
            <a:r>
              <a:rPr lang="it-IT" sz="1800" dirty="0"/>
              <a:t> in the pan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thick</a:t>
            </a:r>
            <a:r>
              <a:rPr lang="it-IT" sz="1800" dirty="0"/>
              <a:t> and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almost</a:t>
            </a:r>
            <a:r>
              <a:rPr lang="it-IT" sz="1800" dirty="0"/>
              <a:t> no </a:t>
            </a:r>
            <a:r>
              <a:rPr lang="it-IT" sz="1800" dirty="0" err="1"/>
              <a:t>liquid</a:t>
            </a:r>
            <a:r>
              <a:rPr lang="it-IT" sz="1800" dirty="0"/>
              <a:t> </a:t>
            </a:r>
            <a:r>
              <a:rPr lang="it-IT" sz="1800" dirty="0" err="1"/>
              <a:t>egg</a:t>
            </a:r>
            <a:r>
              <a:rPr lang="it-IT" sz="1800" dirty="0"/>
              <a:t> </a:t>
            </a:r>
            <a:r>
              <a:rPr lang="it-IT" sz="1800" dirty="0" err="1"/>
              <a:t>left</a:t>
            </a:r>
            <a:r>
              <a:rPr lang="it-IT" sz="1800" dirty="0"/>
              <a:t>, turn off the </a:t>
            </a:r>
            <a:r>
              <a:rPr lang="it-IT" sz="1800" dirty="0" err="1"/>
              <a:t>heat</a:t>
            </a:r>
            <a:r>
              <a:rPr lang="it-IT" sz="1800" dirty="0"/>
              <a:t>.</a:t>
            </a:r>
          </a:p>
          <a:p>
            <a:pPr>
              <a:lnSpc>
                <a:spcPct val="90000"/>
              </a:lnSpc>
            </a:pPr>
            <a:r>
              <a:rPr lang="it-IT" sz="1800" b="1" dirty="0"/>
              <a:t>D. </a:t>
            </a:r>
            <a:r>
              <a:rPr lang="it-IT" sz="1800" dirty="0" err="1"/>
              <a:t>Now</a:t>
            </a:r>
            <a:r>
              <a:rPr lang="it-IT" sz="1800" dirty="0"/>
              <a:t> </a:t>
            </a:r>
            <a:r>
              <a:rPr lang="it-IT" sz="1800" dirty="0" err="1"/>
              <a:t>keep</a:t>
            </a:r>
            <a:r>
              <a:rPr lang="it-IT" sz="1800" dirty="0"/>
              <a:t> </a:t>
            </a:r>
            <a:r>
              <a:rPr lang="it-IT" sz="1800" dirty="0" err="1"/>
              <a:t>stirring</a:t>
            </a:r>
            <a:r>
              <a:rPr lang="it-IT" sz="1800" dirty="0"/>
              <a:t>. The </a:t>
            </a:r>
            <a:r>
              <a:rPr lang="it-IT" sz="1800" dirty="0" err="1"/>
              <a:t>heat</a:t>
            </a:r>
            <a:r>
              <a:rPr lang="it-IT" sz="1800" dirty="0"/>
              <a:t> in the pan </a:t>
            </a:r>
            <a:r>
              <a:rPr lang="it-IT" sz="1800" dirty="0" err="1"/>
              <a:t>will</a:t>
            </a:r>
            <a:r>
              <a:rPr lang="it-IT" sz="1800" dirty="0"/>
              <a:t> </a:t>
            </a:r>
            <a:r>
              <a:rPr lang="it-IT" sz="1800" dirty="0" err="1"/>
              <a:t>cook</a:t>
            </a:r>
            <a:r>
              <a:rPr lang="it-IT" sz="1800" dirty="0"/>
              <a:t> the </a:t>
            </a:r>
            <a:r>
              <a:rPr lang="it-IT" sz="1800" dirty="0" err="1"/>
              <a:t>egg</a:t>
            </a:r>
            <a:r>
              <a:rPr lang="it-IT" sz="1800" dirty="0"/>
              <a:t> to the </a:t>
            </a:r>
            <a:r>
              <a:rPr lang="it-IT" sz="1800" dirty="0" err="1"/>
              <a:t>right</a:t>
            </a:r>
            <a:r>
              <a:rPr lang="it-IT" sz="1800" dirty="0"/>
              <a:t> </a:t>
            </a:r>
            <a:r>
              <a:rPr lang="it-IT" sz="1800" dirty="0" err="1"/>
              <a:t>consistency</a:t>
            </a:r>
            <a:r>
              <a:rPr lang="it-IT" sz="1800" dirty="0"/>
              <a:t>.</a:t>
            </a:r>
          </a:p>
          <a:p>
            <a:pPr>
              <a:lnSpc>
                <a:spcPct val="90000"/>
              </a:lnSpc>
            </a:pPr>
            <a:endParaRPr lang="it-IT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3F33C-0064-4EEF-A643-83A80365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692696"/>
            <a:ext cx="2194560" cy="5083637"/>
          </a:xfrm>
        </p:spPr>
        <p:txBody>
          <a:bodyPr>
            <a:normAutofit fontScale="62500" lnSpcReduction="20000"/>
          </a:bodyPr>
          <a:lstStyle/>
          <a:p>
            <a:r>
              <a:rPr lang="en-GB" sz="2900" b="1" dirty="0"/>
              <a:t>E. </a:t>
            </a:r>
            <a:r>
              <a:rPr lang="en-GB" sz="2900" dirty="0"/>
              <a:t>Then stir the butter around the pan.</a:t>
            </a:r>
          </a:p>
          <a:p>
            <a:r>
              <a:rPr lang="en-GB" sz="2900" b="1" dirty="0"/>
              <a:t>F</a:t>
            </a:r>
            <a:r>
              <a:rPr lang="en-GB" sz="2900" dirty="0"/>
              <a:t>. </a:t>
            </a:r>
            <a:r>
              <a:rPr lang="en-GB" sz="2900"/>
              <a:t>After that </a:t>
            </a:r>
            <a:r>
              <a:rPr lang="en-GB" sz="2900" dirty="0"/>
              <a:t>beat the egg gently just to mix the ingredients. </a:t>
            </a:r>
          </a:p>
          <a:p>
            <a:r>
              <a:rPr lang="en-GB" sz="2900" b="1" dirty="0"/>
              <a:t>G. </a:t>
            </a:r>
            <a:r>
              <a:rPr lang="en-GB" sz="2900" dirty="0"/>
              <a:t>As soon as the butter starts to melt, pour in the egg.</a:t>
            </a:r>
          </a:p>
          <a:p>
            <a:r>
              <a:rPr lang="en-GB" sz="2900" b="1" dirty="0"/>
              <a:t>H. </a:t>
            </a:r>
            <a:r>
              <a:rPr lang="en-GB" sz="2900" dirty="0"/>
              <a:t>Keep stirring the egg in the pan with a spoon to mix the cooked egg with the uncooked part.</a:t>
            </a:r>
          </a:p>
          <a:p>
            <a:r>
              <a:rPr lang="en-GB" sz="2900" dirty="0"/>
              <a:t>I.  Finally add salt and pepper to taste.</a:t>
            </a:r>
          </a:p>
          <a:p>
            <a:endParaRPr lang="en-GB" sz="1900" dirty="0"/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56791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255C-B94F-4784-83A1-E5E614B1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SCRAMBLED EGGS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3BE09-3FE5-41CB-925F-28C2C6612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948" y="1988840"/>
            <a:ext cx="4690872" cy="38587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Answers: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B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F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G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I</a:t>
            </a:r>
          </a:p>
        </p:txBody>
      </p:sp>
      <p:pic>
        <p:nvPicPr>
          <p:cNvPr id="6" name="Content Placeholder 5" descr="A plate full of food&#10;&#10;Description automatically generated">
            <a:extLst>
              <a:ext uri="{FF2B5EF4-FFF2-40B4-BE49-F238E27FC236}">
                <a16:creationId xmlns:a16="http://schemas.microsoft.com/office/drawing/2014/main" id="{F5658ABF-C1E2-4663-9EB6-A3B332D64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r="2" b="3689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9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D2B6D550-6B09-4857-9545-FF568B1C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8885" r="23290"/>
          <a:stretch/>
        </p:blipFill>
        <p:spPr>
          <a:xfrm>
            <a:off x="2699792" y="10"/>
            <a:ext cx="6444208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240AD-AFBF-40F8-9F61-E92974D6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332657"/>
            <a:ext cx="2578608" cy="675456"/>
          </a:xfrm>
        </p:spPr>
        <p:txBody>
          <a:bodyPr anchor="b">
            <a:noAutofit/>
          </a:bodyPr>
          <a:lstStyle/>
          <a:p>
            <a:r>
              <a:rPr lang="en-GB" sz="4000" dirty="0"/>
              <a:t>Reflection:</a:t>
            </a:r>
            <a:endParaRPr lang="it-IT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EC216-79E6-453C-A191-C68BD0039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1556792"/>
            <a:ext cx="4725728" cy="4752528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dishes similar or different? </a:t>
            </a:r>
            <a:endParaRPr lang="it-IT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ones would you like to taste?   Why?</a:t>
            </a:r>
            <a:endParaRPr lang="it-IT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ones wouldn’t you like to taste?   Why not?</a:t>
            </a:r>
            <a:endParaRPr lang="it-IT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the breakfast in this country and another country.</a:t>
            </a:r>
            <a:endParaRPr lang="it-IT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do you prefer?  Why?</a:t>
            </a:r>
            <a:endParaRPr lang="it-IT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favourite dish.</a:t>
            </a:r>
            <a:endParaRPr lang="it-IT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113070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387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Tema di Office</vt:lpstr>
      <vt:lpstr>PowerPoint Presentation</vt:lpstr>
      <vt:lpstr>PowerPoint Presentation</vt:lpstr>
      <vt:lpstr> BREAKFAST AROUND THE WORLD Activity 1                                                                 </vt:lpstr>
      <vt:lpstr>Where do you think these breakfasts are from?</vt:lpstr>
      <vt:lpstr>Where do you think these breakfasts are from? POSSIBLE ANSWERS</vt:lpstr>
      <vt:lpstr>Activity 3:  Recipe</vt:lpstr>
      <vt:lpstr>Put the method into the correct order</vt:lpstr>
      <vt:lpstr>SCRAMBLED EGGS</vt:lpstr>
      <vt:lpstr>Reflection: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Eating: Breakfast</dc:title>
  <dc:creator>Carolyn</dc:creator>
  <cp:lastModifiedBy>carolyn snelling</cp:lastModifiedBy>
  <cp:revision>32</cp:revision>
  <dcterms:created xsi:type="dcterms:W3CDTF">2020-12-06T10:54:08Z</dcterms:created>
  <dcterms:modified xsi:type="dcterms:W3CDTF">2021-06-29T18:16:36Z</dcterms:modified>
</cp:coreProperties>
</file>