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iFmtIUKE17irisUsQXm/tOW0sQ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FB3B1DB-9506-4F58-9E71-B8F799675634}">
  <a:tblStyle styleId="{5FB3B1DB-9506-4F58-9E71-B8F79967563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8" name="Shape 1058"/>
        <p:cNvGrpSpPr/>
        <p:nvPr/>
      </p:nvGrpSpPr>
      <p:grpSpPr>
        <a:xfrm>
          <a:off x="0" y="0"/>
          <a:ext cx="0" cy="0"/>
          <a:chOff x="0" y="0"/>
          <a:chExt cx="0" cy="0"/>
        </a:xfrm>
      </p:grpSpPr>
      <p:sp>
        <p:nvSpPr>
          <p:cNvPr id="1059" name="Google Shape;105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0" name="Google Shape;106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9" name="Shape 1089"/>
        <p:cNvGrpSpPr/>
        <p:nvPr/>
      </p:nvGrpSpPr>
      <p:grpSpPr>
        <a:xfrm>
          <a:off x="0" y="0"/>
          <a:ext cx="0" cy="0"/>
          <a:chOff x="0" y="0"/>
          <a:chExt cx="0" cy="0"/>
        </a:xfrm>
      </p:grpSpPr>
      <p:sp>
        <p:nvSpPr>
          <p:cNvPr id="1090" name="Google Shape;109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1" name="Google Shape;109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0" name="Shape 1100"/>
        <p:cNvGrpSpPr/>
        <p:nvPr/>
      </p:nvGrpSpPr>
      <p:grpSpPr>
        <a:xfrm>
          <a:off x="0" y="0"/>
          <a:ext cx="0" cy="0"/>
          <a:chOff x="0" y="0"/>
          <a:chExt cx="0" cy="0"/>
        </a:xfrm>
      </p:grpSpPr>
      <p:sp>
        <p:nvSpPr>
          <p:cNvPr id="1101" name="Google Shape;110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2" name="Google Shape;110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1" name="Shape 1131"/>
        <p:cNvGrpSpPr/>
        <p:nvPr/>
      </p:nvGrpSpPr>
      <p:grpSpPr>
        <a:xfrm>
          <a:off x="0" y="0"/>
          <a:ext cx="0" cy="0"/>
          <a:chOff x="0" y="0"/>
          <a:chExt cx="0" cy="0"/>
        </a:xfrm>
      </p:grpSpPr>
      <p:sp>
        <p:nvSpPr>
          <p:cNvPr id="1132" name="Google Shape;113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3" name="Google Shape;113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1" name="Shape 1141"/>
        <p:cNvGrpSpPr/>
        <p:nvPr/>
      </p:nvGrpSpPr>
      <p:grpSpPr>
        <a:xfrm>
          <a:off x="0" y="0"/>
          <a:ext cx="0" cy="0"/>
          <a:chOff x="0" y="0"/>
          <a:chExt cx="0" cy="0"/>
        </a:xfrm>
      </p:grpSpPr>
      <p:sp>
        <p:nvSpPr>
          <p:cNvPr id="1142" name="Google Shape;114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3" name="Google Shape;114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1" name="Shape 1151"/>
        <p:cNvGrpSpPr/>
        <p:nvPr/>
      </p:nvGrpSpPr>
      <p:grpSpPr>
        <a:xfrm>
          <a:off x="0" y="0"/>
          <a:ext cx="0" cy="0"/>
          <a:chOff x="0" y="0"/>
          <a:chExt cx="0" cy="0"/>
        </a:xfrm>
      </p:grpSpPr>
      <p:sp>
        <p:nvSpPr>
          <p:cNvPr id="1152" name="Google Shape;115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3" name="Google Shape;115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1" name="Shape 1161"/>
        <p:cNvGrpSpPr/>
        <p:nvPr/>
      </p:nvGrpSpPr>
      <p:grpSpPr>
        <a:xfrm>
          <a:off x="0" y="0"/>
          <a:ext cx="0" cy="0"/>
          <a:chOff x="0" y="0"/>
          <a:chExt cx="0" cy="0"/>
        </a:xfrm>
      </p:grpSpPr>
      <p:sp>
        <p:nvSpPr>
          <p:cNvPr id="1162" name="Google Shape;116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3" name="Google Shape;116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6" name="Shape 1166"/>
        <p:cNvGrpSpPr/>
        <p:nvPr/>
      </p:nvGrpSpPr>
      <p:grpSpPr>
        <a:xfrm>
          <a:off x="0" y="0"/>
          <a:ext cx="0" cy="0"/>
          <a:chOff x="0" y="0"/>
          <a:chExt cx="0" cy="0"/>
        </a:xfrm>
      </p:grpSpPr>
      <p:sp>
        <p:nvSpPr>
          <p:cNvPr id="1167" name="Google Shape;116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8" name="Google Shape;116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0"/>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9"/>
          <p:cNvSpPr txBox="1"/>
          <p:nvPr>
            <p:ph idx="1" type="body"/>
          </p:nvPr>
        </p:nvSpPr>
        <p:spPr>
          <a:xfrm rot="5400000">
            <a:off x="3833019" y="-1623217"/>
            <a:ext cx="4525963" cy="10972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0"/>
          <p:cNvSpPr txBox="1"/>
          <p:nvPr>
            <p:ph type="title"/>
          </p:nvPr>
        </p:nvSpPr>
        <p:spPr>
          <a:xfrm rot="5400000">
            <a:off x="7285037" y="1828802"/>
            <a:ext cx="5851525" cy="2743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0"/>
          <p:cNvSpPr txBox="1"/>
          <p:nvPr>
            <p:ph idx="1" type="body"/>
          </p:nvPr>
        </p:nvSpPr>
        <p:spPr>
          <a:xfrm rot="5400000">
            <a:off x="1697037"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91" name="Shape 91"/>
        <p:cNvGrpSpPr/>
        <p:nvPr/>
      </p:nvGrpSpPr>
      <p:grpSpPr>
        <a:xfrm>
          <a:off x="0" y="0"/>
          <a:ext cx="0" cy="0"/>
          <a:chOff x="0" y="0"/>
          <a:chExt cx="0" cy="0"/>
        </a:xfrm>
      </p:grpSpPr>
      <p:grpSp>
        <p:nvGrpSpPr>
          <p:cNvPr id="92" name="Google Shape;92;p22"/>
          <p:cNvGrpSpPr/>
          <p:nvPr/>
        </p:nvGrpSpPr>
        <p:grpSpPr>
          <a:xfrm>
            <a:off x="0" y="420256"/>
            <a:ext cx="12188952" cy="3795497"/>
            <a:chOff x="0" y="420256"/>
            <a:chExt cx="12188952" cy="3795497"/>
          </a:xfrm>
        </p:grpSpPr>
        <p:cxnSp>
          <p:nvCxnSpPr>
            <p:cNvPr id="93" name="Google Shape;93;p22"/>
            <p:cNvCxnSpPr/>
            <p:nvPr/>
          </p:nvCxnSpPr>
          <p:spPr>
            <a:xfrm>
              <a:off x="0" y="4215753"/>
              <a:ext cx="12188952" cy="0"/>
            </a:xfrm>
            <a:prstGeom prst="straightConnector1">
              <a:avLst/>
            </a:prstGeom>
            <a:noFill/>
            <a:ln cap="flat" cmpd="sng" w="13950">
              <a:solidFill>
                <a:srgbClr val="089CA2"/>
              </a:solidFill>
              <a:prstDash val="solid"/>
              <a:round/>
              <a:headEnd len="sm" w="sm" type="none"/>
              <a:tailEnd len="sm" w="sm" type="none"/>
            </a:ln>
          </p:spPr>
        </p:cxnSp>
        <p:cxnSp>
          <p:nvCxnSpPr>
            <p:cNvPr id="94" name="Google Shape;94;p22"/>
            <p:cNvCxnSpPr/>
            <p:nvPr/>
          </p:nvCxnSpPr>
          <p:spPr>
            <a:xfrm>
              <a:off x="0" y="3794032"/>
              <a:ext cx="12188952" cy="0"/>
            </a:xfrm>
            <a:prstGeom prst="straightConnector1">
              <a:avLst/>
            </a:prstGeom>
            <a:noFill/>
            <a:ln cap="flat" cmpd="sng" w="13950">
              <a:solidFill>
                <a:srgbClr val="089CA2"/>
              </a:solidFill>
              <a:prstDash val="solid"/>
              <a:round/>
              <a:headEnd len="sm" w="sm" type="none"/>
              <a:tailEnd len="sm" w="sm" type="none"/>
            </a:ln>
          </p:spPr>
        </p:cxnSp>
        <p:cxnSp>
          <p:nvCxnSpPr>
            <p:cNvPr id="95" name="Google Shape;95;p22"/>
            <p:cNvCxnSpPr/>
            <p:nvPr/>
          </p:nvCxnSpPr>
          <p:spPr>
            <a:xfrm>
              <a:off x="0" y="3372310"/>
              <a:ext cx="12188952" cy="0"/>
            </a:xfrm>
            <a:prstGeom prst="straightConnector1">
              <a:avLst/>
            </a:prstGeom>
            <a:noFill/>
            <a:ln cap="flat" cmpd="sng" w="13950">
              <a:solidFill>
                <a:srgbClr val="089CA2"/>
              </a:solidFill>
              <a:prstDash val="solid"/>
              <a:round/>
              <a:headEnd len="sm" w="sm" type="none"/>
              <a:tailEnd len="sm" w="sm" type="none"/>
            </a:ln>
          </p:spPr>
        </p:cxnSp>
        <p:cxnSp>
          <p:nvCxnSpPr>
            <p:cNvPr id="96" name="Google Shape;96;p22"/>
            <p:cNvCxnSpPr/>
            <p:nvPr/>
          </p:nvCxnSpPr>
          <p:spPr>
            <a:xfrm>
              <a:off x="0" y="2950588"/>
              <a:ext cx="12188952" cy="0"/>
            </a:xfrm>
            <a:prstGeom prst="straightConnector1">
              <a:avLst/>
            </a:prstGeom>
            <a:noFill/>
            <a:ln cap="flat" cmpd="sng" w="13950">
              <a:solidFill>
                <a:srgbClr val="089CA2"/>
              </a:solidFill>
              <a:prstDash val="solid"/>
              <a:round/>
              <a:headEnd len="sm" w="sm" type="none"/>
              <a:tailEnd len="sm" w="sm" type="none"/>
            </a:ln>
          </p:spPr>
        </p:cxnSp>
        <p:cxnSp>
          <p:nvCxnSpPr>
            <p:cNvPr id="97" name="Google Shape;97;p22"/>
            <p:cNvCxnSpPr/>
            <p:nvPr/>
          </p:nvCxnSpPr>
          <p:spPr>
            <a:xfrm>
              <a:off x="0" y="2528866"/>
              <a:ext cx="12188952" cy="0"/>
            </a:xfrm>
            <a:prstGeom prst="straightConnector1">
              <a:avLst/>
            </a:prstGeom>
            <a:noFill/>
            <a:ln cap="flat" cmpd="sng" w="13950">
              <a:solidFill>
                <a:srgbClr val="089CA2"/>
              </a:solidFill>
              <a:prstDash val="solid"/>
              <a:round/>
              <a:headEnd len="sm" w="sm" type="none"/>
              <a:tailEnd len="sm" w="sm" type="none"/>
            </a:ln>
          </p:spPr>
        </p:cxnSp>
        <p:cxnSp>
          <p:nvCxnSpPr>
            <p:cNvPr id="98" name="Google Shape;98;p22"/>
            <p:cNvCxnSpPr/>
            <p:nvPr/>
          </p:nvCxnSpPr>
          <p:spPr>
            <a:xfrm>
              <a:off x="0" y="2107144"/>
              <a:ext cx="12188952" cy="0"/>
            </a:xfrm>
            <a:prstGeom prst="straightConnector1">
              <a:avLst/>
            </a:prstGeom>
            <a:noFill/>
            <a:ln cap="flat" cmpd="sng" w="13950">
              <a:solidFill>
                <a:srgbClr val="089CA2"/>
              </a:solidFill>
              <a:prstDash val="solid"/>
              <a:round/>
              <a:headEnd len="sm" w="sm" type="none"/>
              <a:tailEnd len="sm" w="sm" type="none"/>
            </a:ln>
          </p:spPr>
        </p:cxnSp>
        <p:cxnSp>
          <p:nvCxnSpPr>
            <p:cNvPr id="99" name="Google Shape;99;p22"/>
            <p:cNvCxnSpPr/>
            <p:nvPr/>
          </p:nvCxnSpPr>
          <p:spPr>
            <a:xfrm>
              <a:off x="0" y="1685422"/>
              <a:ext cx="12188952" cy="0"/>
            </a:xfrm>
            <a:prstGeom prst="straightConnector1">
              <a:avLst/>
            </a:prstGeom>
            <a:noFill/>
            <a:ln cap="flat" cmpd="sng" w="13950">
              <a:solidFill>
                <a:srgbClr val="089CA2"/>
              </a:solidFill>
              <a:prstDash val="solid"/>
              <a:round/>
              <a:headEnd len="sm" w="sm" type="none"/>
              <a:tailEnd len="sm" w="sm" type="none"/>
            </a:ln>
          </p:spPr>
        </p:cxnSp>
        <p:cxnSp>
          <p:nvCxnSpPr>
            <p:cNvPr id="100" name="Google Shape;100;p22"/>
            <p:cNvCxnSpPr/>
            <p:nvPr/>
          </p:nvCxnSpPr>
          <p:spPr>
            <a:xfrm>
              <a:off x="0" y="1263700"/>
              <a:ext cx="12188952" cy="0"/>
            </a:xfrm>
            <a:prstGeom prst="straightConnector1">
              <a:avLst/>
            </a:prstGeom>
            <a:noFill/>
            <a:ln cap="flat" cmpd="sng" w="13950">
              <a:solidFill>
                <a:srgbClr val="089CA2"/>
              </a:solidFill>
              <a:prstDash val="solid"/>
              <a:round/>
              <a:headEnd len="sm" w="sm" type="none"/>
              <a:tailEnd len="sm" w="sm" type="none"/>
            </a:ln>
          </p:spPr>
        </p:cxnSp>
        <p:cxnSp>
          <p:nvCxnSpPr>
            <p:cNvPr id="101" name="Google Shape;101;p22"/>
            <p:cNvCxnSpPr/>
            <p:nvPr/>
          </p:nvCxnSpPr>
          <p:spPr>
            <a:xfrm>
              <a:off x="0" y="841978"/>
              <a:ext cx="12188952" cy="0"/>
            </a:xfrm>
            <a:prstGeom prst="straightConnector1">
              <a:avLst/>
            </a:prstGeom>
            <a:noFill/>
            <a:ln cap="flat" cmpd="sng" w="13950">
              <a:solidFill>
                <a:srgbClr val="089CA2"/>
              </a:solidFill>
              <a:prstDash val="solid"/>
              <a:round/>
              <a:headEnd len="sm" w="sm" type="none"/>
              <a:tailEnd len="sm" w="sm" type="none"/>
            </a:ln>
          </p:spPr>
        </p:cxnSp>
        <p:cxnSp>
          <p:nvCxnSpPr>
            <p:cNvPr id="102" name="Google Shape;102;p22"/>
            <p:cNvCxnSpPr/>
            <p:nvPr/>
          </p:nvCxnSpPr>
          <p:spPr>
            <a:xfrm>
              <a:off x="0" y="420256"/>
              <a:ext cx="12188952" cy="0"/>
            </a:xfrm>
            <a:prstGeom prst="straightConnector1">
              <a:avLst/>
            </a:prstGeom>
            <a:noFill/>
            <a:ln cap="flat" cmpd="sng" w="13950">
              <a:solidFill>
                <a:srgbClr val="089CA2"/>
              </a:solidFill>
              <a:prstDash val="solid"/>
              <a:round/>
              <a:headEnd len="sm" w="sm" type="none"/>
              <a:tailEnd len="sm" w="sm" type="none"/>
            </a:ln>
          </p:spPr>
        </p:cxnSp>
      </p:grpSp>
      <p:sp>
        <p:nvSpPr>
          <p:cNvPr id="103" name="Google Shape;103;p22"/>
          <p:cNvSpPr/>
          <p:nvPr/>
        </p:nvSpPr>
        <p:spPr>
          <a:xfrm flipH="1" rot="8100000">
            <a:off x="9445819" y="-965459"/>
            <a:ext cx="13717" cy="6493220"/>
          </a:xfrm>
          <a:custGeom>
            <a:rect b="b" l="l" r="r" t="t"/>
            <a:pathLst>
              <a:path extrusionOk="0" h="6493220" w="13717">
                <a:moveTo>
                  <a:pt x="1" y="6493220"/>
                </a:moveTo>
                <a:lnTo>
                  <a:pt x="13717" y="6479504"/>
                </a:lnTo>
                <a:lnTo>
                  <a:pt x="13716" y="0"/>
                </a:lnTo>
                <a:lnTo>
                  <a:pt x="0" y="13716"/>
                </a:lnTo>
                <a:close/>
              </a:path>
            </a:pathLst>
          </a:custGeom>
          <a:solidFill>
            <a:srgbClr val="089CA2"/>
          </a:solidFill>
          <a:ln>
            <a:noFill/>
          </a:ln>
        </p:spPr>
      </p:sp>
      <p:sp>
        <p:nvSpPr>
          <p:cNvPr id="104" name="Google Shape;104;p22"/>
          <p:cNvSpPr/>
          <p:nvPr/>
        </p:nvSpPr>
        <p:spPr>
          <a:xfrm>
            <a:off x="0" y="0"/>
            <a:ext cx="11816540" cy="4572004"/>
          </a:xfrm>
          <a:custGeom>
            <a:rect b="b" l="l" r="r" t="t"/>
            <a:pathLst>
              <a:path extrusionOk="0" h="4572004" w="11816540">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rgbClr val="089CA2"/>
          </a:solidFill>
          <a:ln>
            <a:noFill/>
          </a:ln>
        </p:spPr>
      </p:sp>
      <p:sp>
        <p:nvSpPr>
          <p:cNvPr id="105" name="Google Shape;105;p22"/>
          <p:cNvSpPr/>
          <p:nvPr/>
        </p:nvSpPr>
        <p:spPr>
          <a:xfrm rot="2700000">
            <a:off x="2311242" y="-967047"/>
            <a:ext cx="13716" cy="6570294"/>
          </a:xfrm>
          <a:custGeom>
            <a:rect b="b" l="l" r="r" t="t"/>
            <a:pathLst>
              <a:path extrusionOk="0" h="6570294" w="13716">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rgbClr val="089CA2"/>
          </a:solidFill>
          <a:ln>
            <a:noFill/>
          </a:ln>
        </p:spPr>
      </p:sp>
      <p:sp>
        <p:nvSpPr>
          <p:cNvPr id="106" name="Google Shape;106;p22"/>
          <p:cNvSpPr/>
          <p:nvPr/>
        </p:nvSpPr>
        <p:spPr>
          <a:xfrm rot="2700000">
            <a:off x="3186527" y="-953751"/>
            <a:ext cx="13716" cy="6479503"/>
          </a:xfrm>
          <a:custGeom>
            <a:rect b="b" l="l" r="r" t="t"/>
            <a:pathLst>
              <a:path extrusionOk="0" h="6479503" w="13716">
                <a:moveTo>
                  <a:pt x="0" y="13716"/>
                </a:moveTo>
                <a:lnTo>
                  <a:pt x="13716" y="0"/>
                </a:lnTo>
                <a:lnTo>
                  <a:pt x="13716" y="6465786"/>
                </a:lnTo>
                <a:lnTo>
                  <a:pt x="0" y="6479503"/>
                </a:lnTo>
                <a:close/>
              </a:path>
            </a:pathLst>
          </a:custGeom>
          <a:solidFill>
            <a:srgbClr val="089CA2"/>
          </a:solidFill>
          <a:ln>
            <a:noFill/>
          </a:ln>
        </p:spPr>
      </p:sp>
      <p:sp>
        <p:nvSpPr>
          <p:cNvPr id="107" name="Google Shape;107;p22"/>
          <p:cNvSpPr/>
          <p:nvPr/>
        </p:nvSpPr>
        <p:spPr>
          <a:xfrm rot="2700000">
            <a:off x="4029713" y="-953750"/>
            <a:ext cx="13716" cy="6479503"/>
          </a:xfrm>
          <a:custGeom>
            <a:rect b="b" l="l" r="r" t="t"/>
            <a:pathLst>
              <a:path extrusionOk="0" h="6479503" w="13716">
                <a:moveTo>
                  <a:pt x="0" y="13716"/>
                </a:moveTo>
                <a:lnTo>
                  <a:pt x="13716" y="0"/>
                </a:lnTo>
                <a:lnTo>
                  <a:pt x="13716" y="6465787"/>
                </a:lnTo>
                <a:lnTo>
                  <a:pt x="0" y="6479503"/>
                </a:lnTo>
                <a:close/>
              </a:path>
            </a:pathLst>
          </a:custGeom>
          <a:solidFill>
            <a:srgbClr val="089CA2"/>
          </a:solidFill>
          <a:ln>
            <a:noFill/>
          </a:ln>
        </p:spPr>
      </p:sp>
      <p:sp>
        <p:nvSpPr>
          <p:cNvPr id="108" name="Google Shape;108;p22"/>
          <p:cNvSpPr/>
          <p:nvPr/>
        </p:nvSpPr>
        <p:spPr>
          <a:xfrm rot="2700000">
            <a:off x="4872899" y="-953750"/>
            <a:ext cx="13716" cy="6479503"/>
          </a:xfrm>
          <a:custGeom>
            <a:rect b="b" l="l" r="r" t="t"/>
            <a:pathLst>
              <a:path extrusionOk="0" h="6479503" w="13716">
                <a:moveTo>
                  <a:pt x="0" y="13716"/>
                </a:moveTo>
                <a:lnTo>
                  <a:pt x="13716" y="0"/>
                </a:lnTo>
                <a:lnTo>
                  <a:pt x="13716" y="6465786"/>
                </a:lnTo>
                <a:lnTo>
                  <a:pt x="0" y="6479503"/>
                </a:lnTo>
                <a:close/>
              </a:path>
            </a:pathLst>
          </a:custGeom>
          <a:solidFill>
            <a:srgbClr val="089CA2"/>
          </a:solidFill>
          <a:ln>
            <a:noFill/>
          </a:ln>
        </p:spPr>
      </p:sp>
      <p:sp>
        <p:nvSpPr>
          <p:cNvPr id="109" name="Google Shape;109;p22"/>
          <p:cNvSpPr/>
          <p:nvPr/>
        </p:nvSpPr>
        <p:spPr>
          <a:xfrm rot="2700000">
            <a:off x="5716086" y="-953749"/>
            <a:ext cx="13716" cy="6479501"/>
          </a:xfrm>
          <a:custGeom>
            <a:rect b="b" l="l" r="r" t="t"/>
            <a:pathLst>
              <a:path extrusionOk="0" h="6479501" w="13716">
                <a:moveTo>
                  <a:pt x="0" y="13716"/>
                </a:moveTo>
                <a:lnTo>
                  <a:pt x="13716" y="0"/>
                </a:lnTo>
                <a:lnTo>
                  <a:pt x="13716" y="6465785"/>
                </a:lnTo>
                <a:lnTo>
                  <a:pt x="0" y="6479501"/>
                </a:lnTo>
                <a:close/>
              </a:path>
            </a:pathLst>
          </a:custGeom>
          <a:solidFill>
            <a:srgbClr val="089CA2"/>
          </a:solidFill>
          <a:ln>
            <a:noFill/>
          </a:ln>
        </p:spPr>
      </p:sp>
      <p:sp>
        <p:nvSpPr>
          <p:cNvPr id="110" name="Google Shape;110;p22"/>
          <p:cNvSpPr/>
          <p:nvPr/>
        </p:nvSpPr>
        <p:spPr>
          <a:xfrm rot="2700000">
            <a:off x="6559272" y="-953750"/>
            <a:ext cx="13716" cy="6479502"/>
          </a:xfrm>
          <a:custGeom>
            <a:rect b="b" l="l" r="r" t="t"/>
            <a:pathLst>
              <a:path extrusionOk="0" h="6479502" w="13716">
                <a:moveTo>
                  <a:pt x="0" y="13716"/>
                </a:moveTo>
                <a:lnTo>
                  <a:pt x="13716" y="0"/>
                </a:lnTo>
                <a:lnTo>
                  <a:pt x="13715" y="6465787"/>
                </a:lnTo>
                <a:lnTo>
                  <a:pt x="0" y="6479502"/>
                </a:lnTo>
                <a:close/>
              </a:path>
            </a:pathLst>
          </a:custGeom>
          <a:solidFill>
            <a:srgbClr val="089CA2"/>
          </a:solidFill>
          <a:ln>
            <a:noFill/>
          </a:ln>
        </p:spPr>
      </p:sp>
      <p:sp>
        <p:nvSpPr>
          <p:cNvPr id="111" name="Google Shape;111;p22"/>
          <p:cNvSpPr/>
          <p:nvPr/>
        </p:nvSpPr>
        <p:spPr>
          <a:xfrm rot="2700000">
            <a:off x="7402457" y="-944051"/>
            <a:ext cx="13717" cy="6479502"/>
          </a:xfrm>
          <a:custGeom>
            <a:rect b="b" l="l" r="r" t="t"/>
            <a:pathLst>
              <a:path extrusionOk="0" h="6479502" w="13717">
                <a:moveTo>
                  <a:pt x="0" y="13716"/>
                </a:moveTo>
                <a:lnTo>
                  <a:pt x="13717" y="0"/>
                </a:lnTo>
                <a:lnTo>
                  <a:pt x="13716" y="6465787"/>
                </a:lnTo>
                <a:lnTo>
                  <a:pt x="1" y="6479502"/>
                </a:lnTo>
                <a:close/>
              </a:path>
            </a:pathLst>
          </a:custGeom>
          <a:solidFill>
            <a:srgbClr val="089CA2"/>
          </a:solidFill>
          <a:ln>
            <a:noFill/>
          </a:ln>
        </p:spPr>
      </p:sp>
      <p:sp>
        <p:nvSpPr>
          <p:cNvPr id="112" name="Google Shape;112;p22"/>
          <p:cNvSpPr/>
          <p:nvPr/>
        </p:nvSpPr>
        <p:spPr>
          <a:xfrm rot="2700000">
            <a:off x="8245644" y="-953750"/>
            <a:ext cx="13716" cy="6479502"/>
          </a:xfrm>
          <a:custGeom>
            <a:rect b="b" l="l" r="r" t="t"/>
            <a:pathLst>
              <a:path extrusionOk="0" h="6479502" w="13716">
                <a:moveTo>
                  <a:pt x="0" y="13716"/>
                </a:moveTo>
                <a:lnTo>
                  <a:pt x="13716" y="0"/>
                </a:lnTo>
                <a:lnTo>
                  <a:pt x="13715" y="6465787"/>
                </a:lnTo>
                <a:lnTo>
                  <a:pt x="0" y="6479502"/>
                </a:lnTo>
                <a:close/>
              </a:path>
            </a:pathLst>
          </a:custGeom>
          <a:solidFill>
            <a:srgbClr val="089CA2"/>
          </a:solidFill>
          <a:ln>
            <a:noFill/>
          </a:ln>
        </p:spPr>
      </p:sp>
      <p:sp>
        <p:nvSpPr>
          <p:cNvPr id="113" name="Google Shape;113;p22"/>
          <p:cNvSpPr/>
          <p:nvPr/>
        </p:nvSpPr>
        <p:spPr>
          <a:xfrm rot="2700000">
            <a:off x="9088831" y="-953750"/>
            <a:ext cx="13717" cy="6479503"/>
          </a:xfrm>
          <a:custGeom>
            <a:rect b="b" l="l" r="r" t="t"/>
            <a:pathLst>
              <a:path extrusionOk="0" h="6479503" w="13717">
                <a:moveTo>
                  <a:pt x="13717" y="0"/>
                </a:moveTo>
                <a:lnTo>
                  <a:pt x="13716" y="6465787"/>
                </a:lnTo>
                <a:lnTo>
                  <a:pt x="0" y="6479503"/>
                </a:lnTo>
                <a:lnTo>
                  <a:pt x="1" y="13717"/>
                </a:lnTo>
                <a:close/>
              </a:path>
            </a:pathLst>
          </a:custGeom>
          <a:solidFill>
            <a:srgbClr val="089CA2"/>
          </a:solidFill>
          <a:ln>
            <a:noFill/>
          </a:ln>
        </p:spPr>
      </p:sp>
      <p:sp>
        <p:nvSpPr>
          <p:cNvPr id="114" name="Google Shape;114;p22"/>
          <p:cNvSpPr/>
          <p:nvPr/>
        </p:nvSpPr>
        <p:spPr>
          <a:xfrm rot="2700000">
            <a:off x="9912896" y="-907596"/>
            <a:ext cx="13716" cy="6425429"/>
          </a:xfrm>
          <a:custGeom>
            <a:rect b="b" l="l" r="r" t="t"/>
            <a:pathLst>
              <a:path extrusionOk="0" h="6425429" w="13716">
                <a:moveTo>
                  <a:pt x="0" y="0"/>
                </a:moveTo>
                <a:lnTo>
                  <a:pt x="13716" y="13717"/>
                </a:lnTo>
                <a:lnTo>
                  <a:pt x="13716" y="6411713"/>
                </a:lnTo>
                <a:lnTo>
                  <a:pt x="0" y="6425429"/>
                </a:lnTo>
                <a:close/>
              </a:path>
            </a:pathLst>
          </a:custGeom>
          <a:solidFill>
            <a:srgbClr val="089CA2"/>
          </a:solidFill>
          <a:ln>
            <a:noFill/>
          </a:ln>
        </p:spPr>
      </p:sp>
      <p:sp>
        <p:nvSpPr>
          <p:cNvPr id="115" name="Google Shape;115;p22"/>
          <p:cNvSpPr/>
          <p:nvPr/>
        </p:nvSpPr>
        <p:spPr>
          <a:xfrm rot="2700000">
            <a:off x="10334491" y="110221"/>
            <a:ext cx="13717" cy="5232981"/>
          </a:xfrm>
          <a:custGeom>
            <a:rect b="b" l="l" r="r" t="t"/>
            <a:pathLst>
              <a:path extrusionOk="0" h="5232981" w="13717">
                <a:moveTo>
                  <a:pt x="0" y="0"/>
                </a:moveTo>
                <a:lnTo>
                  <a:pt x="13717" y="13716"/>
                </a:lnTo>
                <a:lnTo>
                  <a:pt x="13717" y="5219264"/>
                </a:lnTo>
                <a:lnTo>
                  <a:pt x="1" y="5232981"/>
                </a:lnTo>
                <a:close/>
              </a:path>
            </a:pathLst>
          </a:custGeom>
          <a:solidFill>
            <a:srgbClr val="089CA2"/>
          </a:solidFill>
          <a:ln>
            <a:noFill/>
          </a:ln>
        </p:spPr>
      </p:sp>
      <p:sp>
        <p:nvSpPr>
          <p:cNvPr id="116" name="Google Shape;116;p22"/>
          <p:cNvSpPr/>
          <p:nvPr/>
        </p:nvSpPr>
        <p:spPr>
          <a:xfrm rot="2700000">
            <a:off x="10756084" y="1128037"/>
            <a:ext cx="13716" cy="4040537"/>
          </a:xfrm>
          <a:custGeom>
            <a:rect b="b" l="l" r="r" t="t"/>
            <a:pathLst>
              <a:path extrusionOk="0" h="4040537" w="13716">
                <a:moveTo>
                  <a:pt x="0" y="0"/>
                </a:moveTo>
                <a:lnTo>
                  <a:pt x="13716" y="13716"/>
                </a:lnTo>
                <a:lnTo>
                  <a:pt x="13715" y="4026822"/>
                </a:lnTo>
                <a:lnTo>
                  <a:pt x="1" y="4040537"/>
                </a:lnTo>
                <a:close/>
              </a:path>
            </a:pathLst>
          </a:custGeom>
          <a:solidFill>
            <a:srgbClr val="089CA2"/>
          </a:solidFill>
          <a:ln>
            <a:noFill/>
          </a:ln>
        </p:spPr>
      </p:sp>
      <p:sp>
        <p:nvSpPr>
          <p:cNvPr id="117" name="Google Shape;117;p22"/>
          <p:cNvSpPr/>
          <p:nvPr/>
        </p:nvSpPr>
        <p:spPr>
          <a:xfrm rot="2700000">
            <a:off x="11177678" y="2145853"/>
            <a:ext cx="13716" cy="2848091"/>
          </a:xfrm>
          <a:custGeom>
            <a:rect b="b" l="l" r="r" t="t"/>
            <a:pathLst>
              <a:path extrusionOk="0" h="2848091" w="13716">
                <a:moveTo>
                  <a:pt x="0" y="0"/>
                </a:moveTo>
                <a:lnTo>
                  <a:pt x="13716" y="13716"/>
                </a:lnTo>
                <a:lnTo>
                  <a:pt x="13715" y="2834375"/>
                </a:lnTo>
                <a:lnTo>
                  <a:pt x="0" y="2848091"/>
                </a:lnTo>
                <a:close/>
              </a:path>
            </a:pathLst>
          </a:custGeom>
          <a:solidFill>
            <a:srgbClr val="089CA2"/>
          </a:solidFill>
          <a:ln>
            <a:noFill/>
          </a:ln>
        </p:spPr>
      </p:sp>
      <p:sp>
        <p:nvSpPr>
          <p:cNvPr id="118" name="Google Shape;118;p22"/>
          <p:cNvSpPr/>
          <p:nvPr/>
        </p:nvSpPr>
        <p:spPr>
          <a:xfrm rot="2700000">
            <a:off x="11599272" y="3163669"/>
            <a:ext cx="13715" cy="1655644"/>
          </a:xfrm>
          <a:custGeom>
            <a:rect b="b" l="l" r="r" t="t"/>
            <a:pathLst>
              <a:path extrusionOk="0" h="1655644" w="13715">
                <a:moveTo>
                  <a:pt x="0" y="0"/>
                </a:moveTo>
                <a:lnTo>
                  <a:pt x="13715" y="13716"/>
                </a:lnTo>
                <a:lnTo>
                  <a:pt x="13715" y="1641929"/>
                </a:lnTo>
                <a:lnTo>
                  <a:pt x="0" y="1655644"/>
                </a:lnTo>
                <a:close/>
              </a:path>
            </a:pathLst>
          </a:custGeom>
          <a:solidFill>
            <a:srgbClr val="089CA2"/>
          </a:solidFill>
          <a:ln>
            <a:noFill/>
          </a:ln>
        </p:spPr>
      </p:sp>
      <p:sp>
        <p:nvSpPr>
          <p:cNvPr id="119" name="Google Shape;119;p22"/>
          <p:cNvSpPr/>
          <p:nvPr/>
        </p:nvSpPr>
        <p:spPr>
          <a:xfrm rot="2700000">
            <a:off x="12020868" y="4181493"/>
            <a:ext cx="13715" cy="463189"/>
          </a:xfrm>
          <a:custGeom>
            <a:rect b="b" l="l" r="r" t="t"/>
            <a:pathLst>
              <a:path extrusionOk="0" h="463189" w="13715">
                <a:moveTo>
                  <a:pt x="1" y="0"/>
                </a:moveTo>
                <a:lnTo>
                  <a:pt x="13715" y="13716"/>
                </a:lnTo>
                <a:lnTo>
                  <a:pt x="13715" y="449474"/>
                </a:lnTo>
                <a:lnTo>
                  <a:pt x="0" y="463189"/>
                </a:lnTo>
                <a:close/>
              </a:path>
            </a:pathLst>
          </a:custGeom>
          <a:solidFill>
            <a:srgbClr val="089CA2"/>
          </a:solidFill>
          <a:ln>
            <a:noFill/>
          </a:ln>
        </p:spPr>
      </p:sp>
      <p:sp>
        <p:nvSpPr>
          <p:cNvPr id="120" name="Google Shape;120;p22"/>
          <p:cNvSpPr/>
          <p:nvPr/>
        </p:nvSpPr>
        <p:spPr>
          <a:xfrm rot="2700000">
            <a:off x="203277" y="-93899"/>
            <a:ext cx="13716" cy="608068"/>
          </a:xfrm>
          <a:custGeom>
            <a:rect b="b" l="l" r="r" t="t"/>
            <a:pathLst>
              <a:path extrusionOk="0" h="608068" w="13716">
                <a:moveTo>
                  <a:pt x="0" y="13716"/>
                </a:moveTo>
                <a:lnTo>
                  <a:pt x="13716" y="0"/>
                </a:lnTo>
                <a:lnTo>
                  <a:pt x="13716" y="608068"/>
                </a:lnTo>
                <a:lnTo>
                  <a:pt x="0" y="594352"/>
                </a:lnTo>
                <a:close/>
              </a:path>
            </a:pathLst>
          </a:custGeom>
          <a:solidFill>
            <a:srgbClr val="089CA2"/>
          </a:solidFill>
          <a:ln>
            <a:noFill/>
          </a:ln>
        </p:spPr>
      </p:sp>
      <p:sp>
        <p:nvSpPr>
          <p:cNvPr id="121" name="Google Shape;121;p22"/>
          <p:cNvSpPr/>
          <p:nvPr/>
        </p:nvSpPr>
        <p:spPr>
          <a:xfrm rot="2700000">
            <a:off x="624870" y="-268529"/>
            <a:ext cx="13716" cy="1800514"/>
          </a:xfrm>
          <a:custGeom>
            <a:rect b="b" l="l" r="r" t="t"/>
            <a:pathLst>
              <a:path extrusionOk="0" h="1800514" w="13716">
                <a:moveTo>
                  <a:pt x="0" y="13716"/>
                </a:moveTo>
                <a:lnTo>
                  <a:pt x="13716" y="0"/>
                </a:lnTo>
                <a:lnTo>
                  <a:pt x="13716" y="1800514"/>
                </a:lnTo>
                <a:lnTo>
                  <a:pt x="0" y="1786798"/>
                </a:lnTo>
                <a:close/>
              </a:path>
            </a:pathLst>
          </a:custGeom>
          <a:solidFill>
            <a:srgbClr val="089CA2"/>
          </a:solidFill>
          <a:ln>
            <a:noFill/>
          </a:ln>
        </p:spPr>
      </p:sp>
      <p:sp>
        <p:nvSpPr>
          <p:cNvPr id="122" name="Google Shape;122;p22"/>
          <p:cNvSpPr/>
          <p:nvPr/>
        </p:nvSpPr>
        <p:spPr>
          <a:xfrm rot="2700000">
            <a:off x="1046463" y="-443158"/>
            <a:ext cx="13716" cy="2992958"/>
          </a:xfrm>
          <a:custGeom>
            <a:rect b="b" l="l" r="r" t="t"/>
            <a:pathLst>
              <a:path extrusionOk="0" h="2992958" w="13716">
                <a:moveTo>
                  <a:pt x="0" y="13716"/>
                </a:moveTo>
                <a:lnTo>
                  <a:pt x="13716" y="0"/>
                </a:lnTo>
                <a:lnTo>
                  <a:pt x="13716" y="2992958"/>
                </a:lnTo>
                <a:lnTo>
                  <a:pt x="0" y="2979242"/>
                </a:lnTo>
                <a:close/>
              </a:path>
            </a:pathLst>
          </a:custGeom>
          <a:solidFill>
            <a:srgbClr val="089CA2"/>
          </a:solidFill>
          <a:ln>
            <a:noFill/>
          </a:ln>
        </p:spPr>
      </p:sp>
      <p:sp>
        <p:nvSpPr>
          <p:cNvPr id="123" name="Google Shape;123;p22"/>
          <p:cNvSpPr/>
          <p:nvPr/>
        </p:nvSpPr>
        <p:spPr>
          <a:xfrm rot="2700000">
            <a:off x="1468056" y="-617788"/>
            <a:ext cx="13716" cy="4185404"/>
          </a:xfrm>
          <a:custGeom>
            <a:rect b="b" l="l" r="r" t="t"/>
            <a:pathLst>
              <a:path extrusionOk="0" h="4185404" w="13716">
                <a:moveTo>
                  <a:pt x="0" y="13716"/>
                </a:moveTo>
                <a:lnTo>
                  <a:pt x="13716" y="0"/>
                </a:lnTo>
                <a:lnTo>
                  <a:pt x="13716" y="4185404"/>
                </a:lnTo>
                <a:lnTo>
                  <a:pt x="0" y="4171688"/>
                </a:lnTo>
                <a:close/>
              </a:path>
            </a:pathLst>
          </a:custGeom>
          <a:solidFill>
            <a:srgbClr val="089CA2"/>
          </a:solidFill>
          <a:ln>
            <a:noFill/>
          </a:ln>
        </p:spPr>
      </p:sp>
      <p:sp>
        <p:nvSpPr>
          <p:cNvPr id="124" name="Google Shape;124;p22"/>
          <p:cNvSpPr/>
          <p:nvPr/>
        </p:nvSpPr>
        <p:spPr>
          <a:xfrm rot="2700000">
            <a:off x="1889649" y="-792416"/>
            <a:ext cx="13716" cy="5377849"/>
          </a:xfrm>
          <a:custGeom>
            <a:rect b="b" l="l" r="r" t="t"/>
            <a:pathLst>
              <a:path extrusionOk="0" h="5377849" w="13716">
                <a:moveTo>
                  <a:pt x="0" y="13716"/>
                </a:moveTo>
                <a:lnTo>
                  <a:pt x="13716" y="0"/>
                </a:lnTo>
                <a:lnTo>
                  <a:pt x="13716" y="5377849"/>
                </a:lnTo>
                <a:lnTo>
                  <a:pt x="0" y="5364133"/>
                </a:lnTo>
                <a:close/>
              </a:path>
            </a:pathLst>
          </a:custGeom>
          <a:solidFill>
            <a:srgbClr val="089CA2"/>
          </a:solidFill>
          <a:ln>
            <a:noFill/>
          </a:ln>
        </p:spPr>
      </p:sp>
      <p:sp>
        <p:nvSpPr>
          <p:cNvPr id="125" name="Google Shape;125;p22"/>
          <p:cNvSpPr/>
          <p:nvPr/>
        </p:nvSpPr>
        <p:spPr>
          <a:xfrm flipH="1" rot="8100000">
            <a:off x="2070569" y="-450209"/>
            <a:ext cx="13716" cy="5889566"/>
          </a:xfrm>
          <a:custGeom>
            <a:rect b="b" l="l" r="r" t="t"/>
            <a:pathLst>
              <a:path extrusionOk="0" h="5889566" w="13716">
                <a:moveTo>
                  <a:pt x="13716" y="5889566"/>
                </a:moveTo>
                <a:lnTo>
                  <a:pt x="13716" y="0"/>
                </a:lnTo>
                <a:lnTo>
                  <a:pt x="0" y="13716"/>
                </a:lnTo>
                <a:lnTo>
                  <a:pt x="0" y="5875850"/>
                </a:lnTo>
                <a:close/>
              </a:path>
            </a:pathLst>
          </a:custGeom>
          <a:solidFill>
            <a:srgbClr val="089CA2"/>
          </a:solidFill>
          <a:ln>
            <a:noFill/>
          </a:ln>
        </p:spPr>
      </p:sp>
      <p:sp>
        <p:nvSpPr>
          <p:cNvPr id="126" name="Google Shape;126;p22"/>
          <p:cNvSpPr/>
          <p:nvPr/>
        </p:nvSpPr>
        <p:spPr>
          <a:xfrm flipH="1" rot="8100000">
            <a:off x="1648976" y="567610"/>
            <a:ext cx="13716" cy="4697119"/>
          </a:xfrm>
          <a:custGeom>
            <a:rect b="b" l="l" r="r" t="t"/>
            <a:pathLst>
              <a:path extrusionOk="0" h="4697119" w="13716">
                <a:moveTo>
                  <a:pt x="13716" y="4697119"/>
                </a:moveTo>
                <a:lnTo>
                  <a:pt x="13716" y="0"/>
                </a:lnTo>
                <a:lnTo>
                  <a:pt x="0" y="13716"/>
                </a:lnTo>
                <a:lnTo>
                  <a:pt x="0" y="4683403"/>
                </a:lnTo>
                <a:close/>
              </a:path>
            </a:pathLst>
          </a:custGeom>
          <a:solidFill>
            <a:srgbClr val="089CA2"/>
          </a:solidFill>
          <a:ln>
            <a:noFill/>
          </a:ln>
        </p:spPr>
      </p:sp>
      <p:sp>
        <p:nvSpPr>
          <p:cNvPr id="127" name="Google Shape;127;p22"/>
          <p:cNvSpPr/>
          <p:nvPr/>
        </p:nvSpPr>
        <p:spPr>
          <a:xfrm flipH="1" rot="8100000">
            <a:off x="1227383" y="1585424"/>
            <a:ext cx="13716" cy="3504674"/>
          </a:xfrm>
          <a:custGeom>
            <a:rect b="b" l="l" r="r" t="t"/>
            <a:pathLst>
              <a:path extrusionOk="0" h="3504674" w="13716">
                <a:moveTo>
                  <a:pt x="13716" y="3504674"/>
                </a:moveTo>
                <a:lnTo>
                  <a:pt x="13716" y="0"/>
                </a:lnTo>
                <a:lnTo>
                  <a:pt x="0" y="13716"/>
                </a:lnTo>
                <a:lnTo>
                  <a:pt x="0" y="3490958"/>
                </a:lnTo>
                <a:close/>
              </a:path>
            </a:pathLst>
          </a:custGeom>
          <a:solidFill>
            <a:srgbClr val="089CA2"/>
          </a:solidFill>
          <a:ln>
            <a:noFill/>
          </a:ln>
        </p:spPr>
      </p:sp>
      <p:sp>
        <p:nvSpPr>
          <p:cNvPr id="128" name="Google Shape;128;p22"/>
          <p:cNvSpPr/>
          <p:nvPr/>
        </p:nvSpPr>
        <p:spPr>
          <a:xfrm flipH="1" rot="8100000">
            <a:off x="805790" y="2603242"/>
            <a:ext cx="13716" cy="2312226"/>
          </a:xfrm>
          <a:custGeom>
            <a:rect b="b" l="l" r="r" t="t"/>
            <a:pathLst>
              <a:path extrusionOk="0" h="2312226" w="13716">
                <a:moveTo>
                  <a:pt x="13716" y="2312226"/>
                </a:moveTo>
                <a:lnTo>
                  <a:pt x="13716" y="0"/>
                </a:lnTo>
                <a:lnTo>
                  <a:pt x="0" y="13716"/>
                </a:lnTo>
                <a:lnTo>
                  <a:pt x="0" y="2298510"/>
                </a:lnTo>
                <a:close/>
              </a:path>
            </a:pathLst>
          </a:custGeom>
          <a:solidFill>
            <a:srgbClr val="089CA2"/>
          </a:solidFill>
          <a:ln>
            <a:noFill/>
          </a:ln>
        </p:spPr>
      </p:sp>
      <p:sp>
        <p:nvSpPr>
          <p:cNvPr id="129" name="Google Shape;129;p22"/>
          <p:cNvSpPr/>
          <p:nvPr/>
        </p:nvSpPr>
        <p:spPr>
          <a:xfrm flipH="1" rot="8100000">
            <a:off x="384198" y="3621057"/>
            <a:ext cx="13716" cy="1119782"/>
          </a:xfrm>
          <a:custGeom>
            <a:rect b="b" l="l" r="r" t="t"/>
            <a:pathLst>
              <a:path extrusionOk="0" h="1119782" w="13716">
                <a:moveTo>
                  <a:pt x="13716" y="1119782"/>
                </a:moveTo>
                <a:lnTo>
                  <a:pt x="13716" y="0"/>
                </a:lnTo>
                <a:lnTo>
                  <a:pt x="0" y="13716"/>
                </a:lnTo>
                <a:lnTo>
                  <a:pt x="0" y="1106066"/>
                </a:lnTo>
                <a:close/>
              </a:path>
            </a:pathLst>
          </a:custGeom>
          <a:solidFill>
            <a:srgbClr val="089CA2"/>
          </a:solidFill>
          <a:ln>
            <a:noFill/>
          </a:ln>
        </p:spPr>
      </p:sp>
      <p:sp>
        <p:nvSpPr>
          <p:cNvPr id="130" name="Google Shape;130;p22"/>
          <p:cNvSpPr/>
          <p:nvPr/>
        </p:nvSpPr>
        <p:spPr>
          <a:xfrm flipH="1" rot="8100000">
            <a:off x="2705180" y="-953749"/>
            <a:ext cx="13716" cy="6479500"/>
          </a:xfrm>
          <a:custGeom>
            <a:rect b="b" l="l" r="r" t="t"/>
            <a:pathLst>
              <a:path extrusionOk="0" h="6479500" w="13716">
                <a:moveTo>
                  <a:pt x="0" y="6479500"/>
                </a:moveTo>
                <a:lnTo>
                  <a:pt x="13716" y="6465784"/>
                </a:lnTo>
                <a:lnTo>
                  <a:pt x="13716" y="0"/>
                </a:lnTo>
                <a:lnTo>
                  <a:pt x="0" y="13716"/>
                </a:lnTo>
                <a:close/>
              </a:path>
            </a:pathLst>
          </a:custGeom>
          <a:solidFill>
            <a:srgbClr val="089CA2"/>
          </a:solidFill>
          <a:ln>
            <a:noFill/>
          </a:ln>
        </p:spPr>
      </p:sp>
      <p:sp>
        <p:nvSpPr>
          <p:cNvPr id="131" name="Google Shape;131;p22"/>
          <p:cNvSpPr/>
          <p:nvPr/>
        </p:nvSpPr>
        <p:spPr>
          <a:xfrm flipH="1" rot="8100000">
            <a:off x="4391552" y="-953749"/>
            <a:ext cx="13716" cy="6479500"/>
          </a:xfrm>
          <a:custGeom>
            <a:rect b="b" l="l" r="r" t="t"/>
            <a:pathLst>
              <a:path extrusionOk="0" h="6479500" w="13716">
                <a:moveTo>
                  <a:pt x="0" y="6479500"/>
                </a:moveTo>
                <a:lnTo>
                  <a:pt x="13716" y="6465784"/>
                </a:lnTo>
                <a:lnTo>
                  <a:pt x="13716" y="0"/>
                </a:lnTo>
                <a:lnTo>
                  <a:pt x="0" y="13715"/>
                </a:lnTo>
                <a:close/>
              </a:path>
            </a:pathLst>
          </a:custGeom>
          <a:solidFill>
            <a:srgbClr val="089CA2"/>
          </a:solidFill>
          <a:ln>
            <a:noFill/>
          </a:ln>
        </p:spPr>
      </p:sp>
      <p:sp>
        <p:nvSpPr>
          <p:cNvPr id="132" name="Google Shape;132;p22"/>
          <p:cNvSpPr/>
          <p:nvPr/>
        </p:nvSpPr>
        <p:spPr>
          <a:xfrm flipH="1" rot="8100000">
            <a:off x="6077925" y="-953749"/>
            <a:ext cx="13716" cy="6479501"/>
          </a:xfrm>
          <a:custGeom>
            <a:rect b="b" l="l" r="r" t="t"/>
            <a:pathLst>
              <a:path extrusionOk="0" h="6479501" w="13716">
                <a:moveTo>
                  <a:pt x="0" y="6479501"/>
                </a:moveTo>
                <a:lnTo>
                  <a:pt x="13716" y="6465785"/>
                </a:lnTo>
                <a:lnTo>
                  <a:pt x="13716" y="0"/>
                </a:lnTo>
                <a:lnTo>
                  <a:pt x="0" y="13716"/>
                </a:lnTo>
                <a:close/>
              </a:path>
            </a:pathLst>
          </a:custGeom>
          <a:solidFill>
            <a:srgbClr val="089CA2"/>
          </a:solidFill>
          <a:ln>
            <a:noFill/>
          </a:ln>
        </p:spPr>
      </p:sp>
      <p:sp>
        <p:nvSpPr>
          <p:cNvPr id="133" name="Google Shape;133;p22"/>
          <p:cNvSpPr/>
          <p:nvPr/>
        </p:nvSpPr>
        <p:spPr>
          <a:xfrm flipH="1" rot="8100000">
            <a:off x="6916261" y="-965458"/>
            <a:ext cx="13716" cy="6493219"/>
          </a:xfrm>
          <a:custGeom>
            <a:rect b="b" l="l" r="r" t="t"/>
            <a:pathLst>
              <a:path extrusionOk="0" h="6493219" w="13716">
                <a:moveTo>
                  <a:pt x="13716" y="6479504"/>
                </a:moveTo>
                <a:lnTo>
                  <a:pt x="13716" y="0"/>
                </a:lnTo>
                <a:lnTo>
                  <a:pt x="0" y="13717"/>
                </a:lnTo>
                <a:lnTo>
                  <a:pt x="0" y="6493219"/>
                </a:lnTo>
                <a:close/>
              </a:path>
            </a:pathLst>
          </a:custGeom>
          <a:solidFill>
            <a:srgbClr val="089CA2"/>
          </a:solidFill>
          <a:ln>
            <a:noFill/>
          </a:ln>
        </p:spPr>
      </p:sp>
      <p:sp>
        <p:nvSpPr>
          <p:cNvPr id="134" name="Google Shape;134;p22"/>
          <p:cNvSpPr/>
          <p:nvPr/>
        </p:nvSpPr>
        <p:spPr>
          <a:xfrm flipH="1" rot="8100000">
            <a:off x="7759447" y="-965458"/>
            <a:ext cx="13717" cy="6493219"/>
          </a:xfrm>
          <a:custGeom>
            <a:rect b="b" l="l" r="r" t="t"/>
            <a:pathLst>
              <a:path extrusionOk="0" h="6493219" w="13717">
                <a:moveTo>
                  <a:pt x="0" y="6493219"/>
                </a:moveTo>
                <a:lnTo>
                  <a:pt x="13716" y="6479502"/>
                </a:lnTo>
                <a:lnTo>
                  <a:pt x="13717" y="0"/>
                </a:lnTo>
                <a:lnTo>
                  <a:pt x="0" y="13716"/>
                </a:lnTo>
                <a:close/>
              </a:path>
            </a:pathLst>
          </a:custGeom>
          <a:solidFill>
            <a:srgbClr val="089CA2"/>
          </a:solidFill>
          <a:ln>
            <a:noFill/>
          </a:ln>
        </p:spPr>
      </p:sp>
      <p:sp>
        <p:nvSpPr>
          <p:cNvPr id="135" name="Google Shape;135;p22"/>
          <p:cNvSpPr/>
          <p:nvPr/>
        </p:nvSpPr>
        <p:spPr>
          <a:xfrm flipH="1" rot="8100000">
            <a:off x="8602633" y="-965458"/>
            <a:ext cx="13716" cy="6493219"/>
          </a:xfrm>
          <a:custGeom>
            <a:rect b="b" l="l" r="r" t="t"/>
            <a:pathLst>
              <a:path extrusionOk="0" h="6493219" w="13716">
                <a:moveTo>
                  <a:pt x="13716" y="6479504"/>
                </a:moveTo>
                <a:lnTo>
                  <a:pt x="13716" y="0"/>
                </a:lnTo>
                <a:lnTo>
                  <a:pt x="0" y="13716"/>
                </a:lnTo>
                <a:lnTo>
                  <a:pt x="0" y="6493219"/>
                </a:lnTo>
                <a:close/>
              </a:path>
            </a:pathLst>
          </a:custGeom>
          <a:solidFill>
            <a:srgbClr val="089CA2"/>
          </a:solidFill>
          <a:ln>
            <a:noFill/>
          </a:ln>
        </p:spPr>
      </p:sp>
      <p:sp>
        <p:nvSpPr>
          <p:cNvPr id="136" name="Google Shape;136;p22"/>
          <p:cNvSpPr/>
          <p:nvPr/>
        </p:nvSpPr>
        <p:spPr>
          <a:xfrm flipH="1" rot="8100000">
            <a:off x="10088968" y="-882602"/>
            <a:ext cx="13716" cy="5927431"/>
          </a:xfrm>
          <a:custGeom>
            <a:rect b="b" l="l" r="r" t="t"/>
            <a:pathLst>
              <a:path extrusionOk="0" h="5927431" w="13716">
                <a:moveTo>
                  <a:pt x="0" y="5927431"/>
                </a:moveTo>
                <a:lnTo>
                  <a:pt x="13715" y="5913716"/>
                </a:lnTo>
                <a:lnTo>
                  <a:pt x="13716" y="13716"/>
                </a:lnTo>
                <a:lnTo>
                  <a:pt x="0" y="0"/>
                </a:lnTo>
                <a:close/>
              </a:path>
            </a:pathLst>
          </a:custGeom>
          <a:solidFill>
            <a:srgbClr val="089CA2"/>
          </a:solidFill>
          <a:ln>
            <a:noFill/>
          </a:ln>
        </p:spPr>
      </p:sp>
      <p:sp>
        <p:nvSpPr>
          <p:cNvPr id="137" name="Google Shape;137;p22"/>
          <p:cNvSpPr/>
          <p:nvPr/>
        </p:nvSpPr>
        <p:spPr>
          <a:xfrm flipH="1" rot="8100000">
            <a:off x="10510562" y="-707971"/>
            <a:ext cx="13716" cy="4734985"/>
          </a:xfrm>
          <a:custGeom>
            <a:rect b="b" l="l" r="r" t="t"/>
            <a:pathLst>
              <a:path extrusionOk="0" h="4734985" w="13716">
                <a:moveTo>
                  <a:pt x="0" y="4734985"/>
                </a:moveTo>
                <a:lnTo>
                  <a:pt x="13715" y="4721270"/>
                </a:lnTo>
                <a:lnTo>
                  <a:pt x="13716" y="13715"/>
                </a:lnTo>
                <a:lnTo>
                  <a:pt x="0" y="0"/>
                </a:lnTo>
                <a:close/>
              </a:path>
            </a:pathLst>
          </a:custGeom>
          <a:solidFill>
            <a:srgbClr val="089CA2"/>
          </a:solidFill>
          <a:ln>
            <a:noFill/>
          </a:ln>
        </p:spPr>
      </p:sp>
      <p:sp>
        <p:nvSpPr>
          <p:cNvPr id="138" name="Google Shape;138;p22"/>
          <p:cNvSpPr/>
          <p:nvPr/>
        </p:nvSpPr>
        <p:spPr>
          <a:xfrm flipH="1" rot="8100000">
            <a:off x="10932155" y="-533342"/>
            <a:ext cx="13716" cy="3542540"/>
          </a:xfrm>
          <a:custGeom>
            <a:rect b="b" l="l" r="r" t="t"/>
            <a:pathLst>
              <a:path extrusionOk="0" h="3542540" w="13716">
                <a:moveTo>
                  <a:pt x="0" y="3542540"/>
                </a:moveTo>
                <a:lnTo>
                  <a:pt x="13715" y="3528825"/>
                </a:lnTo>
                <a:lnTo>
                  <a:pt x="13716" y="13716"/>
                </a:lnTo>
                <a:lnTo>
                  <a:pt x="0" y="0"/>
                </a:lnTo>
                <a:close/>
              </a:path>
            </a:pathLst>
          </a:custGeom>
          <a:solidFill>
            <a:srgbClr val="089CA2"/>
          </a:solidFill>
          <a:ln>
            <a:noFill/>
          </a:ln>
        </p:spPr>
      </p:sp>
      <p:sp>
        <p:nvSpPr>
          <p:cNvPr id="139" name="Google Shape;139;p22"/>
          <p:cNvSpPr/>
          <p:nvPr/>
        </p:nvSpPr>
        <p:spPr>
          <a:xfrm flipH="1" rot="8100000">
            <a:off x="11353748" y="-358712"/>
            <a:ext cx="13716" cy="2350095"/>
          </a:xfrm>
          <a:custGeom>
            <a:rect b="b" l="l" r="r" t="t"/>
            <a:pathLst>
              <a:path extrusionOk="0" h="2350095" w="13716">
                <a:moveTo>
                  <a:pt x="0" y="2350095"/>
                </a:moveTo>
                <a:lnTo>
                  <a:pt x="13715" y="2336380"/>
                </a:lnTo>
                <a:lnTo>
                  <a:pt x="13716" y="13714"/>
                </a:lnTo>
                <a:lnTo>
                  <a:pt x="0" y="0"/>
                </a:lnTo>
                <a:close/>
              </a:path>
            </a:pathLst>
          </a:custGeom>
          <a:solidFill>
            <a:srgbClr val="089CA2"/>
          </a:solidFill>
          <a:ln>
            <a:noFill/>
          </a:ln>
        </p:spPr>
      </p:sp>
      <p:sp>
        <p:nvSpPr>
          <p:cNvPr id="140" name="Google Shape;140;p22"/>
          <p:cNvSpPr/>
          <p:nvPr/>
        </p:nvSpPr>
        <p:spPr>
          <a:xfrm flipH="1" rot="8100000">
            <a:off x="11775341" y="-184083"/>
            <a:ext cx="13716" cy="1157650"/>
          </a:xfrm>
          <a:custGeom>
            <a:rect b="b" l="l" r="r" t="t"/>
            <a:pathLst>
              <a:path extrusionOk="0" h="1157650" w="13716">
                <a:moveTo>
                  <a:pt x="0" y="1157650"/>
                </a:moveTo>
                <a:lnTo>
                  <a:pt x="13716" y="1143934"/>
                </a:lnTo>
                <a:lnTo>
                  <a:pt x="13716" y="13716"/>
                </a:lnTo>
                <a:lnTo>
                  <a:pt x="0" y="0"/>
                </a:lnTo>
                <a:close/>
              </a:path>
            </a:pathLst>
          </a:custGeom>
          <a:solidFill>
            <a:srgbClr val="089CA2"/>
          </a:solidFill>
          <a:ln>
            <a:noFill/>
          </a:ln>
        </p:spPr>
      </p:sp>
      <p:sp>
        <p:nvSpPr>
          <p:cNvPr id="141" name="Google Shape;141;p22"/>
          <p:cNvSpPr/>
          <p:nvPr/>
        </p:nvSpPr>
        <p:spPr>
          <a:xfrm flipH="1" rot="8100000">
            <a:off x="3543517" y="-965458"/>
            <a:ext cx="13716" cy="6493219"/>
          </a:xfrm>
          <a:custGeom>
            <a:rect b="b" l="l" r="r" t="t"/>
            <a:pathLst>
              <a:path extrusionOk="0" h="6493219" w="13716">
                <a:moveTo>
                  <a:pt x="0" y="6493219"/>
                </a:moveTo>
                <a:lnTo>
                  <a:pt x="13716" y="6479503"/>
                </a:lnTo>
                <a:lnTo>
                  <a:pt x="13716" y="0"/>
                </a:lnTo>
                <a:lnTo>
                  <a:pt x="0" y="13716"/>
                </a:lnTo>
                <a:close/>
              </a:path>
            </a:pathLst>
          </a:custGeom>
          <a:solidFill>
            <a:srgbClr val="089CA2"/>
          </a:solidFill>
          <a:ln>
            <a:noFill/>
          </a:ln>
        </p:spPr>
      </p:sp>
      <p:sp>
        <p:nvSpPr>
          <p:cNvPr id="142" name="Google Shape;142;p22"/>
          <p:cNvSpPr/>
          <p:nvPr/>
        </p:nvSpPr>
        <p:spPr>
          <a:xfrm flipH="1" rot="8100000">
            <a:off x="5229889" y="-965458"/>
            <a:ext cx="13716" cy="6493220"/>
          </a:xfrm>
          <a:custGeom>
            <a:rect b="b" l="l" r="r" t="t"/>
            <a:pathLst>
              <a:path extrusionOk="0" h="6493220" w="13716">
                <a:moveTo>
                  <a:pt x="0" y="6493220"/>
                </a:moveTo>
                <a:lnTo>
                  <a:pt x="13716" y="6479504"/>
                </a:lnTo>
                <a:lnTo>
                  <a:pt x="13716" y="0"/>
                </a:lnTo>
                <a:lnTo>
                  <a:pt x="0" y="13716"/>
                </a:lnTo>
                <a:close/>
              </a:path>
            </a:pathLst>
          </a:custGeom>
          <a:solidFill>
            <a:srgbClr val="089CA2"/>
          </a:solidFill>
          <a:ln>
            <a:noFill/>
          </a:ln>
        </p:spPr>
      </p:sp>
      <p:sp>
        <p:nvSpPr>
          <p:cNvPr id="143" name="Google Shape;143;p22"/>
          <p:cNvSpPr/>
          <p:nvPr/>
        </p:nvSpPr>
        <p:spPr>
          <a:xfrm rot="-5400000">
            <a:off x="644277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2"/>
          <p:cNvSpPr/>
          <p:nvPr/>
        </p:nvSpPr>
        <p:spPr>
          <a:xfrm>
            <a:off x="712049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2"/>
          <p:cNvSpPr/>
          <p:nvPr/>
        </p:nvSpPr>
        <p:spPr>
          <a:xfrm rot="-5400000">
            <a:off x="-148774" y="258315"/>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2"/>
          <p:cNvSpPr/>
          <p:nvPr/>
        </p:nvSpPr>
        <p:spPr>
          <a:xfrm>
            <a:off x="37745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2"/>
          <p:cNvSpPr/>
          <p:nvPr/>
        </p:nvSpPr>
        <p:spPr>
          <a:xfrm rot="-5400000">
            <a:off x="138753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2"/>
          <p:cNvSpPr/>
          <p:nvPr/>
        </p:nvSpPr>
        <p:spPr>
          <a:xfrm rot="-5400000">
            <a:off x="223007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2"/>
          <p:cNvSpPr/>
          <p:nvPr/>
        </p:nvSpPr>
        <p:spPr>
          <a:xfrm rot="-5400000">
            <a:off x="307261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2"/>
          <p:cNvSpPr/>
          <p:nvPr/>
        </p:nvSpPr>
        <p:spPr>
          <a:xfrm rot="-5400000">
            <a:off x="391515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2"/>
          <p:cNvSpPr/>
          <p:nvPr/>
        </p:nvSpPr>
        <p:spPr>
          <a:xfrm rot="-5400000">
            <a:off x="475769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2"/>
          <p:cNvSpPr/>
          <p:nvPr/>
        </p:nvSpPr>
        <p:spPr>
          <a:xfrm rot="-5400000">
            <a:off x="560023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2"/>
          <p:cNvSpPr/>
          <p:nvPr/>
        </p:nvSpPr>
        <p:spPr>
          <a:xfrm>
            <a:off x="122033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2"/>
          <p:cNvSpPr/>
          <p:nvPr/>
        </p:nvSpPr>
        <p:spPr>
          <a:xfrm>
            <a:off x="206321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2"/>
          <p:cNvSpPr/>
          <p:nvPr/>
        </p:nvSpPr>
        <p:spPr>
          <a:xfrm>
            <a:off x="290609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2"/>
          <p:cNvSpPr/>
          <p:nvPr/>
        </p:nvSpPr>
        <p:spPr>
          <a:xfrm>
            <a:off x="374897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2"/>
          <p:cNvSpPr/>
          <p:nvPr/>
        </p:nvSpPr>
        <p:spPr>
          <a:xfrm>
            <a:off x="459185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2"/>
          <p:cNvSpPr/>
          <p:nvPr/>
        </p:nvSpPr>
        <p:spPr>
          <a:xfrm>
            <a:off x="543473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2"/>
          <p:cNvSpPr/>
          <p:nvPr/>
        </p:nvSpPr>
        <p:spPr>
          <a:xfrm>
            <a:off x="627761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2"/>
          <p:cNvSpPr/>
          <p:nvPr/>
        </p:nvSpPr>
        <p:spPr>
          <a:xfrm rot="-5400000">
            <a:off x="812785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2"/>
          <p:cNvSpPr/>
          <p:nvPr/>
        </p:nvSpPr>
        <p:spPr>
          <a:xfrm>
            <a:off x="880625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2"/>
          <p:cNvSpPr/>
          <p:nvPr/>
        </p:nvSpPr>
        <p:spPr>
          <a:xfrm rot="-5400000">
            <a:off x="728531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2"/>
          <p:cNvSpPr/>
          <p:nvPr/>
        </p:nvSpPr>
        <p:spPr>
          <a:xfrm>
            <a:off x="796337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2"/>
          <p:cNvSpPr/>
          <p:nvPr/>
        </p:nvSpPr>
        <p:spPr>
          <a:xfrm rot="-5400000">
            <a:off x="981293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2"/>
          <p:cNvSpPr/>
          <p:nvPr/>
        </p:nvSpPr>
        <p:spPr>
          <a:xfrm>
            <a:off x="1049201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2"/>
          <p:cNvSpPr/>
          <p:nvPr/>
        </p:nvSpPr>
        <p:spPr>
          <a:xfrm rot="-5400000">
            <a:off x="897039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2"/>
          <p:cNvSpPr/>
          <p:nvPr/>
        </p:nvSpPr>
        <p:spPr>
          <a:xfrm>
            <a:off x="964913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2"/>
          <p:cNvSpPr/>
          <p:nvPr/>
        </p:nvSpPr>
        <p:spPr>
          <a:xfrm rot="-5400000">
            <a:off x="11498011"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2"/>
          <p:cNvSpPr/>
          <p:nvPr/>
        </p:nvSpPr>
        <p:spPr>
          <a:xfrm rot="-5400000">
            <a:off x="1065547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2"/>
          <p:cNvSpPr/>
          <p:nvPr/>
        </p:nvSpPr>
        <p:spPr>
          <a:xfrm>
            <a:off x="11334899" y="365858"/>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2"/>
          <p:cNvSpPr/>
          <p:nvPr/>
        </p:nvSpPr>
        <p:spPr>
          <a:xfrm rot="-5400000">
            <a:off x="54499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2"/>
          <p:cNvSpPr/>
          <p:nvPr/>
        </p:nvSpPr>
        <p:spPr>
          <a:xfrm>
            <a:off x="666451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2"/>
          <p:cNvSpPr/>
          <p:nvPr/>
        </p:nvSpPr>
        <p:spPr>
          <a:xfrm>
            <a:off x="0" y="331699"/>
            <a:ext cx="93942" cy="4240302"/>
          </a:xfrm>
          <a:custGeom>
            <a:rect b="b" l="l" r="r" t="t"/>
            <a:pathLst>
              <a:path extrusionOk="0" h="4240302" w="9394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2"/>
          <p:cNvSpPr/>
          <p:nvPr/>
        </p:nvSpPr>
        <p:spPr>
          <a:xfrm>
            <a:off x="76673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2"/>
          <p:cNvSpPr/>
          <p:nvPr/>
        </p:nvSpPr>
        <p:spPr>
          <a:xfrm>
            <a:off x="160927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2"/>
          <p:cNvSpPr/>
          <p:nvPr/>
        </p:nvSpPr>
        <p:spPr>
          <a:xfrm>
            <a:off x="245181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2"/>
          <p:cNvSpPr/>
          <p:nvPr/>
        </p:nvSpPr>
        <p:spPr>
          <a:xfrm>
            <a:off x="329435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2"/>
          <p:cNvSpPr/>
          <p:nvPr/>
        </p:nvSpPr>
        <p:spPr>
          <a:xfrm>
            <a:off x="413689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2"/>
          <p:cNvSpPr/>
          <p:nvPr/>
        </p:nvSpPr>
        <p:spPr>
          <a:xfrm>
            <a:off x="497943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2"/>
          <p:cNvSpPr/>
          <p:nvPr/>
        </p:nvSpPr>
        <p:spPr>
          <a:xfrm>
            <a:off x="582197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2"/>
          <p:cNvSpPr/>
          <p:nvPr/>
        </p:nvSpPr>
        <p:spPr>
          <a:xfrm>
            <a:off x="834959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2"/>
          <p:cNvSpPr/>
          <p:nvPr/>
        </p:nvSpPr>
        <p:spPr>
          <a:xfrm>
            <a:off x="750705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2"/>
          <p:cNvSpPr/>
          <p:nvPr/>
        </p:nvSpPr>
        <p:spPr>
          <a:xfrm>
            <a:off x="1003467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2"/>
          <p:cNvSpPr/>
          <p:nvPr/>
        </p:nvSpPr>
        <p:spPr>
          <a:xfrm>
            <a:off x="919213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2"/>
          <p:cNvSpPr/>
          <p:nvPr/>
        </p:nvSpPr>
        <p:spPr>
          <a:xfrm>
            <a:off x="11719750"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2"/>
          <p:cNvSpPr/>
          <p:nvPr/>
        </p:nvSpPr>
        <p:spPr>
          <a:xfrm>
            <a:off x="1087721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2"/>
          <p:cNvSpPr/>
          <p:nvPr/>
        </p:nvSpPr>
        <p:spPr>
          <a:xfrm rot="-5400000">
            <a:off x="602118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2"/>
          <p:cNvSpPr/>
          <p:nvPr/>
        </p:nvSpPr>
        <p:spPr>
          <a:xfrm rot="-5400000">
            <a:off x="96594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2"/>
          <p:cNvSpPr/>
          <p:nvPr/>
        </p:nvSpPr>
        <p:spPr>
          <a:xfrm rot="-5400000">
            <a:off x="180848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2"/>
          <p:cNvSpPr/>
          <p:nvPr/>
        </p:nvSpPr>
        <p:spPr>
          <a:xfrm rot="-5400000">
            <a:off x="265102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2"/>
          <p:cNvSpPr/>
          <p:nvPr/>
        </p:nvSpPr>
        <p:spPr>
          <a:xfrm rot="-5400000">
            <a:off x="349356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2"/>
          <p:cNvSpPr/>
          <p:nvPr/>
        </p:nvSpPr>
        <p:spPr>
          <a:xfrm rot="-5400000">
            <a:off x="433610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2"/>
          <p:cNvSpPr/>
          <p:nvPr/>
        </p:nvSpPr>
        <p:spPr>
          <a:xfrm rot="-5400000">
            <a:off x="517864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2"/>
          <p:cNvSpPr/>
          <p:nvPr/>
        </p:nvSpPr>
        <p:spPr>
          <a:xfrm rot="-5400000">
            <a:off x="770626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2"/>
          <p:cNvSpPr/>
          <p:nvPr/>
        </p:nvSpPr>
        <p:spPr>
          <a:xfrm rot="-5400000">
            <a:off x="686372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2"/>
          <p:cNvSpPr/>
          <p:nvPr/>
        </p:nvSpPr>
        <p:spPr>
          <a:xfrm rot="-5400000">
            <a:off x="939134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2"/>
          <p:cNvSpPr/>
          <p:nvPr/>
        </p:nvSpPr>
        <p:spPr>
          <a:xfrm rot="-5400000">
            <a:off x="854880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2"/>
          <p:cNvSpPr/>
          <p:nvPr/>
        </p:nvSpPr>
        <p:spPr>
          <a:xfrm rot="-5400000">
            <a:off x="11076421"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2"/>
          <p:cNvSpPr/>
          <p:nvPr/>
        </p:nvSpPr>
        <p:spPr>
          <a:xfrm rot="-5400000">
            <a:off x="1023388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2"/>
          <p:cNvSpPr/>
          <p:nvPr/>
        </p:nvSpPr>
        <p:spPr>
          <a:xfrm rot="-5400000">
            <a:off x="12340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2"/>
          <p:cNvSpPr/>
          <p:nvPr/>
        </p:nvSpPr>
        <p:spPr>
          <a:xfrm rot="-5400000">
            <a:off x="11760003" y="685578"/>
            <a:ext cx="595780" cy="268215"/>
          </a:xfrm>
          <a:custGeom>
            <a:rect b="b" l="l" r="r" t="t"/>
            <a:pathLst>
              <a:path extrusionOk="0" h="268215" w="59578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2"/>
          <p:cNvSpPr/>
          <p:nvPr/>
        </p:nvSpPr>
        <p:spPr>
          <a:xfrm>
            <a:off x="708665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2"/>
          <p:cNvSpPr/>
          <p:nvPr/>
        </p:nvSpPr>
        <p:spPr>
          <a:xfrm>
            <a:off x="34633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2"/>
          <p:cNvSpPr/>
          <p:nvPr/>
        </p:nvSpPr>
        <p:spPr>
          <a:xfrm>
            <a:off x="118887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2"/>
          <p:cNvSpPr/>
          <p:nvPr/>
        </p:nvSpPr>
        <p:spPr>
          <a:xfrm>
            <a:off x="203141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2"/>
          <p:cNvSpPr/>
          <p:nvPr/>
        </p:nvSpPr>
        <p:spPr>
          <a:xfrm>
            <a:off x="287395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2"/>
          <p:cNvSpPr/>
          <p:nvPr/>
        </p:nvSpPr>
        <p:spPr>
          <a:xfrm>
            <a:off x="371649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2"/>
          <p:cNvSpPr/>
          <p:nvPr/>
        </p:nvSpPr>
        <p:spPr>
          <a:xfrm>
            <a:off x="455903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
          <p:cNvSpPr/>
          <p:nvPr/>
        </p:nvSpPr>
        <p:spPr>
          <a:xfrm>
            <a:off x="540157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2"/>
          <p:cNvSpPr/>
          <p:nvPr/>
        </p:nvSpPr>
        <p:spPr>
          <a:xfrm>
            <a:off x="624411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2"/>
          <p:cNvSpPr/>
          <p:nvPr/>
        </p:nvSpPr>
        <p:spPr>
          <a:xfrm>
            <a:off x="877173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2"/>
          <p:cNvSpPr/>
          <p:nvPr/>
        </p:nvSpPr>
        <p:spPr>
          <a:xfrm>
            <a:off x="792919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2"/>
          <p:cNvSpPr/>
          <p:nvPr/>
        </p:nvSpPr>
        <p:spPr>
          <a:xfrm>
            <a:off x="1045681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2"/>
          <p:cNvSpPr/>
          <p:nvPr/>
        </p:nvSpPr>
        <p:spPr>
          <a:xfrm>
            <a:off x="961427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2"/>
          <p:cNvSpPr/>
          <p:nvPr/>
        </p:nvSpPr>
        <p:spPr>
          <a:xfrm>
            <a:off x="12141892" y="758852"/>
            <a:ext cx="50109" cy="3538433"/>
          </a:xfrm>
          <a:custGeom>
            <a:rect b="b" l="l" r="r" t="t"/>
            <a:pathLst>
              <a:path extrusionOk="0" h="3538433" w="50109">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2"/>
          <p:cNvSpPr/>
          <p:nvPr/>
        </p:nvSpPr>
        <p:spPr>
          <a:xfrm>
            <a:off x="1129935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2"/>
          <p:cNvSpPr/>
          <p:nvPr/>
        </p:nvSpPr>
        <p:spPr>
          <a:xfrm rot="-5400000">
            <a:off x="617401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2"/>
          <p:cNvSpPr/>
          <p:nvPr/>
        </p:nvSpPr>
        <p:spPr>
          <a:xfrm rot="-5400000">
            <a:off x="111877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2"/>
          <p:cNvSpPr/>
          <p:nvPr/>
        </p:nvSpPr>
        <p:spPr>
          <a:xfrm rot="-5400000">
            <a:off x="196131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2"/>
          <p:cNvSpPr/>
          <p:nvPr/>
        </p:nvSpPr>
        <p:spPr>
          <a:xfrm rot="-5400000">
            <a:off x="280385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2"/>
          <p:cNvSpPr/>
          <p:nvPr/>
        </p:nvSpPr>
        <p:spPr>
          <a:xfrm rot="-5400000">
            <a:off x="364639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2"/>
          <p:cNvSpPr/>
          <p:nvPr/>
        </p:nvSpPr>
        <p:spPr>
          <a:xfrm rot="-5400000">
            <a:off x="448893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2"/>
          <p:cNvSpPr/>
          <p:nvPr/>
        </p:nvSpPr>
        <p:spPr>
          <a:xfrm rot="-5400000">
            <a:off x="533147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2"/>
          <p:cNvSpPr/>
          <p:nvPr/>
        </p:nvSpPr>
        <p:spPr>
          <a:xfrm rot="-5400000">
            <a:off x="785909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2"/>
          <p:cNvSpPr/>
          <p:nvPr/>
        </p:nvSpPr>
        <p:spPr>
          <a:xfrm rot="-5400000">
            <a:off x="701655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2"/>
          <p:cNvSpPr/>
          <p:nvPr/>
        </p:nvSpPr>
        <p:spPr>
          <a:xfrm rot="-5400000">
            <a:off x="954417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2"/>
          <p:cNvSpPr/>
          <p:nvPr/>
        </p:nvSpPr>
        <p:spPr>
          <a:xfrm rot="-5400000">
            <a:off x="870163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2"/>
          <p:cNvSpPr/>
          <p:nvPr/>
        </p:nvSpPr>
        <p:spPr>
          <a:xfrm rot="-5400000">
            <a:off x="11229252"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2"/>
          <p:cNvSpPr/>
          <p:nvPr/>
        </p:nvSpPr>
        <p:spPr>
          <a:xfrm rot="-5400000">
            <a:off x="1038671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2"/>
          <p:cNvSpPr/>
          <p:nvPr/>
        </p:nvSpPr>
        <p:spPr>
          <a:xfrm rot="-5400000">
            <a:off x="27623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2"/>
          <p:cNvSpPr/>
          <p:nvPr/>
        </p:nvSpPr>
        <p:spPr>
          <a:xfrm rot="-5400000">
            <a:off x="11908617" y="4923"/>
            <a:ext cx="298552" cy="268215"/>
          </a:xfrm>
          <a:custGeom>
            <a:rect b="b" l="l" r="r" t="t"/>
            <a:pathLst>
              <a:path extrusionOk="0" h="268215" w="298552">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2"/>
          <p:cNvSpPr/>
          <p:nvPr/>
        </p:nvSpPr>
        <p:spPr>
          <a:xfrm>
            <a:off x="346332" y="-10245"/>
            <a:ext cx="169752" cy="84875"/>
          </a:xfrm>
          <a:custGeom>
            <a:rect b="b" l="l" r="r" t="t"/>
            <a:pathLst>
              <a:path extrusionOk="0" h="84875" w="169752">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2"/>
          <p:cNvSpPr/>
          <p:nvPr/>
        </p:nvSpPr>
        <p:spPr>
          <a:xfrm>
            <a:off x="1188872" y="-10245"/>
            <a:ext cx="169752" cy="84875"/>
          </a:xfrm>
          <a:custGeom>
            <a:rect b="b" l="l" r="r" t="t"/>
            <a:pathLst>
              <a:path extrusionOk="0" h="84875" w="169752">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2"/>
          <p:cNvSpPr/>
          <p:nvPr/>
        </p:nvSpPr>
        <p:spPr>
          <a:xfrm>
            <a:off x="2031413" y="-10245"/>
            <a:ext cx="10160587" cy="84875"/>
          </a:xfrm>
          <a:custGeom>
            <a:rect b="b" l="l" r="r" t="t"/>
            <a:pathLst>
              <a:path extrusionOk="0" h="84875" w="10160587">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2"/>
          <p:cNvSpPr/>
          <p:nvPr/>
        </p:nvSpPr>
        <p:spPr>
          <a:xfrm rot="-5400000">
            <a:off x="644277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2"/>
          <p:cNvSpPr/>
          <p:nvPr/>
        </p:nvSpPr>
        <p:spPr>
          <a:xfrm>
            <a:off x="712049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2"/>
          <p:cNvSpPr/>
          <p:nvPr/>
        </p:nvSpPr>
        <p:spPr>
          <a:xfrm rot="-5400000">
            <a:off x="-148774" y="1103813"/>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2"/>
          <p:cNvSpPr/>
          <p:nvPr/>
        </p:nvSpPr>
        <p:spPr>
          <a:xfrm>
            <a:off x="37745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2"/>
          <p:cNvSpPr/>
          <p:nvPr/>
        </p:nvSpPr>
        <p:spPr>
          <a:xfrm rot="-5400000">
            <a:off x="138753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2"/>
          <p:cNvSpPr/>
          <p:nvPr/>
        </p:nvSpPr>
        <p:spPr>
          <a:xfrm rot="-5400000">
            <a:off x="223007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2"/>
          <p:cNvSpPr/>
          <p:nvPr/>
        </p:nvSpPr>
        <p:spPr>
          <a:xfrm rot="-5400000">
            <a:off x="307261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2"/>
          <p:cNvSpPr/>
          <p:nvPr/>
        </p:nvSpPr>
        <p:spPr>
          <a:xfrm rot="-5400000">
            <a:off x="391515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2"/>
          <p:cNvSpPr/>
          <p:nvPr/>
        </p:nvSpPr>
        <p:spPr>
          <a:xfrm rot="-5400000">
            <a:off x="475769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2"/>
          <p:cNvSpPr/>
          <p:nvPr/>
        </p:nvSpPr>
        <p:spPr>
          <a:xfrm rot="-5400000">
            <a:off x="560023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2"/>
          <p:cNvSpPr/>
          <p:nvPr/>
        </p:nvSpPr>
        <p:spPr>
          <a:xfrm>
            <a:off x="122033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2"/>
          <p:cNvSpPr/>
          <p:nvPr/>
        </p:nvSpPr>
        <p:spPr>
          <a:xfrm>
            <a:off x="206321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2"/>
          <p:cNvSpPr/>
          <p:nvPr/>
        </p:nvSpPr>
        <p:spPr>
          <a:xfrm>
            <a:off x="290609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2"/>
          <p:cNvSpPr/>
          <p:nvPr/>
        </p:nvSpPr>
        <p:spPr>
          <a:xfrm>
            <a:off x="374897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2"/>
          <p:cNvSpPr/>
          <p:nvPr/>
        </p:nvSpPr>
        <p:spPr>
          <a:xfrm>
            <a:off x="459185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2"/>
          <p:cNvSpPr/>
          <p:nvPr/>
        </p:nvSpPr>
        <p:spPr>
          <a:xfrm>
            <a:off x="543473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2"/>
          <p:cNvSpPr/>
          <p:nvPr/>
        </p:nvSpPr>
        <p:spPr>
          <a:xfrm>
            <a:off x="627761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2"/>
          <p:cNvSpPr/>
          <p:nvPr/>
        </p:nvSpPr>
        <p:spPr>
          <a:xfrm rot="-5400000">
            <a:off x="812785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2"/>
          <p:cNvSpPr/>
          <p:nvPr/>
        </p:nvSpPr>
        <p:spPr>
          <a:xfrm>
            <a:off x="880625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2"/>
          <p:cNvSpPr/>
          <p:nvPr/>
        </p:nvSpPr>
        <p:spPr>
          <a:xfrm rot="-5400000">
            <a:off x="728531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2"/>
          <p:cNvSpPr/>
          <p:nvPr/>
        </p:nvSpPr>
        <p:spPr>
          <a:xfrm>
            <a:off x="796337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2"/>
          <p:cNvSpPr/>
          <p:nvPr/>
        </p:nvSpPr>
        <p:spPr>
          <a:xfrm rot="-5400000">
            <a:off x="981293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2"/>
          <p:cNvSpPr/>
          <p:nvPr/>
        </p:nvSpPr>
        <p:spPr>
          <a:xfrm>
            <a:off x="1049201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2"/>
          <p:cNvSpPr/>
          <p:nvPr/>
        </p:nvSpPr>
        <p:spPr>
          <a:xfrm rot="-5400000">
            <a:off x="897039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2"/>
          <p:cNvSpPr/>
          <p:nvPr/>
        </p:nvSpPr>
        <p:spPr>
          <a:xfrm>
            <a:off x="964913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2"/>
          <p:cNvSpPr/>
          <p:nvPr/>
        </p:nvSpPr>
        <p:spPr>
          <a:xfrm rot="-5400000">
            <a:off x="11498011"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2"/>
          <p:cNvSpPr/>
          <p:nvPr/>
        </p:nvSpPr>
        <p:spPr>
          <a:xfrm rot="-5400000">
            <a:off x="1065547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2"/>
          <p:cNvSpPr/>
          <p:nvPr/>
        </p:nvSpPr>
        <p:spPr>
          <a:xfrm>
            <a:off x="11334899" y="121135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2"/>
          <p:cNvSpPr/>
          <p:nvPr/>
        </p:nvSpPr>
        <p:spPr>
          <a:xfrm rot="-5400000">
            <a:off x="54499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2"/>
          <p:cNvSpPr/>
          <p:nvPr/>
        </p:nvSpPr>
        <p:spPr>
          <a:xfrm>
            <a:off x="666451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2"/>
          <p:cNvSpPr/>
          <p:nvPr/>
        </p:nvSpPr>
        <p:spPr>
          <a:xfrm>
            <a:off x="76673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2"/>
          <p:cNvSpPr/>
          <p:nvPr/>
        </p:nvSpPr>
        <p:spPr>
          <a:xfrm>
            <a:off x="160927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2"/>
          <p:cNvSpPr/>
          <p:nvPr/>
        </p:nvSpPr>
        <p:spPr>
          <a:xfrm>
            <a:off x="245181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2"/>
          <p:cNvSpPr/>
          <p:nvPr/>
        </p:nvSpPr>
        <p:spPr>
          <a:xfrm>
            <a:off x="329435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2"/>
          <p:cNvSpPr/>
          <p:nvPr/>
        </p:nvSpPr>
        <p:spPr>
          <a:xfrm>
            <a:off x="413689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2"/>
          <p:cNvSpPr/>
          <p:nvPr/>
        </p:nvSpPr>
        <p:spPr>
          <a:xfrm>
            <a:off x="497943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2"/>
          <p:cNvSpPr/>
          <p:nvPr/>
        </p:nvSpPr>
        <p:spPr>
          <a:xfrm>
            <a:off x="582197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2"/>
          <p:cNvSpPr/>
          <p:nvPr/>
        </p:nvSpPr>
        <p:spPr>
          <a:xfrm>
            <a:off x="834959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2"/>
          <p:cNvSpPr/>
          <p:nvPr/>
        </p:nvSpPr>
        <p:spPr>
          <a:xfrm>
            <a:off x="750705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2"/>
          <p:cNvSpPr/>
          <p:nvPr/>
        </p:nvSpPr>
        <p:spPr>
          <a:xfrm>
            <a:off x="1003467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2"/>
          <p:cNvSpPr/>
          <p:nvPr/>
        </p:nvSpPr>
        <p:spPr>
          <a:xfrm>
            <a:off x="919213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2"/>
          <p:cNvSpPr/>
          <p:nvPr/>
        </p:nvSpPr>
        <p:spPr>
          <a:xfrm>
            <a:off x="11719750"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2"/>
          <p:cNvSpPr/>
          <p:nvPr/>
        </p:nvSpPr>
        <p:spPr>
          <a:xfrm>
            <a:off x="1087721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2"/>
          <p:cNvSpPr/>
          <p:nvPr/>
        </p:nvSpPr>
        <p:spPr>
          <a:xfrm rot="-5400000">
            <a:off x="602118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2"/>
          <p:cNvSpPr/>
          <p:nvPr/>
        </p:nvSpPr>
        <p:spPr>
          <a:xfrm rot="-5400000">
            <a:off x="96594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2"/>
          <p:cNvSpPr/>
          <p:nvPr/>
        </p:nvSpPr>
        <p:spPr>
          <a:xfrm rot="-5400000">
            <a:off x="180848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2"/>
          <p:cNvSpPr/>
          <p:nvPr/>
        </p:nvSpPr>
        <p:spPr>
          <a:xfrm rot="-5400000">
            <a:off x="265102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2"/>
          <p:cNvSpPr/>
          <p:nvPr/>
        </p:nvSpPr>
        <p:spPr>
          <a:xfrm rot="-5400000">
            <a:off x="349356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2"/>
          <p:cNvSpPr/>
          <p:nvPr/>
        </p:nvSpPr>
        <p:spPr>
          <a:xfrm rot="-5400000">
            <a:off x="433610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2"/>
          <p:cNvSpPr/>
          <p:nvPr/>
        </p:nvSpPr>
        <p:spPr>
          <a:xfrm rot="-5400000">
            <a:off x="517864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2"/>
          <p:cNvSpPr/>
          <p:nvPr/>
        </p:nvSpPr>
        <p:spPr>
          <a:xfrm rot="-5400000">
            <a:off x="770626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2"/>
          <p:cNvSpPr/>
          <p:nvPr/>
        </p:nvSpPr>
        <p:spPr>
          <a:xfrm rot="-5400000">
            <a:off x="686372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2"/>
          <p:cNvSpPr/>
          <p:nvPr/>
        </p:nvSpPr>
        <p:spPr>
          <a:xfrm rot="-5400000">
            <a:off x="939134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2"/>
          <p:cNvSpPr/>
          <p:nvPr/>
        </p:nvSpPr>
        <p:spPr>
          <a:xfrm rot="-5400000">
            <a:off x="854880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2"/>
          <p:cNvSpPr/>
          <p:nvPr/>
        </p:nvSpPr>
        <p:spPr>
          <a:xfrm rot="-5400000">
            <a:off x="11076421"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2"/>
          <p:cNvSpPr/>
          <p:nvPr/>
        </p:nvSpPr>
        <p:spPr>
          <a:xfrm rot="-5400000">
            <a:off x="1023388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2"/>
          <p:cNvSpPr/>
          <p:nvPr/>
        </p:nvSpPr>
        <p:spPr>
          <a:xfrm rot="-5400000">
            <a:off x="12340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2"/>
          <p:cNvSpPr/>
          <p:nvPr/>
        </p:nvSpPr>
        <p:spPr>
          <a:xfrm rot="-5400000">
            <a:off x="11760002" y="1531078"/>
            <a:ext cx="595781" cy="268215"/>
          </a:xfrm>
          <a:custGeom>
            <a:rect b="b" l="l" r="r" t="t"/>
            <a:pathLst>
              <a:path extrusionOk="0" h="268215" w="595781">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2"/>
          <p:cNvSpPr/>
          <p:nvPr/>
        </p:nvSpPr>
        <p:spPr>
          <a:xfrm>
            <a:off x="708665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2"/>
          <p:cNvSpPr/>
          <p:nvPr/>
        </p:nvSpPr>
        <p:spPr>
          <a:xfrm>
            <a:off x="34633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2"/>
          <p:cNvSpPr/>
          <p:nvPr/>
        </p:nvSpPr>
        <p:spPr>
          <a:xfrm>
            <a:off x="118887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2"/>
          <p:cNvSpPr/>
          <p:nvPr/>
        </p:nvSpPr>
        <p:spPr>
          <a:xfrm>
            <a:off x="203141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2"/>
          <p:cNvSpPr/>
          <p:nvPr/>
        </p:nvSpPr>
        <p:spPr>
          <a:xfrm>
            <a:off x="287395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2"/>
          <p:cNvSpPr/>
          <p:nvPr/>
        </p:nvSpPr>
        <p:spPr>
          <a:xfrm>
            <a:off x="371649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2"/>
          <p:cNvSpPr/>
          <p:nvPr/>
        </p:nvSpPr>
        <p:spPr>
          <a:xfrm>
            <a:off x="455903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2"/>
          <p:cNvSpPr/>
          <p:nvPr/>
        </p:nvSpPr>
        <p:spPr>
          <a:xfrm>
            <a:off x="540157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2"/>
          <p:cNvSpPr/>
          <p:nvPr/>
        </p:nvSpPr>
        <p:spPr>
          <a:xfrm>
            <a:off x="624411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2"/>
          <p:cNvSpPr/>
          <p:nvPr/>
        </p:nvSpPr>
        <p:spPr>
          <a:xfrm>
            <a:off x="877173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2"/>
          <p:cNvSpPr/>
          <p:nvPr/>
        </p:nvSpPr>
        <p:spPr>
          <a:xfrm>
            <a:off x="792919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2"/>
          <p:cNvSpPr/>
          <p:nvPr/>
        </p:nvSpPr>
        <p:spPr>
          <a:xfrm>
            <a:off x="1045681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2"/>
          <p:cNvSpPr/>
          <p:nvPr/>
        </p:nvSpPr>
        <p:spPr>
          <a:xfrm>
            <a:off x="961427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2"/>
          <p:cNvSpPr/>
          <p:nvPr/>
        </p:nvSpPr>
        <p:spPr>
          <a:xfrm>
            <a:off x="1129935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2"/>
          <p:cNvSpPr/>
          <p:nvPr/>
        </p:nvSpPr>
        <p:spPr>
          <a:xfrm rot="-5400000">
            <a:off x="644277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2"/>
          <p:cNvSpPr/>
          <p:nvPr/>
        </p:nvSpPr>
        <p:spPr>
          <a:xfrm>
            <a:off x="712049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2"/>
          <p:cNvSpPr/>
          <p:nvPr/>
        </p:nvSpPr>
        <p:spPr>
          <a:xfrm rot="-5400000">
            <a:off x="-148774" y="1946410"/>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2"/>
          <p:cNvSpPr/>
          <p:nvPr/>
        </p:nvSpPr>
        <p:spPr>
          <a:xfrm>
            <a:off x="37745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2"/>
          <p:cNvSpPr/>
          <p:nvPr/>
        </p:nvSpPr>
        <p:spPr>
          <a:xfrm rot="-5400000">
            <a:off x="138753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2"/>
          <p:cNvSpPr/>
          <p:nvPr/>
        </p:nvSpPr>
        <p:spPr>
          <a:xfrm rot="-5400000">
            <a:off x="223007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2"/>
          <p:cNvSpPr/>
          <p:nvPr/>
        </p:nvSpPr>
        <p:spPr>
          <a:xfrm rot="-5400000">
            <a:off x="307261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2"/>
          <p:cNvSpPr/>
          <p:nvPr/>
        </p:nvSpPr>
        <p:spPr>
          <a:xfrm rot="-5400000">
            <a:off x="391515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2"/>
          <p:cNvSpPr/>
          <p:nvPr/>
        </p:nvSpPr>
        <p:spPr>
          <a:xfrm rot="-5400000">
            <a:off x="475769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2"/>
          <p:cNvSpPr/>
          <p:nvPr/>
        </p:nvSpPr>
        <p:spPr>
          <a:xfrm rot="-5400000">
            <a:off x="560023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2"/>
          <p:cNvSpPr/>
          <p:nvPr/>
        </p:nvSpPr>
        <p:spPr>
          <a:xfrm>
            <a:off x="122033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2"/>
          <p:cNvSpPr/>
          <p:nvPr/>
        </p:nvSpPr>
        <p:spPr>
          <a:xfrm>
            <a:off x="206321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2"/>
          <p:cNvSpPr/>
          <p:nvPr/>
        </p:nvSpPr>
        <p:spPr>
          <a:xfrm>
            <a:off x="290609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2"/>
          <p:cNvSpPr/>
          <p:nvPr/>
        </p:nvSpPr>
        <p:spPr>
          <a:xfrm>
            <a:off x="374897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2"/>
          <p:cNvSpPr/>
          <p:nvPr/>
        </p:nvSpPr>
        <p:spPr>
          <a:xfrm>
            <a:off x="459185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2"/>
          <p:cNvSpPr/>
          <p:nvPr/>
        </p:nvSpPr>
        <p:spPr>
          <a:xfrm>
            <a:off x="543473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2"/>
          <p:cNvSpPr/>
          <p:nvPr/>
        </p:nvSpPr>
        <p:spPr>
          <a:xfrm>
            <a:off x="627761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2"/>
          <p:cNvSpPr/>
          <p:nvPr/>
        </p:nvSpPr>
        <p:spPr>
          <a:xfrm rot="-5400000">
            <a:off x="812785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2"/>
          <p:cNvSpPr/>
          <p:nvPr/>
        </p:nvSpPr>
        <p:spPr>
          <a:xfrm>
            <a:off x="880625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2"/>
          <p:cNvSpPr/>
          <p:nvPr/>
        </p:nvSpPr>
        <p:spPr>
          <a:xfrm rot="-5400000">
            <a:off x="728531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2"/>
          <p:cNvSpPr/>
          <p:nvPr/>
        </p:nvSpPr>
        <p:spPr>
          <a:xfrm>
            <a:off x="796337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2"/>
          <p:cNvSpPr/>
          <p:nvPr/>
        </p:nvSpPr>
        <p:spPr>
          <a:xfrm rot="-5400000">
            <a:off x="981293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22"/>
          <p:cNvSpPr/>
          <p:nvPr/>
        </p:nvSpPr>
        <p:spPr>
          <a:xfrm>
            <a:off x="1049201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2"/>
          <p:cNvSpPr/>
          <p:nvPr/>
        </p:nvSpPr>
        <p:spPr>
          <a:xfrm rot="-5400000">
            <a:off x="897039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22"/>
          <p:cNvSpPr/>
          <p:nvPr/>
        </p:nvSpPr>
        <p:spPr>
          <a:xfrm>
            <a:off x="964913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22"/>
          <p:cNvSpPr/>
          <p:nvPr/>
        </p:nvSpPr>
        <p:spPr>
          <a:xfrm rot="-5400000">
            <a:off x="11498011"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2"/>
          <p:cNvSpPr/>
          <p:nvPr/>
        </p:nvSpPr>
        <p:spPr>
          <a:xfrm rot="-5400000">
            <a:off x="1065547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2"/>
          <p:cNvSpPr/>
          <p:nvPr/>
        </p:nvSpPr>
        <p:spPr>
          <a:xfrm>
            <a:off x="11334899" y="2053953"/>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2"/>
          <p:cNvSpPr/>
          <p:nvPr/>
        </p:nvSpPr>
        <p:spPr>
          <a:xfrm rot="-5400000">
            <a:off x="54499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2"/>
          <p:cNvSpPr/>
          <p:nvPr/>
        </p:nvSpPr>
        <p:spPr>
          <a:xfrm>
            <a:off x="666451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2"/>
          <p:cNvSpPr/>
          <p:nvPr/>
        </p:nvSpPr>
        <p:spPr>
          <a:xfrm>
            <a:off x="76673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2"/>
          <p:cNvSpPr/>
          <p:nvPr/>
        </p:nvSpPr>
        <p:spPr>
          <a:xfrm>
            <a:off x="160927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2"/>
          <p:cNvSpPr/>
          <p:nvPr/>
        </p:nvSpPr>
        <p:spPr>
          <a:xfrm>
            <a:off x="245181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2"/>
          <p:cNvSpPr/>
          <p:nvPr/>
        </p:nvSpPr>
        <p:spPr>
          <a:xfrm>
            <a:off x="329435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2"/>
          <p:cNvSpPr/>
          <p:nvPr/>
        </p:nvSpPr>
        <p:spPr>
          <a:xfrm>
            <a:off x="413689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2"/>
          <p:cNvSpPr/>
          <p:nvPr/>
        </p:nvSpPr>
        <p:spPr>
          <a:xfrm>
            <a:off x="497943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2"/>
          <p:cNvSpPr/>
          <p:nvPr/>
        </p:nvSpPr>
        <p:spPr>
          <a:xfrm>
            <a:off x="582197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2"/>
          <p:cNvSpPr/>
          <p:nvPr/>
        </p:nvSpPr>
        <p:spPr>
          <a:xfrm>
            <a:off x="834959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2"/>
          <p:cNvSpPr/>
          <p:nvPr/>
        </p:nvSpPr>
        <p:spPr>
          <a:xfrm>
            <a:off x="750705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2"/>
          <p:cNvSpPr/>
          <p:nvPr/>
        </p:nvSpPr>
        <p:spPr>
          <a:xfrm>
            <a:off x="1003467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2"/>
          <p:cNvSpPr/>
          <p:nvPr/>
        </p:nvSpPr>
        <p:spPr>
          <a:xfrm>
            <a:off x="919213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2"/>
          <p:cNvSpPr/>
          <p:nvPr/>
        </p:nvSpPr>
        <p:spPr>
          <a:xfrm>
            <a:off x="11719750"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2"/>
          <p:cNvSpPr/>
          <p:nvPr/>
        </p:nvSpPr>
        <p:spPr>
          <a:xfrm>
            <a:off x="1087721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22"/>
          <p:cNvSpPr/>
          <p:nvPr/>
        </p:nvSpPr>
        <p:spPr>
          <a:xfrm rot="-5400000">
            <a:off x="602118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22"/>
          <p:cNvSpPr/>
          <p:nvPr/>
        </p:nvSpPr>
        <p:spPr>
          <a:xfrm rot="-5400000">
            <a:off x="96594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2"/>
          <p:cNvSpPr/>
          <p:nvPr/>
        </p:nvSpPr>
        <p:spPr>
          <a:xfrm rot="-5400000">
            <a:off x="180848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2"/>
          <p:cNvSpPr/>
          <p:nvPr/>
        </p:nvSpPr>
        <p:spPr>
          <a:xfrm rot="-5400000">
            <a:off x="265102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2"/>
          <p:cNvSpPr/>
          <p:nvPr/>
        </p:nvSpPr>
        <p:spPr>
          <a:xfrm rot="-5400000">
            <a:off x="349356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2"/>
          <p:cNvSpPr/>
          <p:nvPr/>
        </p:nvSpPr>
        <p:spPr>
          <a:xfrm rot="-5400000">
            <a:off x="433610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2"/>
          <p:cNvSpPr/>
          <p:nvPr/>
        </p:nvSpPr>
        <p:spPr>
          <a:xfrm rot="-5400000">
            <a:off x="517864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2"/>
          <p:cNvSpPr/>
          <p:nvPr/>
        </p:nvSpPr>
        <p:spPr>
          <a:xfrm rot="-5400000">
            <a:off x="770626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2"/>
          <p:cNvSpPr/>
          <p:nvPr/>
        </p:nvSpPr>
        <p:spPr>
          <a:xfrm rot="-5400000">
            <a:off x="686372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2"/>
          <p:cNvSpPr/>
          <p:nvPr/>
        </p:nvSpPr>
        <p:spPr>
          <a:xfrm rot="-5400000">
            <a:off x="939134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2"/>
          <p:cNvSpPr/>
          <p:nvPr/>
        </p:nvSpPr>
        <p:spPr>
          <a:xfrm rot="-5400000">
            <a:off x="854880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22"/>
          <p:cNvSpPr/>
          <p:nvPr/>
        </p:nvSpPr>
        <p:spPr>
          <a:xfrm rot="-5400000">
            <a:off x="11076421"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2"/>
          <p:cNvSpPr/>
          <p:nvPr/>
        </p:nvSpPr>
        <p:spPr>
          <a:xfrm rot="-5400000">
            <a:off x="1023388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2"/>
          <p:cNvSpPr/>
          <p:nvPr/>
        </p:nvSpPr>
        <p:spPr>
          <a:xfrm rot="-5400000">
            <a:off x="12340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2"/>
          <p:cNvSpPr/>
          <p:nvPr/>
        </p:nvSpPr>
        <p:spPr>
          <a:xfrm rot="-5400000">
            <a:off x="11760003" y="2373673"/>
            <a:ext cx="595780" cy="268215"/>
          </a:xfrm>
          <a:custGeom>
            <a:rect b="b" l="l" r="r" t="t"/>
            <a:pathLst>
              <a:path extrusionOk="0" h="268215" w="59578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2"/>
          <p:cNvSpPr/>
          <p:nvPr/>
        </p:nvSpPr>
        <p:spPr>
          <a:xfrm>
            <a:off x="708665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2"/>
          <p:cNvSpPr/>
          <p:nvPr/>
        </p:nvSpPr>
        <p:spPr>
          <a:xfrm>
            <a:off x="34633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2"/>
          <p:cNvSpPr/>
          <p:nvPr/>
        </p:nvSpPr>
        <p:spPr>
          <a:xfrm>
            <a:off x="118887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2"/>
          <p:cNvSpPr/>
          <p:nvPr/>
        </p:nvSpPr>
        <p:spPr>
          <a:xfrm>
            <a:off x="203141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2"/>
          <p:cNvSpPr/>
          <p:nvPr/>
        </p:nvSpPr>
        <p:spPr>
          <a:xfrm>
            <a:off x="287395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2"/>
          <p:cNvSpPr/>
          <p:nvPr/>
        </p:nvSpPr>
        <p:spPr>
          <a:xfrm>
            <a:off x="371649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2"/>
          <p:cNvSpPr/>
          <p:nvPr/>
        </p:nvSpPr>
        <p:spPr>
          <a:xfrm>
            <a:off x="455903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2"/>
          <p:cNvSpPr/>
          <p:nvPr/>
        </p:nvSpPr>
        <p:spPr>
          <a:xfrm>
            <a:off x="540157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2"/>
          <p:cNvSpPr/>
          <p:nvPr/>
        </p:nvSpPr>
        <p:spPr>
          <a:xfrm>
            <a:off x="624411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2"/>
          <p:cNvSpPr/>
          <p:nvPr/>
        </p:nvSpPr>
        <p:spPr>
          <a:xfrm>
            <a:off x="877173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2"/>
          <p:cNvSpPr/>
          <p:nvPr/>
        </p:nvSpPr>
        <p:spPr>
          <a:xfrm>
            <a:off x="792919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2"/>
          <p:cNvSpPr/>
          <p:nvPr/>
        </p:nvSpPr>
        <p:spPr>
          <a:xfrm>
            <a:off x="1045681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2"/>
          <p:cNvSpPr/>
          <p:nvPr/>
        </p:nvSpPr>
        <p:spPr>
          <a:xfrm>
            <a:off x="961427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2"/>
          <p:cNvSpPr/>
          <p:nvPr/>
        </p:nvSpPr>
        <p:spPr>
          <a:xfrm>
            <a:off x="1129935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2"/>
          <p:cNvSpPr/>
          <p:nvPr/>
        </p:nvSpPr>
        <p:spPr>
          <a:xfrm rot="-5400000">
            <a:off x="644277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2"/>
          <p:cNvSpPr/>
          <p:nvPr/>
        </p:nvSpPr>
        <p:spPr>
          <a:xfrm>
            <a:off x="712049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2"/>
          <p:cNvSpPr/>
          <p:nvPr/>
        </p:nvSpPr>
        <p:spPr>
          <a:xfrm rot="-5400000">
            <a:off x="-148774" y="2795083"/>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2"/>
          <p:cNvSpPr/>
          <p:nvPr/>
        </p:nvSpPr>
        <p:spPr>
          <a:xfrm>
            <a:off x="37745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2"/>
          <p:cNvSpPr/>
          <p:nvPr/>
        </p:nvSpPr>
        <p:spPr>
          <a:xfrm rot="-5400000">
            <a:off x="138753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2"/>
          <p:cNvSpPr/>
          <p:nvPr/>
        </p:nvSpPr>
        <p:spPr>
          <a:xfrm rot="-5400000">
            <a:off x="223007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2"/>
          <p:cNvSpPr/>
          <p:nvPr/>
        </p:nvSpPr>
        <p:spPr>
          <a:xfrm rot="-5400000">
            <a:off x="307261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2"/>
          <p:cNvSpPr/>
          <p:nvPr/>
        </p:nvSpPr>
        <p:spPr>
          <a:xfrm rot="-5400000">
            <a:off x="391515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22"/>
          <p:cNvSpPr/>
          <p:nvPr/>
        </p:nvSpPr>
        <p:spPr>
          <a:xfrm rot="-5400000">
            <a:off x="475769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2"/>
          <p:cNvSpPr/>
          <p:nvPr/>
        </p:nvSpPr>
        <p:spPr>
          <a:xfrm rot="-5400000">
            <a:off x="560023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2"/>
          <p:cNvSpPr/>
          <p:nvPr/>
        </p:nvSpPr>
        <p:spPr>
          <a:xfrm>
            <a:off x="122033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2"/>
          <p:cNvSpPr/>
          <p:nvPr/>
        </p:nvSpPr>
        <p:spPr>
          <a:xfrm>
            <a:off x="206321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2"/>
          <p:cNvSpPr/>
          <p:nvPr/>
        </p:nvSpPr>
        <p:spPr>
          <a:xfrm>
            <a:off x="290609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22"/>
          <p:cNvSpPr/>
          <p:nvPr/>
        </p:nvSpPr>
        <p:spPr>
          <a:xfrm>
            <a:off x="374897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2"/>
          <p:cNvSpPr/>
          <p:nvPr/>
        </p:nvSpPr>
        <p:spPr>
          <a:xfrm>
            <a:off x="459185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22"/>
          <p:cNvSpPr/>
          <p:nvPr/>
        </p:nvSpPr>
        <p:spPr>
          <a:xfrm>
            <a:off x="543473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22"/>
          <p:cNvSpPr/>
          <p:nvPr/>
        </p:nvSpPr>
        <p:spPr>
          <a:xfrm>
            <a:off x="627761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2"/>
          <p:cNvSpPr/>
          <p:nvPr/>
        </p:nvSpPr>
        <p:spPr>
          <a:xfrm rot="-5400000">
            <a:off x="812785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2"/>
          <p:cNvSpPr/>
          <p:nvPr/>
        </p:nvSpPr>
        <p:spPr>
          <a:xfrm>
            <a:off x="880625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22"/>
          <p:cNvSpPr/>
          <p:nvPr/>
        </p:nvSpPr>
        <p:spPr>
          <a:xfrm rot="-5400000">
            <a:off x="728531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22"/>
          <p:cNvSpPr/>
          <p:nvPr/>
        </p:nvSpPr>
        <p:spPr>
          <a:xfrm>
            <a:off x="796337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2"/>
          <p:cNvSpPr/>
          <p:nvPr/>
        </p:nvSpPr>
        <p:spPr>
          <a:xfrm rot="-5400000">
            <a:off x="981293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2"/>
          <p:cNvSpPr/>
          <p:nvPr/>
        </p:nvSpPr>
        <p:spPr>
          <a:xfrm>
            <a:off x="1049201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2"/>
          <p:cNvSpPr/>
          <p:nvPr/>
        </p:nvSpPr>
        <p:spPr>
          <a:xfrm rot="-5400000">
            <a:off x="897039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2"/>
          <p:cNvSpPr/>
          <p:nvPr/>
        </p:nvSpPr>
        <p:spPr>
          <a:xfrm>
            <a:off x="964913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2"/>
          <p:cNvSpPr/>
          <p:nvPr/>
        </p:nvSpPr>
        <p:spPr>
          <a:xfrm rot="-5400000">
            <a:off x="11498011"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22"/>
          <p:cNvSpPr/>
          <p:nvPr/>
        </p:nvSpPr>
        <p:spPr>
          <a:xfrm rot="-5400000">
            <a:off x="1065547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2"/>
          <p:cNvSpPr/>
          <p:nvPr/>
        </p:nvSpPr>
        <p:spPr>
          <a:xfrm>
            <a:off x="11334899" y="2902626"/>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2"/>
          <p:cNvSpPr/>
          <p:nvPr/>
        </p:nvSpPr>
        <p:spPr>
          <a:xfrm rot="-5400000">
            <a:off x="54499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2"/>
          <p:cNvSpPr/>
          <p:nvPr/>
        </p:nvSpPr>
        <p:spPr>
          <a:xfrm>
            <a:off x="666451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22"/>
          <p:cNvSpPr/>
          <p:nvPr/>
        </p:nvSpPr>
        <p:spPr>
          <a:xfrm>
            <a:off x="76673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2"/>
          <p:cNvSpPr/>
          <p:nvPr/>
        </p:nvSpPr>
        <p:spPr>
          <a:xfrm>
            <a:off x="160927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2"/>
          <p:cNvSpPr/>
          <p:nvPr/>
        </p:nvSpPr>
        <p:spPr>
          <a:xfrm>
            <a:off x="245181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2"/>
          <p:cNvSpPr/>
          <p:nvPr/>
        </p:nvSpPr>
        <p:spPr>
          <a:xfrm>
            <a:off x="329435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2"/>
          <p:cNvSpPr/>
          <p:nvPr/>
        </p:nvSpPr>
        <p:spPr>
          <a:xfrm>
            <a:off x="413689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2"/>
          <p:cNvSpPr/>
          <p:nvPr/>
        </p:nvSpPr>
        <p:spPr>
          <a:xfrm>
            <a:off x="497943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22"/>
          <p:cNvSpPr/>
          <p:nvPr/>
        </p:nvSpPr>
        <p:spPr>
          <a:xfrm>
            <a:off x="582197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2"/>
          <p:cNvSpPr/>
          <p:nvPr/>
        </p:nvSpPr>
        <p:spPr>
          <a:xfrm>
            <a:off x="834959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2"/>
          <p:cNvSpPr/>
          <p:nvPr/>
        </p:nvSpPr>
        <p:spPr>
          <a:xfrm>
            <a:off x="750705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2"/>
          <p:cNvSpPr/>
          <p:nvPr/>
        </p:nvSpPr>
        <p:spPr>
          <a:xfrm>
            <a:off x="1003467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2"/>
          <p:cNvSpPr/>
          <p:nvPr/>
        </p:nvSpPr>
        <p:spPr>
          <a:xfrm>
            <a:off x="919213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2"/>
          <p:cNvSpPr/>
          <p:nvPr/>
        </p:nvSpPr>
        <p:spPr>
          <a:xfrm>
            <a:off x="11719750"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22"/>
          <p:cNvSpPr/>
          <p:nvPr/>
        </p:nvSpPr>
        <p:spPr>
          <a:xfrm>
            <a:off x="1087721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2"/>
          <p:cNvSpPr/>
          <p:nvPr/>
        </p:nvSpPr>
        <p:spPr>
          <a:xfrm rot="-5400000">
            <a:off x="602118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2"/>
          <p:cNvSpPr/>
          <p:nvPr/>
        </p:nvSpPr>
        <p:spPr>
          <a:xfrm rot="-5400000">
            <a:off x="96594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2"/>
          <p:cNvSpPr/>
          <p:nvPr/>
        </p:nvSpPr>
        <p:spPr>
          <a:xfrm rot="-5400000">
            <a:off x="180848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2"/>
          <p:cNvSpPr/>
          <p:nvPr/>
        </p:nvSpPr>
        <p:spPr>
          <a:xfrm rot="-5400000">
            <a:off x="265102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2"/>
          <p:cNvSpPr/>
          <p:nvPr/>
        </p:nvSpPr>
        <p:spPr>
          <a:xfrm rot="-5400000">
            <a:off x="349356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22"/>
          <p:cNvSpPr/>
          <p:nvPr/>
        </p:nvSpPr>
        <p:spPr>
          <a:xfrm rot="-5400000">
            <a:off x="433610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2"/>
          <p:cNvSpPr/>
          <p:nvPr/>
        </p:nvSpPr>
        <p:spPr>
          <a:xfrm rot="-5400000">
            <a:off x="517864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2"/>
          <p:cNvSpPr/>
          <p:nvPr/>
        </p:nvSpPr>
        <p:spPr>
          <a:xfrm rot="-5400000">
            <a:off x="770626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22"/>
          <p:cNvSpPr/>
          <p:nvPr/>
        </p:nvSpPr>
        <p:spPr>
          <a:xfrm rot="-5400000">
            <a:off x="686372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22"/>
          <p:cNvSpPr/>
          <p:nvPr/>
        </p:nvSpPr>
        <p:spPr>
          <a:xfrm rot="-5400000">
            <a:off x="939134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22"/>
          <p:cNvSpPr/>
          <p:nvPr/>
        </p:nvSpPr>
        <p:spPr>
          <a:xfrm rot="-5400000">
            <a:off x="854880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22"/>
          <p:cNvSpPr/>
          <p:nvPr/>
        </p:nvSpPr>
        <p:spPr>
          <a:xfrm rot="-5400000">
            <a:off x="11076421"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22"/>
          <p:cNvSpPr/>
          <p:nvPr/>
        </p:nvSpPr>
        <p:spPr>
          <a:xfrm rot="-5400000">
            <a:off x="1023388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22"/>
          <p:cNvSpPr/>
          <p:nvPr/>
        </p:nvSpPr>
        <p:spPr>
          <a:xfrm rot="-5400000">
            <a:off x="12340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22"/>
          <p:cNvSpPr/>
          <p:nvPr/>
        </p:nvSpPr>
        <p:spPr>
          <a:xfrm rot="-5400000">
            <a:off x="11760002" y="3223930"/>
            <a:ext cx="595781" cy="268215"/>
          </a:xfrm>
          <a:custGeom>
            <a:rect b="b" l="l" r="r" t="t"/>
            <a:pathLst>
              <a:path extrusionOk="0" h="268215" w="595781">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2"/>
          <p:cNvSpPr/>
          <p:nvPr/>
        </p:nvSpPr>
        <p:spPr>
          <a:xfrm>
            <a:off x="708665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2"/>
          <p:cNvSpPr/>
          <p:nvPr/>
        </p:nvSpPr>
        <p:spPr>
          <a:xfrm>
            <a:off x="34633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2"/>
          <p:cNvSpPr/>
          <p:nvPr/>
        </p:nvSpPr>
        <p:spPr>
          <a:xfrm>
            <a:off x="118887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22"/>
          <p:cNvSpPr/>
          <p:nvPr/>
        </p:nvSpPr>
        <p:spPr>
          <a:xfrm>
            <a:off x="203141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2"/>
          <p:cNvSpPr/>
          <p:nvPr/>
        </p:nvSpPr>
        <p:spPr>
          <a:xfrm>
            <a:off x="287395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2"/>
          <p:cNvSpPr/>
          <p:nvPr/>
        </p:nvSpPr>
        <p:spPr>
          <a:xfrm>
            <a:off x="371649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2"/>
          <p:cNvSpPr/>
          <p:nvPr/>
        </p:nvSpPr>
        <p:spPr>
          <a:xfrm>
            <a:off x="455903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22"/>
          <p:cNvSpPr/>
          <p:nvPr/>
        </p:nvSpPr>
        <p:spPr>
          <a:xfrm>
            <a:off x="540157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2"/>
          <p:cNvSpPr/>
          <p:nvPr/>
        </p:nvSpPr>
        <p:spPr>
          <a:xfrm>
            <a:off x="624411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22"/>
          <p:cNvSpPr/>
          <p:nvPr/>
        </p:nvSpPr>
        <p:spPr>
          <a:xfrm>
            <a:off x="877173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2"/>
          <p:cNvSpPr/>
          <p:nvPr/>
        </p:nvSpPr>
        <p:spPr>
          <a:xfrm>
            <a:off x="792919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2"/>
          <p:cNvSpPr/>
          <p:nvPr/>
        </p:nvSpPr>
        <p:spPr>
          <a:xfrm>
            <a:off x="1045681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2"/>
          <p:cNvSpPr/>
          <p:nvPr/>
        </p:nvSpPr>
        <p:spPr>
          <a:xfrm>
            <a:off x="961427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2"/>
          <p:cNvSpPr/>
          <p:nvPr/>
        </p:nvSpPr>
        <p:spPr>
          <a:xfrm>
            <a:off x="1129935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2"/>
          <p:cNvSpPr/>
          <p:nvPr/>
        </p:nvSpPr>
        <p:spPr>
          <a:xfrm rot="-5400000">
            <a:off x="644277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2"/>
          <p:cNvSpPr/>
          <p:nvPr/>
        </p:nvSpPr>
        <p:spPr>
          <a:xfrm>
            <a:off x="712049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2"/>
          <p:cNvSpPr/>
          <p:nvPr/>
        </p:nvSpPr>
        <p:spPr>
          <a:xfrm rot="-5400000">
            <a:off x="-148774" y="3639262"/>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2"/>
          <p:cNvSpPr/>
          <p:nvPr/>
        </p:nvSpPr>
        <p:spPr>
          <a:xfrm>
            <a:off x="37745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2"/>
          <p:cNvSpPr/>
          <p:nvPr/>
        </p:nvSpPr>
        <p:spPr>
          <a:xfrm rot="-5400000">
            <a:off x="138753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2"/>
          <p:cNvSpPr/>
          <p:nvPr/>
        </p:nvSpPr>
        <p:spPr>
          <a:xfrm rot="-5400000">
            <a:off x="223007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2"/>
          <p:cNvSpPr/>
          <p:nvPr/>
        </p:nvSpPr>
        <p:spPr>
          <a:xfrm rot="-5400000">
            <a:off x="307261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22"/>
          <p:cNvSpPr/>
          <p:nvPr/>
        </p:nvSpPr>
        <p:spPr>
          <a:xfrm rot="-5400000">
            <a:off x="391515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2"/>
          <p:cNvSpPr/>
          <p:nvPr/>
        </p:nvSpPr>
        <p:spPr>
          <a:xfrm rot="-5400000">
            <a:off x="475769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2"/>
          <p:cNvSpPr/>
          <p:nvPr/>
        </p:nvSpPr>
        <p:spPr>
          <a:xfrm rot="-5400000">
            <a:off x="560023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22"/>
          <p:cNvSpPr/>
          <p:nvPr/>
        </p:nvSpPr>
        <p:spPr>
          <a:xfrm>
            <a:off x="122033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22"/>
          <p:cNvSpPr/>
          <p:nvPr/>
        </p:nvSpPr>
        <p:spPr>
          <a:xfrm>
            <a:off x="206321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2"/>
          <p:cNvSpPr/>
          <p:nvPr/>
        </p:nvSpPr>
        <p:spPr>
          <a:xfrm>
            <a:off x="290609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22"/>
          <p:cNvSpPr/>
          <p:nvPr/>
        </p:nvSpPr>
        <p:spPr>
          <a:xfrm>
            <a:off x="374897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2"/>
          <p:cNvSpPr/>
          <p:nvPr/>
        </p:nvSpPr>
        <p:spPr>
          <a:xfrm>
            <a:off x="459185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2"/>
          <p:cNvSpPr/>
          <p:nvPr/>
        </p:nvSpPr>
        <p:spPr>
          <a:xfrm>
            <a:off x="543473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2"/>
          <p:cNvSpPr/>
          <p:nvPr/>
        </p:nvSpPr>
        <p:spPr>
          <a:xfrm>
            <a:off x="627761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22"/>
          <p:cNvSpPr/>
          <p:nvPr/>
        </p:nvSpPr>
        <p:spPr>
          <a:xfrm rot="-5400000">
            <a:off x="812785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2"/>
          <p:cNvSpPr/>
          <p:nvPr/>
        </p:nvSpPr>
        <p:spPr>
          <a:xfrm>
            <a:off x="880625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2"/>
          <p:cNvSpPr/>
          <p:nvPr/>
        </p:nvSpPr>
        <p:spPr>
          <a:xfrm rot="-5400000">
            <a:off x="728531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22"/>
          <p:cNvSpPr/>
          <p:nvPr/>
        </p:nvSpPr>
        <p:spPr>
          <a:xfrm>
            <a:off x="796337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22"/>
          <p:cNvSpPr/>
          <p:nvPr/>
        </p:nvSpPr>
        <p:spPr>
          <a:xfrm rot="-5400000">
            <a:off x="981293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2"/>
          <p:cNvSpPr/>
          <p:nvPr/>
        </p:nvSpPr>
        <p:spPr>
          <a:xfrm>
            <a:off x="1049201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22"/>
          <p:cNvSpPr/>
          <p:nvPr/>
        </p:nvSpPr>
        <p:spPr>
          <a:xfrm rot="-5400000">
            <a:off x="897039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22"/>
          <p:cNvSpPr/>
          <p:nvPr/>
        </p:nvSpPr>
        <p:spPr>
          <a:xfrm>
            <a:off x="964913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22"/>
          <p:cNvSpPr/>
          <p:nvPr/>
        </p:nvSpPr>
        <p:spPr>
          <a:xfrm rot="-5400000">
            <a:off x="11498011"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22"/>
          <p:cNvSpPr/>
          <p:nvPr/>
        </p:nvSpPr>
        <p:spPr>
          <a:xfrm rot="-5400000">
            <a:off x="1065547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22"/>
          <p:cNvSpPr/>
          <p:nvPr/>
        </p:nvSpPr>
        <p:spPr>
          <a:xfrm>
            <a:off x="11334899" y="3746805"/>
            <a:ext cx="100015" cy="100014"/>
          </a:xfrm>
          <a:prstGeom prst="ellipse">
            <a:avLst/>
          </a:prstGeom>
          <a:solidFill>
            <a:schemeClr val="lt1"/>
          </a:solidFill>
          <a:ln cap="flat" cmpd="sng" w="13950">
            <a:solidFill>
              <a:srgbClr val="089C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22"/>
          <p:cNvSpPr/>
          <p:nvPr/>
        </p:nvSpPr>
        <p:spPr>
          <a:xfrm rot="-5400000">
            <a:off x="54499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22"/>
          <p:cNvSpPr/>
          <p:nvPr/>
        </p:nvSpPr>
        <p:spPr>
          <a:xfrm>
            <a:off x="666451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22"/>
          <p:cNvSpPr/>
          <p:nvPr/>
        </p:nvSpPr>
        <p:spPr>
          <a:xfrm>
            <a:off x="76673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22"/>
          <p:cNvSpPr/>
          <p:nvPr/>
        </p:nvSpPr>
        <p:spPr>
          <a:xfrm>
            <a:off x="160927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22"/>
          <p:cNvSpPr/>
          <p:nvPr/>
        </p:nvSpPr>
        <p:spPr>
          <a:xfrm>
            <a:off x="245181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2"/>
          <p:cNvSpPr/>
          <p:nvPr/>
        </p:nvSpPr>
        <p:spPr>
          <a:xfrm>
            <a:off x="329435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2"/>
          <p:cNvSpPr/>
          <p:nvPr/>
        </p:nvSpPr>
        <p:spPr>
          <a:xfrm>
            <a:off x="413689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22"/>
          <p:cNvSpPr/>
          <p:nvPr/>
        </p:nvSpPr>
        <p:spPr>
          <a:xfrm>
            <a:off x="497943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2"/>
          <p:cNvSpPr/>
          <p:nvPr/>
        </p:nvSpPr>
        <p:spPr>
          <a:xfrm>
            <a:off x="582197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2"/>
          <p:cNvSpPr/>
          <p:nvPr/>
        </p:nvSpPr>
        <p:spPr>
          <a:xfrm>
            <a:off x="834959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22"/>
          <p:cNvSpPr/>
          <p:nvPr/>
        </p:nvSpPr>
        <p:spPr>
          <a:xfrm>
            <a:off x="750705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2"/>
          <p:cNvSpPr/>
          <p:nvPr/>
        </p:nvSpPr>
        <p:spPr>
          <a:xfrm>
            <a:off x="1003467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2"/>
          <p:cNvSpPr/>
          <p:nvPr/>
        </p:nvSpPr>
        <p:spPr>
          <a:xfrm>
            <a:off x="919213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22"/>
          <p:cNvSpPr/>
          <p:nvPr/>
        </p:nvSpPr>
        <p:spPr>
          <a:xfrm>
            <a:off x="11719750"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2"/>
          <p:cNvSpPr/>
          <p:nvPr/>
        </p:nvSpPr>
        <p:spPr>
          <a:xfrm>
            <a:off x="1087721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2"/>
          <p:cNvSpPr/>
          <p:nvPr/>
        </p:nvSpPr>
        <p:spPr>
          <a:xfrm rot="-5400000">
            <a:off x="602118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22"/>
          <p:cNvSpPr/>
          <p:nvPr/>
        </p:nvSpPr>
        <p:spPr>
          <a:xfrm rot="-5400000">
            <a:off x="96594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2"/>
          <p:cNvSpPr/>
          <p:nvPr/>
        </p:nvSpPr>
        <p:spPr>
          <a:xfrm rot="-5400000">
            <a:off x="180848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22"/>
          <p:cNvSpPr/>
          <p:nvPr/>
        </p:nvSpPr>
        <p:spPr>
          <a:xfrm rot="-5400000">
            <a:off x="265102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22"/>
          <p:cNvSpPr/>
          <p:nvPr/>
        </p:nvSpPr>
        <p:spPr>
          <a:xfrm rot="-5400000">
            <a:off x="349356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22"/>
          <p:cNvSpPr/>
          <p:nvPr/>
        </p:nvSpPr>
        <p:spPr>
          <a:xfrm rot="-5400000">
            <a:off x="433610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2"/>
          <p:cNvSpPr/>
          <p:nvPr/>
        </p:nvSpPr>
        <p:spPr>
          <a:xfrm rot="-5400000">
            <a:off x="517864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2"/>
          <p:cNvSpPr/>
          <p:nvPr/>
        </p:nvSpPr>
        <p:spPr>
          <a:xfrm rot="-5400000">
            <a:off x="770626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22"/>
          <p:cNvSpPr/>
          <p:nvPr/>
        </p:nvSpPr>
        <p:spPr>
          <a:xfrm rot="-5400000">
            <a:off x="686372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22"/>
          <p:cNvSpPr/>
          <p:nvPr/>
        </p:nvSpPr>
        <p:spPr>
          <a:xfrm rot="-5400000">
            <a:off x="939134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2"/>
          <p:cNvSpPr/>
          <p:nvPr/>
        </p:nvSpPr>
        <p:spPr>
          <a:xfrm rot="-5400000">
            <a:off x="854880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2"/>
          <p:cNvSpPr/>
          <p:nvPr/>
        </p:nvSpPr>
        <p:spPr>
          <a:xfrm rot="-5400000">
            <a:off x="11076421"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22"/>
          <p:cNvSpPr/>
          <p:nvPr/>
        </p:nvSpPr>
        <p:spPr>
          <a:xfrm rot="-5400000">
            <a:off x="1023388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22"/>
          <p:cNvSpPr/>
          <p:nvPr/>
        </p:nvSpPr>
        <p:spPr>
          <a:xfrm rot="-5400000">
            <a:off x="12340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2"/>
          <p:cNvSpPr/>
          <p:nvPr/>
        </p:nvSpPr>
        <p:spPr>
          <a:xfrm rot="-5400000">
            <a:off x="11760002" y="4069935"/>
            <a:ext cx="595781" cy="268215"/>
          </a:xfrm>
          <a:custGeom>
            <a:rect b="b" l="l" r="r" t="t"/>
            <a:pathLst>
              <a:path extrusionOk="0" h="268215" w="595781">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22"/>
          <p:cNvSpPr/>
          <p:nvPr/>
        </p:nvSpPr>
        <p:spPr>
          <a:xfrm>
            <a:off x="708665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22"/>
          <p:cNvSpPr/>
          <p:nvPr/>
        </p:nvSpPr>
        <p:spPr>
          <a:xfrm>
            <a:off x="34633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22"/>
          <p:cNvSpPr/>
          <p:nvPr/>
        </p:nvSpPr>
        <p:spPr>
          <a:xfrm>
            <a:off x="118887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22"/>
          <p:cNvSpPr/>
          <p:nvPr/>
        </p:nvSpPr>
        <p:spPr>
          <a:xfrm>
            <a:off x="203141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22"/>
          <p:cNvSpPr/>
          <p:nvPr/>
        </p:nvSpPr>
        <p:spPr>
          <a:xfrm>
            <a:off x="287395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22"/>
          <p:cNvSpPr/>
          <p:nvPr/>
        </p:nvSpPr>
        <p:spPr>
          <a:xfrm>
            <a:off x="371649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22"/>
          <p:cNvSpPr/>
          <p:nvPr/>
        </p:nvSpPr>
        <p:spPr>
          <a:xfrm>
            <a:off x="455903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22"/>
          <p:cNvSpPr/>
          <p:nvPr/>
        </p:nvSpPr>
        <p:spPr>
          <a:xfrm>
            <a:off x="540157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22"/>
          <p:cNvSpPr/>
          <p:nvPr/>
        </p:nvSpPr>
        <p:spPr>
          <a:xfrm>
            <a:off x="624411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22"/>
          <p:cNvSpPr/>
          <p:nvPr/>
        </p:nvSpPr>
        <p:spPr>
          <a:xfrm>
            <a:off x="877173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22"/>
          <p:cNvSpPr/>
          <p:nvPr/>
        </p:nvSpPr>
        <p:spPr>
          <a:xfrm>
            <a:off x="792919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22"/>
          <p:cNvSpPr/>
          <p:nvPr/>
        </p:nvSpPr>
        <p:spPr>
          <a:xfrm>
            <a:off x="1045681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22"/>
          <p:cNvSpPr/>
          <p:nvPr/>
        </p:nvSpPr>
        <p:spPr>
          <a:xfrm>
            <a:off x="961427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22"/>
          <p:cNvSpPr/>
          <p:nvPr/>
        </p:nvSpPr>
        <p:spPr>
          <a:xfrm>
            <a:off x="1129935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22"/>
          <p:cNvSpPr/>
          <p:nvPr/>
        </p:nvSpPr>
        <p:spPr>
          <a:xfrm rot="-5400000">
            <a:off x="663614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22"/>
          <p:cNvSpPr/>
          <p:nvPr/>
        </p:nvSpPr>
        <p:spPr>
          <a:xfrm rot="-5400000">
            <a:off x="22905" y="4316257"/>
            <a:ext cx="232840" cy="278649"/>
          </a:xfrm>
          <a:custGeom>
            <a:rect b="b" l="l" r="r" t="t"/>
            <a:pathLst>
              <a:path extrusionOk="0" h="278649" w="232840">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22"/>
          <p:cNvSpPr/>
          <p:nvPr/>
        </p:nvSpPr>
        <p:spPr>
          <a:xfrm rot="-5400000">
            <a:off x="158090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22"/>
          <p:cNvSpPr/>
          <p:nvPr/>
        </p:nvSpPr>
        <p:spPr>
          <a:xfrm rot="-5400000">
            <a:off x="242344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22"/>
          <p:cNvSpPr/>
          <p:nvPr/>
        </p:nvSpPr>
        <p:spPr>
          <a:xfrm rot="-5400000">
            <a:off x="326598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22"/>
          <p:cNvSpPr/>
          <p:nvPr/>
        </p:nvSpPr>
        <p:spPr>
          <a:xfrm rot="-5400000">
            <a:off x="4108522" y="4185695"/>
            <a:ext cx="232840" cy="539773"/>
          </a:xfrm>
          <a:custGeom>
            <a:rect b="b" l="l" r="r" t="t"/>
            <a:pathLst>
              <a:path extrusionOk="0" h="539773" w="232840">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22"/>
          <p:cNvSpPr/>
          <p:nvPr/>
        </p:nvSpPr>
        <p:spPr>
          <a:xfrm rot="-5400000">
            <a:off x="495106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22"/>
          <p:cNvSpPr/>
          <p:nvPr/>
        </p:nvSpPr>
        <p:spPr>
          <a:xfrm rot="-5400000">
            <a:off x="579360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22"/>
          <p:cNvSpPr/>
          <p:nvPr/>
        </p:nvSpPr>
        <p:spPr>
          <a:xfrm rot="-5400000">
            <a:off x="832122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22"/>
          <p:cNvSpPr/>
          <p:nvPr/>
        </p:nvSpPr>
        <p:spPr>
          <a:xfrm rot="-5400000">
            <a:off x="747868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22"/>
          <p:cNvSpPr/>
          <p:nvPr/>
        </p:nvSpPr>
        <p:spPr>
          <a:xfrm rot="-5400000">
            <a:off x="1000630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22"/>
          <p:cNvSpPr/>
          <p:nvPr/>
        </p:nvSpPr>
        <p:spPr>
          <a:xfrm rot="-5400000">
            <a:off x="916376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22"/>
          <p:cNvSpPr/>
          <p:nvPr/>
        </p:nvSpPr>
        <p:spPr>
          <a:xfrm rot="-5400000">
            <a:off x="11691380"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22"/>
          <p:cNvSpPr/>
          <p:nvPr/>
        </p:nvSpPr>
        <p:spPr>
          <a:xfrm rot="-5400000">
            <a:off x="1084884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22"/>
          <p:cNvSpPr/>
          <p:nvPr/>
        </p:nvSpPr>
        <p:spPr>
          <a:xfrm rot="-5400000">
            <a:off x="733383"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22"/>
          <p:cNvSpPr/>
          <p:nvPr/>
        </p:nvSpPr>
        <p:spPr>
          <a:xfrm>
            <a:off x="812619" y="4561319"/>
            <a:ext cx="11030995" cy="10682"/>
          </a:xfrm>
          <a:custGeom>
            <a:rect b="b" l="l" r="r" t="t"/>
            <a:pathLst>
              <a:path extrusionOk="0" h="10682" w="11030995">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22"/>
          <p:cNvSpPr txBox="1"/>
          <p:nvPr>
            <p:ph type="ctr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0" name="Google Shape;540;p22"/>
          <p:cNvSpPr txBox="1"/>
          <p:nvPr>
            <p:ph idx="1" type="subTitle"/>
          </p:nvPr>
        </p:nvSpPr>
        <p:spPr>
          <a:xfrm>
            <a:off x="8610600" y="4960137"/>
            <a:ext cx="3200400" cy="1463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800"/>
              <a:buNone/>
              <a:defRPr sz="1800">
                <a:solidFill>
                  <a:srgbClr val="0C0C0C"/>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p:txBody>
      </p:sp>
      <p:sp>
        <p:nvSpPr>
          <p:cNvPr id="541" name="Google Shape;541;p22"/>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2" name="Google Shape;542;p22"/>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3" name="Google Shape;543;p22"/>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cxnSp>
        <p:nvCxnSpPr>
          <p:cNvPr id="544" name="Google Shape;544;p22"/>
          <p:cNvCxnSpPr/>
          <p:nvPr/>
        </p:nvCxnSpPr>
        <p:spPr>
          <a:xfrm rot="10800000">
            <a:off x="8386842" y="5264106"/>
            <a:ext cx="0" cy="914400"/>
          </a:xfrm>
          <a:prstGeom prst="straightConnector1">
            <a:avLst/>
          </a:prstGeom>
          <a:noFill/>
          <a:ln cap="flat" cmpd="sng" w="19050">
            <a:solidFill>
              <a:schemeClr val="accent3"/>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5" name="Shape 545"/>
        <p:cNvGrpSpPr/>
        <p:nvPr/>
      </p:nvGrpSpPr>
      <p:grpSpPr>
        <a:xfrm>
          <a:off x="0" y="0"/>
          <a:ext cx="0" cy="0"/>
          <a:chOff x="0" y="0"/>
          <a:chExt cx="0" cy="0"/>
        </a:xfrm>
      </p:grpSpPr>
      <p:sp>
        <p:nvSpPr>
          <p:cNvPr id="546" name="Google Shape;546;p23"/>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7" name="Google Shape;547;p23"/>
          <p:cNvSpPr txBox="1"/>
          <p:nvPr>
            <p:ph idx="1" type="body"/>
          </p:nvPr>
        </p:nvSpPr>
        <p:spPr>
          <a:xfrm>
            <a:off x="1024128" y="2286000"/>
            <a:ext cx="9720071"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48" name="Google Shape;548;p23"/>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9" name="Google Shape;549;p23"/>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0" name="Google Shape;550;p23"/>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551" name="Shape 551"/>
        <p:cNvGrpSpPr/>
        <p:nvPr/>
      </p:nvGrpSpPr>
      <p:grpSpPr>
        <a:xfrm>
          <a:off x="0" y="0"/>
          <a:ext cx="0" cy="0"/>
          <a:chOff x="0" y="0"/>
          <a:chExt cx="0" cy="0"/>
        </a:xfrm>
      </p:grpSpPr>
      <p:grpSp>
        <p:nvGrpSpPr>
          <p:cNvPr id="552" name="Google Shape;552;p24"/>
          <p:cNvGrpSpPr/>
          <p:nvPr/>
        </p:nvGrpSpPr>
        <p:grpSpPr>
          <a:xfrm>
            <a:off x="0" y="420256"/>
            <a:ext cx="12188952" cy="3795497"/>
            <a:chOff x="0" y="420256"/>
            <a:chExt cx="12188952" cy="3795497"/>
          </a:xfrm>
        </p:grpSpPr>
        <p:cxnSp>
          <p:nvCxnSpPr>
            <p:cNvPr id="553" name="Google Shape;553;p24"/>
            <p:cNvCxnSpPr/>
            <p:nvPr/>
          </p:nvCxnSpPr>
          <p:spPr>
            <a:xfrm>
              <a:off x="0" y="4215753"/>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54" name="Google Shape;554;p24"/>
            <p:cNvCxnSpPr/>
            <p:nvPr/>
          </p:nvCxnSpPr>
          <p:spPr>
            <a:xfrm>
              <a:off x="0" y="3794032"/>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55" name="Google Shape;555;p24"/>
            <p:cNvCxnSpPr/>
            <p:nvPr/>
          </p:nvCxnSpPr>
          <p:spPr>
            <a:xfrm>
              <a:off x="0" y="3372310"/>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56" name="Google Shape;556;p24"/>
            <p:cNvCxnSpPr/>
            <p:nvPr/>
          </p:nvCxnSpPr>
          <p:spPr>
            <a:xfrm>
              <a:off x="0" y="2950588"/>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57" name="Google Shape;557;p24"/>
            <p:cNvCxnSpPr/>
            <p:nvPr/>
          </p:nvCxnSpPr>
          <p:spPr>
            <a:xfrm>
              <a:off x="0" y="2528866"/>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58" name="Google Shape;558;p24"/>
            <p:cNvCxnSpPr/>
            <p:nvPr/>
          </p:nvCxnSpPr>
          <p:spPr>
            <a:xfrm>
              <a:off x="0" y="2107144"/>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59" name="Google Shape;559;p24"/>
            <p:cNvCxnSpPr/>
            <p:nvPr/>
          </p:nvCxnSpPr>
          <p:spPr>
            <a:xfrm>
              <a:off x="0" y="1685422"/>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60" name="Google Shape;560;p24"/>
            <p:cNvCxnSpPr/>
            <p:nvPr/>
          </p:nvCxnSpPr>
          <p:spPr>
            <a:xfrm>
              <a:off x="0" y="1263700"/>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61" name="Google Shape;561;p24"/>
            <p:cNvCxnSpPr/>
            <p:nvPr/>
          </p:nvCxnSpPr>
          <p:spPr>
            <a:xfrm>
              <a:off x="0" y="841978"/>
              <a:ext cx="12188952" cy="0"/>
            </a:xfrm>
            <a:prstGeom prst="straightConnector1">
              <a:avLst/>
            </a:prstGeom>
            <a:noFill/>
            <a:ln cap="flat" cmpd="sng" w="13950">
              <a:solidFill>
                <a:srgbClr val="0075A2"/>
              </a:solidFill>
              <a:prstDash val="solid"/>
              <a:round/>
              <a:headEnd len="sm" w="sm" type="none"/>
              <a:tailEnd len="sm" w="sm" type="none"/>
            </a:ln>
          </p:spPr>
        </p:cxnSp>
        <p:cxnSp>
          <p:nvCxnSpPr>
            <p:cNvPr id="562" name="Google Shape;562;p24"/>
            <p:cNvCxnSpPr/>
            <p:nvPr/>
          </p:nvCxnSpPr>
          <p:spPr>
            <a:xfrm>
              <a:off x="0" y="420256"/>
              <a:ext cx="12188952" cy="0"/>
            </a:xfrm>
            <a:prstGeom prst="straightConnector1">
              <a:avLst/>
            </a:prstGeom>
            <a:noFill/>
            <a:ln cap="flat" cmpd="sng" w="13950">
              <a:solidFill>
                <a:srgbClr val="0075A2"/>
              </a:solidFill>
              <a:prstDash val="solid"/>
              <a:round/>
              <a:headEnd len="sm" w="sm" type="none"/>
              <a:tailEnd len="sm" w="sm" type="none"/>
            </a:ln>
          </p:spPr>
        </p:cxnSp>
      </p:grpSp>
      <p:sp>
        <p:nvSpPr>
          <p:cNvPr id="563" name="Google Shape;563;p24"/>
          <p:cNvSpPr/>
          <p:nvPr/>
        </p:nvSpPr>
        <p:spPr>
          <a:xfrm flipH="1" rot="8100000">
            <a:off x="9445819" y="-965459"/>
            <a:ext cx="13717" cy="6493220"/>
          </a:xfrm>
          <a:custGeom>
            <a:rect b="b" l="l" r="r" t="t"/>
            <a:pathLst>
              <a:path extrusionOk="0" h="6493220" w="13717">
                <a:moveTo>
                  <a:pt x="1" y="6493220"/>
                </a:moveTo>
                <a:lnTo>
                  <a:pt x="13717" y="6479504"/>
                </a:lnTo>
                <a:lnTo>
                  <a:pt x="13716" y="0"/>
                </a:lnTo>
                <a:lnTo>
                  <a:pt x="0" y="13716"/>
                </a:lnTo>
                <a:close/>
              </a:path>
            </a:pathLst>
          </a:custGeom>
          <a:solidFill>
            <a:srgbClr val="0075A2"/>
          </a:solidFill>
          <a:ln>
            <a:noFill/>
          </a:ln>
        </p:spPr>
      </p:sp>
      <p:sp>
        <p:nvSpPr>
          <p:cNvPr id="564" name="Google Shape;564;p24"/>
          <p:cNvSpPr/>
          <p:nvPr/>
        </p:nvSpPr>
        <p:spPr>
          <a:xfrm>
            <a:off x="0" y="0"/>
            <a:ext cx="11816540" cy="4572004"/>
          </a:xfrm>
          <a:custGeom>
            <a:rect b="b" l="l" r="r" t="t"/>
            <a:pathLst>
              <a:path extrusionOk="0" h="4572004" w="11816540">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rgbClr val="0075A2"/>
          </a:solidFill>
          <a:ln>
            <a:noFill/>
          </a:ln>
        </p:spPr>
      </p:sp>
      <p:sp>
        <p:nvSpPr>
          <p:cNvPr id="565" name="Google Shape;565;p24"/>
          <p:cNvSpPr/>
          <p:nvPr/>
        </p:nvSpPr>
        <p:spPr>
          <a:xfrm rot="2700000">
            <a:off x="2311242" y="-967047"/>
            <a:ext cx="13716" cy="6570294"/>
          </a:xfrm>
          <a:custGeom>
            <a:rect b="b" l="l" r="r" t="t"/>
            <a:pathLst>
              <a:path extrusionOk="0" h="6570294" w="13716">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rgbClr val="0075A2"/>
          </a:solidFill>
          <a:ln>
            <a:noFill/>
          </a:ln>
        </p:spPr>
      </p:sp>
      <p:sp>
        <p:nvSpPr>
          <p:cNvPr id="566" name="Google Shape;566;p24"/>
          <p:cNvSpPr/>
          <p:nvPr/>
        </p:nvSpPr>
        <p:spPr>
          <a:xfrm rot="2700000">
            <a:off x="3186527" y="-953751"/>
            <a:ext cx="13716" cy="6479503"/>
          </a:xfrm>
          <a:custGeom>
            <a:rect b="b" l="l" r="r" t="t"/>
            <a:pathLst>
              <a:path extrusionOk="0" h="6479503" w="13716">
                <a:moveTo>
                  <a:pt x="0" y="13716"/>
                </a:moveTo>
                <a:lnTo>
                  <a:pt x="13716" y="0"/>
                </a:lnTo>
                <a:lnTo>
                  <a:pt x="13716" y="6465786"/>
                </a:lnTo>
                <a:lnTo>
                  <a:pt x="0" y="6479503"/>
                </a:lnTo>
                <a:close/>
              </a:path>
            </a:pathLst>
          </a:custGeom>
          <a:solidFill>
            <a:srgbClr val="0075A2"/>
          </a:solidFill>
          <a:ln>
            <a:noFill/>
          </a:ln>
        </p:spPr>
      </p:sp>
      <p:sp>
        <p:nvSpPr>
          <p:cNvPr id="567" name="Google Shape;567;p24"/>
          <p:cNvSpPr/>
          <p:nvPr/>
        </p:nvSpPr>
        <p:spPr>
          <a:xfrm rot="2700000">
            <a:off x="4029713" y="-953750"/>
            <a:ext cx="13716" cy="6479503"/>
          </a:xfrm>
          <a:custGeom>
            <a:rect b="b" l="l" r="r" t="t"/>
            <a:pathLst>
              <a:path extrusionOk="0" h="6479503" w="13716">
                <a:moveTo>
                  <a:pt x="0" y="13716"/>
                </a:moveTo>
                <a:lnTo>
                  <a:pt x="13716" y="0"/>
                </a:lnTo>
                <a:lnTo>
                  <a:pt x="13716" y="6465787"/>
                </a:lnTo>
                <a:lnTo>
                  <a:pt x="0" y="6479503"/>
                </a:lnTo>
                <a:close/>
              </a:path>
            </a:pathLst>
          </a:custGeom>
          <a:solidFill>
            <a:srgbClr val="0075A2"/>
          </a:solidFill>
          <a:ln>
            <a:noFill/>
          </a:ln>
        </p:spPr>
      </p:sp>
      <p:sp>
        <p:nvSpPr>
          <p:cNvPr id="568" name="Google Shape;568;p24"/>
          <p:cNvSpPr/>
          <p:nvPr/>
        </p:nvSpPr>
        <p:spPr>
          <a:xfrm rot="2700000">
            <a:off x="4872899" y="-953750"/>
            <a:ext cx="13716" cy="6479503"/>
          </a:xfrm>
          <a:custGeom>
            <a:rect b="b" l="l" r="r" t="t"/>
            <a:pathLst>
              <a:path extrusionOk="0" h="6479503" w="13716">
                <a:moveTo>
                  <a:pt x="0" y="13716"/>
                </a:moveTo>
                <a:lnTo>
                  <a:pt x="13716" y="0"/>
                </a:lnTo>
                <a:lnTo>
                  <a:pt x="13716" y="6465786"/>
                </a:lnTo>
                <a:lnTo>
                  <a:pt x="0" y="6479503"/>
                </a:lnTo>
                <a:close/>
              </a:path>
            </a:pathLst>
          </a:custGeom>
          <a:solidFill>
            <a:srgbClr val="0075A2"/>
          </a:solidFill>
          <a:ln>
            <a:noFill/>
          </a:ln>
        </p:spPr>
      </p:sp>
      <p:sp>
        <p:nvSpPr>
          <p:cNvPr id="569" name="Google Shape;569;p24"/>
          <p:cNvSpPr/>
          <p:nvPr/>
        </p:nvSpPr>
        <p:spPr>
          <a:xfrm rot="2700000">
            <a:off x="5716086" y="-953749"/>
            <a:ext cx="13716" cy="6479501"/>
          </a:xfrm>
          <a:custGeom>
            <a:rect b="b" l="l" r="r" t="t"/>
            <a:pathLst>
              <a:path extrusionOk="0" h="6479501" w="13716">
                <a:moveTo>
                  <a:pt x="0" y="13716"/>
                </a:moveTo>
                <a:lnTo>
                  <a:pt x="13716" y="0"/>
                </a:lnTo>
                <a:lnTo>
                  <a:pt x="13716" y="6465785"/>
                </a:lnTo>
                <a:lnTo>
                  <a:pt x="0" y="6479501"/>
                </a:lnTo>
                <a:close/>
              </a:path>
            </a:pathLst>
          </a:custGeom>
          <a:solidFill>
            <a:srgbClr val="0075A2"/>
          </a:solidFill>
          <a:ln>
            <a:noFill/>
          </a:ln>
        </p:spPr>
      </p:sp>
      <p:sp>
        <p:nvSpPr>
          <p:cNvPr id="570" name="Google Shape;570;p24"/>
          <p:cNvSpPr/>
          <p:nvPr/>
        </p:nvSpPr>
        <p:spPr>
          <a:xfrm rot="2700000">
            <a:off x="6559272" y="-953750"/>
            <a:ext cx="13716" cy="6479502"/>
          </a:xfrm>
          <a:custGeom>
            <a:rect b="b" l="l" r="r" t="t"/>
            <a:pathLst>
              <a:path extrusionOk="0" h="6479502" w="13716">
                <a:moveTo>
                  <a:pt x="0" y="13716"/>
                </a:moveTo>
                <a:lnTo>
                  <a:pt x="13716" y="0"/>
                </a:lnTo>
                <a:lnTo>
                  <a:pt x="13715" y="6465787"/>
                </a:lnTo>
                <a:lnTo>
                  <a:pt x="0" y="6479502"/>
                </a:lnTo>
                <a:close/>
              </a:path>
            </a:pathLst>
          </a:custGeom>
          <a:solidFill>
            <a:srgbClr val="0075A2"/>
          </a:solidFill>
          <a:ln>
            <a:noFill/>
          </a:ln>
        </p:spPr>
      </p:sp>
      <p:sp>
        <p:nvSpPr>
          <p:cNvPr id="571" name="Google Shape;571;p24"/>
          <p:cNvSpPr/>
          <p:nvPr/>
        </p:nvSpPr>
        <p:spPr>
          <a:xfrm rot="2700000">
            <a:off x="7402457" y="-944051"/>
            <a:ext cx="13717" cy="6479502"/>
          </a:xfrm>
          <a:custGeom>
            <a:rect b="b" l="l" r="r" t="t"/>
            <a:pathLst>
              <a:path extrusionOk="0" h="6479502" w="13717">
                <a:moveTo>
                  <a:pt x="0" y="13716"/>
                </a:moveTo>
                <a:lnTo>
                  <a:pt x="13717" y="0"/>
                </a:lnTo>
                <a:lnTo>
                  <a:pt x="13716" y="6465787"/>
                </a:lnTo>
                <a:lnTo>
                  <a:pt x="1" y="6479502"/>
                </a:lnTo>
                <a:close/>
              </a:path>
            </a:pathLst>
          </a:custGeom>
          <a:solidFill>
            <a:srgbClr val="0075A2"/>
          </a:solidFill>
          <a:ln>
            <a:noFill/>
          </a:ln>
        </p:spPr>
      </p:sp>
      <p:sp>
        <p:nvSpPr>
          <p:cNvPr id="572" name="Google Shape;572;p24"/>
          <p:cNvSpPr/>
          <p:nvPr/>
        </p:nvSpPr>
        <p:spPr>
          <a:xfrm rot="2700000">
            <a:off x="8245644" y="-953750"/>
            <a:ext cx="13716" cy="6479502"/>
          </a:xfrm>
          <a:custGeom>
            <a:rect b="b" l="l" r="r" t="t"/>
            <a:pathLst>
              <a:path extrusionOk="0" h="6479502" w="13716">
                <a:moveTo>
                  <a:pt x="0" y="13716"/>
                </a:moveTo>
                <a:lnTo>
                  <a:pt x="13716" y="0"/>
                </a:lnTo>
                <a:lnTo>
                  <a:pt x="13715" y="6465787"/>
                </a:lnTo>
                <a:lnTo>
                  <a:pt x="0" y="6479502"/>
                </a:lnTo>
                <a:close/>
              </a:path>
            </a:pathLst>
          </a:custGeom>
          <a:solidFill>
            <a:srgbClr val="0075A2"/>
          </a:solidFill>
          <a:ln>
            <a:noFill/>
          </a:ln>
        </p:spPr>
      </p:sp>
      <p:sp>
        <p:nvSpPr>
          <p:cNvPr id="573" name="Google Shape;573;p24"/>
          <p:cNvSpPr/>
          <p:nvPr/>
        </p:nvSpPr>
        <p:spPr>
          <a:xfrm rot="2700000">
            <a:off x="9088831" y="-953750"/>
            <a:ext cx="13717" cy="6479503"/>
          </a:xfrm>
          <a:custGeom>
            <a:rect b="b" l="l" r="r" t="t"/>
            <a:pathLst>
              <a:path extrusionOk="0" h="6479503" w="13717">
                <a:moveTo>
                  <a:pt x="13717" y="0"/>
                </a:moveTo>
                <a:lnTo>
                  <a:pt x="13716" y="6465787"/>
                </a:lnTo>
                <a:lnTo>
                  <a:pt x="0" y="6479503"/>
                </a:lnTo>
                <a:lnTo>
                  <a:pt x="1" y="13717"/>
                </a:lnTo>
                <a:close/>
              </a:path>
            </a:pathLst>
          </a:custGeom>
          <a:solidFill>
            <a:srgbClr val="0075A2"/>
          </a:solidFill>
          <a:ln>
            <a:noFill/>
          </a:ln>
        </p:spPr>
      </p:sp>
      <p:sp>
        <p:nvSpPr>
          <p:cNvPr id="574" name="Google Shape;574;p24"/>
          <p:cNvSpPr/>
          <p:nvPr/>
        </p:nvSpPr>
        <p:spPr>
          <a:xfrm rot="2700000">
            <a:off x="9912896" y="-907596"/>
            <a:ext cx="13716" cy="6425429"/>
          </a:xfrm>
          <a:custGeom>
            <a:rect b="b" l="l" r="r" t="t"/>
            <a:pathLst>
              <a:path extrusionOk="0" h="6425429" w="13716">
                <a:moveTo>
                  <a:pt x="0" y="0"/>
                </a:moveTo>
                <a:lnTo>
                  <a:pt x="13716" y="13717"/>
                </a:lnTo>
                <a:lnTo>
                  <a:pt x="13716" y="6411713"/>
                </a:lnTo>
                <a:lnTo>
                  <a:pt x="0" y="6425429"/>
                </a:lnTo>
                <a:close/>
              </a:path>
            </a:pathLst>
          </a:custGeom>
          <a:solidFill>
            <a:srgbClr val="0075A2"/>
          </a:solidFill>
          <a:ln>
            <a:noFill/>
          </a:ln>
        </p:spPr>
      </p:sp>
      <p:sp>
        <p:nvSpPr>
          <p:cNvPr id="575" name="Google Shape;575;p24"/>
          <p:cNvSpPr/>
          <p:nvPr/>
        </p:nvSpPr>
        <p:spPr>
          <a:xfrm rot="2700000">
            <a:off x="10334491" y="110221"/>
            <a:ext cx="13717" cy="5232981"/>
          </a:xfrm>
          <a:custGeom>
            <a:rect b="b" l="l" r="r" t="t"/>
            <a:pathLst>
              <a:path extrusionOk="0" h="5232981" w="13717">
                <a:moveTo>
                  <a:pt x="0" y="0"/>
                </a:moveTo>
                <a:lnTo>
                  <a:pt x="13717" y="13716"/>
                </a:lnTo>
                <a:lnTo>
                  <a:pt x="13717" y="5219264"/>
                </a:lnTo>
                <a:lnTo>
                  <a:pt x="1" y="5232981"/>
                </a:lnTo>
                <a:close/>
              </a:path>
            </a:pathLst>
          </a:custGeom>
          <a:solidFill>
            <a:srgbClr val="0075A2"/>
          </a:solidFill>
          <a:ln>
            <a:noFill/>
          </a:ln>
        </p:spPr>
      </p:sp>
      <p:sp>
        <p:nvSpPr>
          <p:cNvPr id="576" name="Google Shape;576;p24"/>
          <p:cNvSpPr/>
          <p:nvPr/>
        </p:nvSpPr>
        <p:spPr>
          <a:xfrm rot="2700000">
            <a:off x="10756084" y="1128037"/>
            <a:ext cx="13716" cy="4040537"/>
          </a:xfrm>
          <a:custGeom>
            <a:rect b="b" l="l" r="r" t="t"/>
            <a:pathLst>
              <a:path extrusionOk="0" h="4040537" w="13716">
                <a:moveTo>
                  <a:pt x="0" y="0"/>
                </a:moveTo>
                <a:lnTo>
                  <a:pt x="13716" y="13716"/>
                </a:lnTo>
                <a:lnTo>
                  <a:pt x="13715" y="4026822"/>
                </a:lnTo>
                <a:lnTo>
                  <a:pt x="1" y="4040537"/>
                </a:lnTo>
                <a:close/>
              </a:path>
            </a:pathLst>
          </a:custGeom>
          <a:solidFill>
            <a:srgbClr val="0075A2"/>
          </a:solidFill>
          <a:ln>
            <a:noFill/>
          </a:ln>
        </p:spPr>
      </p:sp>
      <p:sp>
        <p:nvSpPr>
          <p:cNvPr id="577" name="Google Shape;577;p24"/>
          <p:cNvSpPr/>
          <p:nvPr/>
        </p:nvSpPr>
        <p:spPr>
          <a:xfrm rot="2700000">
            <a:off x="11177678" y="2145853"/>
            <a:ext cx="13716" cy="2848091"/>
          </a:xfrm>
          <a:custGeom>
            <a:rect b="b" l="l" r="r" t="t"/>
            <a:pathLst>
              <a:path extrusionOk="0" h="2848091" w="13716">
                <a:moveTo>
                  <a:pt x="0" y="0"/>
                </a:moveTo>
                <a:lnTo>
                  <a:pt x="13716" y="13716"/>
                </a:lnTo>
                <a:lnTo>
                  <a:pt x="13715" y="2834375"/>
                </a:lnTo>
                <a:lnTo>
                  <a:pt x="0" y="2848091"/>
                </a:lnTo>
                <a:close/>
              </a:path>
            </a:pathLst>
          </a:custGeom>
          <a:solidFill>
            <a:srgbClr val="0075A2"/>
          </a:solidFill>
          <a:ln>
            <a:noFill/>
          </a:ln>
        </p:spPr>
      </p:sp>
      <p:sp>
        <p:nvSpPr>
          <p:cNvPr id="578" name="Google Shape;578;p24"/>
          <p:cNvSpPr/>
          <p:nvPr/>
        </p:nvSpPr>
        <p:spPr>
          <a:xfrm rot="2700000">
            <a:off x="11599272" y="3163669"/>
            <a:ext cx="13715" cy="1655644"/>
          </a:xfrm>
          <a:custGeom>
            <a:rect b="b" l="l" r="r" t="t"/>
            <a:pathLst>
              <a:path extrusionOk="0" h="1655644" w="13715">
                <a:moveTo>
                  <a:pt x="0" y="0"/>
                </a:moveTo>
                <a:lnTo>
                  <a:pt x="13715" y="13716"/>
                </a:lnTo>
                <a:lnTo>
                  <a:pt x="13715" y="1641929"/>
                </a:lnTo>
                <a:lnTo>
                  <a:pt x="0" y="1655644"/>
                </a:lnTo>
                <a:close/>
              </a:path>
            </a:pathLst>
          </a:custGeom>
          <a:solidFill>
            <a:srgbClr val="0075A2"/>
          </a:solidFill>
          <a:ln>
            <a:noFill/>
          </a:ln>
        </p:spPr>
      </p:sp>
      <p:sp>
        <p:nvSpPr>
          <p:cNvPr id="579" name="Google Shape;579;p24"/>
          <p:cNvSpPr/>
          <p:nvPr/>
        </p:nvSpPr>
        <p:spPr>
          <a:xfrm rot="2700000">
            <a:off x="12020868" y="4181493"/>
            <a:ext cx="13715" cy="463189"/>
          </a:xfrm>
          <a:custGeom>
            <a:rect b="b" l="l" r="r" t="t"/>
            <a:pathLst>
              <a:path extrusionOk="0" h="463189" w="13715">
                <a:moveTo>
                  <a:pt x="1" y="0"/>
                </a:moveTo>
                <a:lnTo>
                  <a:pt x="13715" y="13716"/>
                </a:lnTo>
                <a:lnTo>
                  <a:pt x="13715" y="449474"/>
                </a:lnTo>
                <a:lnTo>
                  <a:pt x="0" y="463189"/>
                </a:lnTo>
                <a:close/>
              </a:path>
            </a:pathLst>
          </a:custGeom>
          <a:solidFill>
            <a:srgbClr val="0075A2"/>
          </a:solidFill>
          <a:ln>
            <a:noFill/>
          </a:ln>
        </p:spPr>
      </p:sp>
      <p:sp>
        <p:nvSpPr>
          <p:cNvPr id="580" name="Google Shape;580;p24"/>
          <p:cNvSpPr/>
          <p:nvPr/>
        </p:nvSpPr>
        <p:spPr>
          <a:xfrm rot="2700000">
            <a:off x="203277" y="-93899"/>
            <a:ext cx="13716" cy="608068"/>
          </a:xfrm>
          <a:custGeom>
            <a:rect b="b" l="l" r="r" t="t"/>
            <a:pathLst>
              <a:path extrusionOk="0" h="608068" w="13716">
                <a:moveTo>
                  <a:pt x="0" y="13716"/>
                </a:moveTo>
                <a:lnTo>
                  <a:pt x="13716" y="0"/>
                </a:lnTo>
                <a:lnTo>
                  <a:pt x="13716" y="608068"/>
                </a:lnTo>
                <a:lnTo>
                  <a:pt x="0" y="594352"/>
                </a:lnTo>
                <a:close/>
              </a:path>
            </a:pathLst>
          </a:custGeom>
          <a:solidFill>
            <a:srgbClr val="0075A2"/>
          </a:solidFill>
          <a:ln>
            <a:noFill/>
          </a:ln>
        </p:spPr>
      </p:sp>
      <p:sp>
        <p:nvSpPr>
          <p:cNvPr id="581" name="Google Shape;581;p24"/>
          <p:cNvSpPr/>
          <p:nvPr/>
        </p:nvSpPr>
        <p:spPr>
          <a:xfrm rot="2700000">
            <a:off x="624870" y="-268529"/>
            <a:ext cx="13716" cy="1800514"/>
          </a:xfrm>
          <a:custGeom>
            <a:rect b="b" l="l" r="r" t="t"/>
            <a:pathLst>
              <a:path extrusionOk="0" h="1800514" w="13716">
                <a:moveTo>
                  <a:pt x="0" y="13716"/>
                </a:moveTo>
                <a:lnTo>
                  <a:pt x="13716" y="0"/>
                </a:lnTo>
                <a:lnTo>
                  <a:pt x="13716" y="1800514"/>
                </a:lnTo>
                <a:lnTo>
                  <a:pt x="0" y="1786798"/>
                </a:lnTo>
                <a:close/>
              </a:path>
            </a:pathLst>
          </a:custGeom>
          <a:solidFill>
            <a:srgbClr val="0075A2"/>
          </a:solidFill>
          <a:ln>
            <a:noFill/>
          </a:ln>
        </p:spPr>
      </p:sp>
      <p:sp>
        <p:nvSpPr>
          <p:cNvPr id="582" name="Google Shape;582;p24"/>
          <p:cNvSpPr/>
          <p:nvPr/>
        </p:nvSpPr>
        <p:spPr>
          <a:xfrm rot="2700000">
            <a:off x="1046463" y="-443158"/>
            <a:ext cx="13716" cy="2992958"/>
          </a:xfrm>
          <a:custGeom>
            <a:rect b="b" l="l" r="r" t="t"/>
            <a:pathLst>
              <a:path extrusionOk="0" h="2992958" w="13716">
                <a:moveTo>
                  <a:pt x="0" y="13716"/>
                </a:moveTo>
                <a:lnTo>
                  <a:pt x="13716" y="0"/>
                </a:lnTo>
                <a:lnTo>
                  <a:pt x="13716" y="2992958"/>
                </a:lnTo>
                <a:lnTo>
                  <a:pt x="0" y="2979242"/>
                </a:lnTo>
                <a:close/>
              </a:path>
            </a:pathLst>
          </a:custGeom>
          <a:solidFill>
            <a:srgbClr val="0075A2"/>
          </a:solidFill>
          <a:ln>
            <a:noFill/>
          </a:ln>
        </p:spPr>
      </p:sp>
      <p:sp>
        <p:nvSpPr>
          <p:cNvPr id="583" name="Google Shape;583;p24"/>
          <p:cNvSpPr/>
          <p:nvPr/>
        </p:nvSpPr>
        <p:spPr>
          <a:xfrm rot="2700000">
            <a:off x="1468056" y="-617788"/>
            <a:ext cx="13716" cy="4185404"/>
          </a:xfrm>
          <a:custGeom>
            <a:rect b="b" l="l" r="r" t="t"/>
            <a:pathLst>
              <a:path extrusionOk="0" h="4185404" w="13716">
                <a:moveTo>
                  <a:pt x="0" y="13716"/>
                </a:moveTo>
                <a:lnTo>
                  <a:pt x="13716" y="0"/>
                </a:lnTo>
                <a:lnTo>
                  <a:pt x="13716" y="4185404"/>
                </a:lnTo>
                <a:lnTo>
                  <a:pt x="0" y="4171688"/>
                </a:lnTo>
                <a:close/>
              </a:path>
            </a:pathLst>
          </a:custGeom>
          <a:solidFill>
            <a:srgbClr val="0075A2"/>
          </a:solidFill>
          <a:ln>
            <a:noFill/>
          </a:ln>
        </p:spPr>
      </p:sp>
      <p:sp>
        <p:nvSpPr>
          <p:cNvPr id="584" name="Google Shape;584;p24"/>
          <p:cNvSpPr/>
          <p:nvPr/>
        </p:nvSpPr>
        <p:spPr>
          <a:xfrm rot="2700000">
            <a:off x="1889649" y="-792416"/>
            <a:ext cx="13716" cy="5377849"/>
          </a:xfrm>
          <a:custGeom>
            <a:rect b="b" l="l" r="r" t="t"/>
            <a:pathLst>
              <a:path extrusionOk="0" h="5377849" w="13716">
                <a:moveTo>
                  <a:pt x="0" y="13716"/>
                </a:moveTo>
                <a:lnTo>
                  <a:pt x="13716" y="0"/>
                </a:lnTo>
                <a:lnTo>
                  <a:pt x="13716" y="5377849"/>
                </a:lnTo>
                <a:lnTo>
                  <a:pt x="0" y="5364133"/>
                </a:lnTo>
                <a:close/>
              </a:path>
            </a:pathLst>
          </a:custGeom>
          <a:solidFill>
            <a:srgbClr val="0075A2"/>
          </a:solidFill>
          <a:ln>
            <a:noFill/>
          </a:ln>
        </p:spPr>
      </p:sp>
      <p:sp>
        <p:nvSpPr>
          <p:cNvPr id="585" name="Google Shape;585;p24"/>
          <p:cNvSpPr/>
          <p:nvPr/>
        </p:nvSpPr>
        <p:spPr>
          <a:xfrm flipH="1" rot="8100000">
            <a:off x="2070569" y="-450209"/>
            <a:ext cx="13716" cy="5889566"/>
          </a:xfrm>
          <a:custGeom>
            <a:rect b="b" l="l" r="r" t="t"/>
            <a:pathLst>
              <a:path extrusionOk="0" h="5889566" w="13716">
                <a:moveTo>
                  <a:pt x="13716" y="5889566"/>
                </a:moveTo>
                <a:lnTo>
                  <a:pt x="13716" y="0"/>
                </a:lnTo>
                <a:lnTo>
                  <a:pt x="0" y="13716"/>
                </a:lnTo>
                <a:lnTo>
                  <a:pt x="0" y="5875850"/>
                </a:lnTo>
                <a:close/>
              </a:path>
            </a:pathLst>
          </a:custGeom>
          <a:solidFill>
            <a:srgbClr val="0075A2"/>
          </a:solidFill>
          <a:ln>
            <a:noFill/>
          </a:ln>
        </p:spPr>
      </p:sp>
      <p:sp>
        <p:nvSpPr>
          <p:cNvPr id="586" name="Google Shape;586;p24"/>
          <p:cNvSpPr/>
          <p:nvPr/>
        </p:nvSpPr>
        <p:spPr>
          <a:xfrm flipH="1" rot="8100000">
            <a:off x="1648976" y="567610"/>
            <a:ext cx="13716" cy="4697119"/>
          </a:xfrm>
          <a:custGeom>
            <a:rect b="b" l="l" r="r" t="t"/>
            <a:pathLst>
              <a:path extrusionOk="0" h="4697119" w="13716">
                <a:moveTo>
                  <a:pt x="13716" y="4697119"/>
                </a:moveTo>
                <a:lnTo>
                  <a:pt x="13716" y="0"/>
                </a:lnTo>
                <a:lnTo>
                  <a:pt x="0" y="13716"/>
                </a:lnTo>
                <a:lnTo>
                  <a:pt x="0" y="4683403"/>
                </a:lnTo>
                <a:close/>
              </a:path>
            </a:pathLst>
          </a:custGeom>
          <a:solidFill>
            <a:srgbClr val="0075A2"/>
          </a:solidFill>
          <a:ln>
            <a:noFill/>
          </a:ln>
        </p:spPr>
      </p:sp>
      <p:sp>
        <p:nvSpPr>
          <p:cNvPr id="587" name="Google Shape;587;p24"/>
          <p:cNvSpPr/>
          <p:nvPr/>
        </p:nvSpPr>
        <p:spPr>
          <a:xfrm flipH="1" rot="8100000">
            <a:off x="1227383" y="1585424"/>
            <a:ext cx="13716" cy="3504674"/>
          </a:xfrm>
          <a:custGeom>
            <a:rect b="b" l="l" r="r" t="t"/>
            <a:pathLst>
              <a:path extrusionOk="0" h="3504674" w="13716">
                <a:moveTo>
                  <a:pt x="13716" y="3504674"/>
                </a:moveTo>
                <a:lnTo>
                  <a:pt x="13716" y="0"/>
                </a:lnTo>
                <a:lnTo>
                  <a:pt x="0" y="13716"/>
                </a:lnTo>
                <a:lnTo>
                  <a:pt x="0" y="3490958"/>
                </a:lnTo>
                <a:close/>
              </a:path>
            </a:pathLst>
          </a:custGeom>
          <a:solidFill>
            <a:srgbClr val="0075A2"/>
          </a:solidFill>
          <a:ln>
            <a:noFill/>
          </a:ln>
        </p:spPr>
      </p:sp>
      <p:sp>
        <p:nvSpPr>
          <p:cNvPr id="588" name="Google Shape;588;p24"/>
          <p:cNvSpPr/>
          <p:nvPr/>
        </p:nvSpPr>
        <p:spPr>
          <a:xfrm flipH="1" rot="8100000">
            <a:off x="805790" y="2603242"/>
            <a:ext cx="13716" cy="2312226"/>
          </a:xfrm>
          <a:custGeom>
            <a:rect b="b" l="l" r="r" t="t"/>
            <a:pathLst>
              <a:path extrusionOk="0" h="2312226" w="13716">
                <a:moveTo>
                  <a:pt x="13716" y="2312226"/>
                </a:moveTo>
                <a:lnTo>
                  <a:pt x="13716" y="0"/>
                </a:lnTo>
                <a:lnTo>
                  <a:pt x="0" y="13716"/>
                </a:lnTo>
                <a:lnTo>
                  <a:pt x="0" y="2298510"/>
                </a:lnTo>
                <a:close/>
              </a:path>
            </a:pathLst>
          </a:custGeom>
          <a:solidFill>
            <a:srgbClr val="0075A2"/>
          </a:solidFill>
          <a:ln>
            <a:noFill/>
          </a:ln>
        </p:spPr>
      </p:sp>
      <p:sp>
        <p:nvSpPr>
          <p:cNvPr id="589" name="Google Shape;589;p24"/>
          <p:cNvSpPr/>
          <p:nvPr/>
        </p:nvSpPr>
        <p:spPr>
          <a:xfrm flipH="1" rot="8100000">
            <a:off x="384198" y="3621057"/>
            <a:ext cx="13716" cy="1119782"/>
          </a:xfrm>
          <a:custGeom>
            <a:rect b="b" l="l" r="r" t="t"/>
            <a:pathLst>
              <a:path extrusionOk="0" h="1119782" w="13716">
                <a:moveTo>
                  <a:pt x="13716" y="1119782"/>
                </a:moveTo>
                <a:lnTo>
                  <a:pt x="13716" y="0"/>
                </a:lnTo>
                <a:lnTo>
                  <a:pt x="0" y="13716"/>
                </a:lnTo>
                <a:lnTo>
                  <a:pt x="0" y="1106066"/>
                </a:lnTo>
                <a:close/>
              </a:path>
            </a:pathLst>
          </a:custGeom>
          <a:solidFill>
            <a:srgbClr val="0075A2"/>
          </a:solidFill>
          <a:ln>
            <a:noFill/>
          </a:ln>
        </p:spPr>
      </p:sp>
      <p:sp>
        <p:nvSpPr>
          <p:cNvPr id="590" name="Google Shape;590;p24"/>
          <p:cNvSpPr/>
          <p:nvPr/>
        </p:nvSpPr>
        <p:spPr>
          <a:xfrm flipH="1" rot="8100000">
            <a:off x="2705180" y="-953749"/>
            <a:ext cx="13716" cy="6479500"/>
          </a:xfrm>
          <a:custGeom>
            <a:rect b="b" l="l" r="r" t="t"/>
            <a:pathLst>
              <a:path extrusionOk="0" h="6479500" w="13716">
                <a:moveTo>
                  <a:pt x="0" y="6479500"/>
                </a:moveTo>
                <a:lnTo>
                  <a:pt x="13716" y="6465784"/>
                </a:lnTo>
                <a:lnTo>
                  <a:pt x="13716" y="0"/>
                </a:lnTo>
                <a:lnTo>
                  <a:pt x="0" y="13716"/>
                </a:lnTo>
                <a:close/>
              </a:path>
            </a:pathLst>
          </a:custGeom>
          <a:solidFill>
            <a:srgbClr val="0075A2"/>
          </a:solidFill>
          <a:ln>
            <a:noFill/>
          </a:ln>
        </p:spPr>
      </p:sp>
      <p:sp>
        <p:nvSpPr>
          <p:cNvPr id="591" name="Google Shape;591;p24"/>
          <p:cNvSpPr/>
          <p:nvPr/>
        </p:nvSpPr>
        <p:spPr>
          <a:xfrm flipH="1" rot="8100000">
            <a:off x="4391552" y="-953749"/>
            <a:ext cx="13716" cy="6479500"/>
          </a:xfrm>
          <a:custGeom>
            <a:rect b="b" l="l" r="r" t="t"/>
            <a:pathLst>
              <a:path extrusionOk="0" h="6479500" w="13716">
                <a:moveTo>
                  <a:pt x="0" y="6479500"/>
                </a:moveTo>
                <a:lnTo>
                  <a:pt x="13716" y="6465784"/>
                </a:lnTo>
                <a:lnTo>
                  <a:pt x="13716" y="0"/>
                </a:lnTo>
                <a:lnTo>
                  <a:pt x="0" y="13715"/>
                </a:lnTo>
                <a:close/>
              </a:path>
            </a:pathLst>
          </a:custGeom>
          <a:solidFill>
            <a:srgbClr val="0075A2"/>
          </a:solidFill>
          <a:ln>
            <a:noFill/>
          </a:ln>
        </p:spPr>
      </p:sp>
      <p:sp>
        <p:nvSpPr>
          <p:cNvPr id="592" name="Google Shape;592;p24"/>
          <p:cNvSpPr/>
          <p:nvPr/>
        </p:nvSpPr>
        <p:spPr>
          <a:xfrm flipH="1" rot="8100000">
            <a:off x="6077925" y="-953749"/>
            <a:ext cx="13716" cy="6479501"/>
          </a:xfrm>
          <a:custGeom>
            <a:rect b="b" l="l" r="r" t="t"/>
            <a:pathLst>
              <a:path extrusionOk="0" h="6479501" w="13716">
                <a:moveTo>
                  <a:pt x="0" y="6479501"/>
                </a:moveTo>
                <a:lnTo>
                  <a:pt x="13716" y="6465785"/>
                </a:lnTo>
                <a:lnTo>
                  <a:pt x="13716" y="0"/>
                </a:lnTo>
                <a:lnTo>
                  <a:pt x="0" y="13716"/>
                </a:lnTo>
                <a:close/>
              </a:path>
            </a:pathLst>
          </a:custGeom>
          <a:solidFill>
            <a:srgbClr val="0075A2"/>
          </a:solidFill>
          <a:ln>
            <a:noFill/>
          </a:ln>
        </p:spPr>
      </p:sp>
      <p:sp>
        <p:nvSpPr>
          <p:cNvPr id="593" name="Google Shape;593;p24"/>
          <p:cNvSpPr/>
          <p:nvPr/>
        </p:nvSpPr>
        <p:spPr>
          <a:xfrm flipH="1" rot="8100000">
            <a:off x="6916261" y="-965458"/>
            <a:ext cx="13716" cy="6493219"/>
          </a:xfrm>
          <a:custGeom>
            <a:rect b="b" l="l" r="r" t="t"/>
            <a:pathLst>
              <a:path extrusionOk="0" h="6493219" w="13716">
                <a:moveTo>
                  <a:pt x="13716" y="6479504"/>
                </a:moveTo>
                <a:lnTo>
                  <a:pt x="13716" y="0"/>
                </a:lnTo>
                <a:lnTo>
                  <a:pt x="0" y="13717"/>
                </a:lnTo>
                <a:lnTo>
                  <a:pt x="0" y="6493219"/>
                </a:lnTo>
                <a:close/>
              </a:path>
            </a:pathLst>
          </a:custGeom>
          <a:solidFill>
            <a:srgbClr val="0075A2"/>
          </a:solidFill>
          <a:ln>
            <a:noFill/>
          </a:ln>
        </p:spPr>
      </p:sp>
      <p:sp>
        <p:nvSpPr>
          <p:cNvPr id="594" name="Google Shape;594;p24"/>
          <p:cNvSpPr/>
          <p:nvPr/>
        </p:nvSpPr>
        <p:spPr>
          <a:xfrm flipH="1" rot="8100000">
            <a:off x="7759447" y="-965458"/>
            <a:ext cx="13717" cy="6493219"/>
          </a:xfrm>
          <a:custGeom>
            <a:rect b="b" l="l" r="r" t="t"/>
            <a:pathLst>
              <a:path extrusionOk="0" h="6493219" w="13717">
                <a:moveTo>
                  <a:pt x="0" y="6493219"/>
                </a:moveTo>
                <a:lnTo>
                  <a:pt x="13716" y="6479502"/>
                </a:lnTo>
                <a:lnTo>
                  <a:pt x="13717" y="0"/>
                </a:lnTo>
                <a:lnTo>
                  <a:pt x="0" y="13716"/>
                </a:lnTo>
                <a:close/>
              </a:path>
            </a:pathLst>
          </a:custGeom>
          <a:solidFill>
            <a:srgbClr val="0075A2"/>
          </a:solidFill>
          <a:ln>
            <a:noFill/>
          </a:ln>
        </p:spPr>
      </p:sp>
      <p:sp>
        <p:nvSpPr>
          <p:cNvPr id="595" name="Google Shape;595;p24"/>
          <p:cNvSpPr/>
          <p:nvPr/>
        </p:nvSpPr>
        <p:spPr>
          <a:xfrm flipH="1" rot="8100000">
            <a:off x="8602633" y="-965458"/>
            <a:ext cx="13716" cy="6493219"/>
          </a:xfrm>
          <a:custGeom>
            <a:rect b="b" l="l" r="r" t="t"/>
            <a:pathLst>
              <a:path extrusionOk="0" h="6493219" w="13716">
                <a:moveTo>
                  <a:pt x="13716" y="6479504"/>
                </a:moveTo>
                <a:lnTo>
                  <a:pt x="13716" y="0"/>
                </a:lnTo>
                <a:lnTo>
                  <a:pt x="0" y="13716"/>
                </a:lnTo>
                <a:lnTo>
                  <a:pt x="0" y="6493219"/>
                </a:lnTo>
                <a:close/>
              </a:path>
            </a:pathLst>
          </a:custGeom>
          <a:solidFill>
            <a:srgbClr val="0075A2"/>
          </a:solidFill>
          <a:ln>
            <a:noFill/>
          </a:ln>
        </p:spPr>
      </p:sp>
      <p:sp>
        <p:nvSpPr>
          <p:cNvPr id="596" name="Google Shape;596;p24"/>
          <p:cNvSpPr/>
          <p:nvPr/>
        </p:nvSpPr>
        <p:spPr>
          <a:xfrm flipH="1" rot="8100000">
            <a:off x="10088968" y="-882602"/>
            <a:ext cx="13716" cy="5927431"/>
          </a:xfrm>
          <a:custGeom>
            <a:rect b="b" l="l" r="r" t="t"/>
            <a:pathLst>
              <a:path extrusionOk="0" h="5927431" w="13716">
                <a:moveTo>
                  <a:pt x="0" y="5927431"/>
                </a:moveTo>
                <a:lnTo>
                  <a:pt x="13715" y="5913716"/>
                </a:lnTo>
                <a:lnTo>
                  <a:pt x="13716" y="13716"/>
                </a:lnTo>
                <a:lnTo>
                  <a:pt x="0" y="0"/>
                </a:lnTo>
                <a:close/>
              </a:path>
            </a:pathLst>
          </a:custGeom>
          <a:solidFill>
            <a:srgbClr val="0075A2"/>
          </a:solidFill>
          <a:ln>
            <a:noFill/>
          </a:ln>
        </p:spPr>
      </p:sp>
      <p:sp>
        <p:nvSpPr>
          <p:cNvPr id="597" name="Google Shape;597;p24"/>
          <p:cNvSpPr/>
          <p:nvPr/>
        </p:nvSpPr>
        <p:spPr>
          <a:xfrm flipH="1" rot="8100000">
            <a:off x="10510562" y="-707971"/>
            <a:ext cx="13716" cy="4734985"/>
          </a:xfrm>
          <a:custGeom>
            <a:rect b="b" l="l" r="r" t="t"/>
            <a:pathLst>
              <a:path extrusionOk="0" h="4734985" w="13716">
                <a:moveTo>
                  <a:pt x="0" y="4734985"/>
                </a:moveTo>
                <a:lnTo>
                  <a:pt x="13715" y="4721270"/>
                </a:lnTo>
                <a:lnTo>
                  <a:pt x="13716" y="13715"/>
                </a:lnTo>
                <a:lnTo>
                  <a:pt x="0" y="0"/>
                </a:lnTo>
                <a:close/>
              </a:path>
            </a:pathLst>
          </a:custGeom>
          <a:solidFill>
            <a:srgbClr val="0075A2"/>
          </a:solidFill>
          <a:ln>
            <a:noFill/>
          </a:ln>
        </p:spPr>
      </p:sp>
      <p:sp>
        <p:nvSpPr>
          <p:cNvPr id="598" name="Google Shape;598;p24"/>
          <p:cNvSpPr/>
          <p:nvPr/>
        </p:nvSpPr>
        <p:spPr>
          <a:xfrm flipH="1" rot="8100000">
            <a:off x="10932155" y="-533342"/>
            <a:ext cx="13716" cy="3542540"/>
          </a:xfrm>
          <a:custGeom>
            <a:rect b="b" l="l" r="r" t="t"/>
            <a:pathLst>
              <a:path extrusionOk="0" h="3542540" w="13716">
                <a:moveTo>
                  <a:pt x="0" y="3542540"/>
                </a:moveTo>
                <a:lnTo>
                  <a:pt x="13715" y="3528825"/>
                </a:lnTo>
                <a:lnTo>
                  <a:pt x="13716" y="13716"/>
                </a:lnTo>
                <a:lnTo>
                  <a:pt x="0" y="0"/>
                </a:lnTo>
                <a:close/>
              </a:path>
            </a:pathLst>
          </a:custGeom>
          <a:solidFill>
            <a:srgbClr val="0075A2"/>
          </a:solidFill>
          <a:ln>
            <a:noFill/>
          </a:ln>
        </p:spPr>
      </p:sp>
      <p:sp>
        <p:nvSpPr>
          <p:cNvPr id="599" name="Google Shape;599;p24"/>
          <p:cNvSpPr/>
          <p:nvPr/>
        </p:nvSpPr>
        <p:spPr>
          <a:xfrm flipH="1" rot="8100000">
            <a:off x="11353748" y="-358712"/>
            <a:ext cx="13716" cy="2350095"/>
          </a:xfrm>
          <a:custGeom>
            <a:rect b="b" l="l" r="r" t="t"/>
            <a:pathLst>
              <a:path extrusionOk="0" h="2350095" w="13716">
                <a:moveTo>
                  <a:pt x="0" y="2350095"/>
                </a:moveTo>
                <a:lnTo>
                  <a:pt x="13715" y="2336380"/>
                </a:lnTo>
                <a:lnTo>
                  <a:pt x="13716" y="13714"/>
                </a:lnTo>
                <a:lnTo>
                  <a:pt x="0" y="0"/>
                </a:lnTo>
                <a:close/>
              </a:path>
            </a:pathLst>
          </a:custGeom>
          <a:solidFill>
            <a:srgbClr val="0075A2"/>
          </a:solidFill>
          <a:ln>
            <a:noFill/>
          </a:ln>
        </p:spPr>
      </p:sp>
      <p:sp>
        <p:nvSpPr>
          <p:cNvPr id="600" name="Google Shape;600;p24"/>
          <p:cNvSpPr/>
          <p:nvPr/>
        </p:nvSpPr>
        <p:spPr>
          <a:xfrm flipH="1" rot="8100000">
            <a:off x="11775341" y="-184083"/>
            <a:ext cx="13716" cy="1157650"/>
          </a:xfrm>
          <a:custGeom>
            <a:rect b="b" l="l" r="r" t="t"/>
            <a:pathLst>
              <a:path extrusionOk="0" h="1157650" w="13716">
                <a:moveTo>
                  <a:pt x="0" y="1157650"/>
                </a:moveTo>
                <a:lnTo>
                  <a:pt x="13716" y="1143934"/>
                </a:lnTo>
                <a:lnTo>
                  <a:pt x="13716" y="13716"/>
                </a:lnTo>
                <a:lnTo>
                  <a:pt x="0" y="0"/>
                </a:lnTo>
                <a:close/>
              </a:path>
            </a:pathLst>
          </a:custGeom>
          <a:solidFill>
            <a:srgbClr val="0075A2"/>
          </a:solidFill>
          <a:ln>
            <a:noFill/>
          </a:ln>
        </p:spPr>
      </p:sp>
      <p:sp>
        <p:nvSpPr>
          <p:cNvPr id="601" name="Google Shape;601;p24"/>
          <p:cNvSpPr/>
          <p:nvPr/>
        </p:nvSpPr>
        <p:spPr>
          <a:xfrm flipH="1" rot="8100000">
            <a:off x="3543517" y="-965458"/>
            <a:ext cx="13716" cy="6493219"/>
          </a:xfrm>
          <a:custGeom>
            <a:rect b="b" l="l" r="r" t="t"/>
            <a:pathLst>
              <a:path extrusionOk="0" h="6493219" w="13716">
                <a:moveTo>
                  <a:pt x="0" y="6493219"/>
                </a:moveTo>
                <a:lnTo>
                  <a:pt x="13716" y="6479503"/>
                </a:lnTo>
                <a:lnTo>
                  <a:pt x="13716" y="0"/>
                </a:lnTo>
                <a:lnTo>
                  <a:pt x="0" y="13716"/>
                </a:lnTo>
                <a:close/>
              </a:path>
            </a:pathLst>
          </a:custGeom>
          <a:solidFill>
            <a:srgbClr val="0075A2"/>
          </a:solidFill>
          <a:ln>
            <a:noFill/>
          </a:ln>
        </p:spPr>
      </p:sp>
      <p:sp>
        <p:nvSpPr>
          <p:cNvPr id="602" name="Google Shape;602;p24"/>
          <p:cNvSpPr/>
          <p:nvPr/>
        </p:nvSpPr>
        <p:spPr>
          <a:xfrm flipH="1" rot="8100000">
            <a:off x="5229889" y="-965458"/>
            <a:ext cx="13716" cy="6493220"/>
          </a:xfrm>
          <a:custGeom>
            <a:rect b="b" l="l" r="r" t="t"/>
            <a:pathLst>
              <a:path extrusionOk="0" h="6493220" w="13716">
                <a:moveTo>
                  <a:pt x="0" y="6493220"/>
                </a:moveTo>
                <a:lnTo>
                  <a:pt x="13716" y="6479504"/>
                </a:lnTo>
                <a:lnTo>
                  <a:pt x="13716" y="0"/>
                </a:lnTo>
                <a:lnTo>
                  <a:pt x="0" y="13716"/>
                </a:lnTo>
                <a:close/>
              </a:path>
            </a:pathLst>
          </a:custGeom>
          <a:solidFill>
            <a:srgbClr val="0075A2"/>
          </a:solidFill>
          <a:ln>
            <a:noFill/>
          </a:ln>
        </p:spPr>
      </p:sp>
      <p:sp>
        <p:nvSpPr>
          <p:cNvPr id="603" name="Google Shape;603;p24"/>
          <p:cNvSpPr/>
          <p:nvPr/>
        </p:nvSpPr>
        <p:spPr>
          <a:xfrm rot="-5400000">
            <a:off x="644277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24"/>
          <p:cNvSpPr/>
          <p:nvPr/>
        </p:nvSpPr>
        <p:spPr>
          <a:xfrm rot="-5400000">
            <a:off x="-148774" y="258315"/>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24"/>
          <p:cNvSpPr/>
          <p:nvPr/>
        </p:nvSpPr>
        <p:spPr>
          <a:xfrm rot="-5400000">
            <a:off x="138753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24"/>
          <p:cNvSpPr/>
          <p:nvPr/>
        </p:nvSpPr>
        <p:spPr>
          <a:xfrm rot="-5400000">
            <a:off x="223007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24"/>
          <p:cNvSpPr/>
          <p:nvPr/>
        </p:nvSpPr>
        <p:spPr>
          <a:xfrm rot="-5400000">
            <a:off x="307261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24"/>
          <p:cNvSpPr/>
          <p:nvPr/>
        </p:nvSpPr>
        <p:spPr>
          <a:xfrm rot="-5400000">
            <a:off x="391515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4"/>
          <p:cNvSpPr/>
          <p:nvPr/>
        </p:nvSpPr>
        <p:spPr>
          <a:xfrm rot="-5400000">
            <a:off x="475769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24"/>
          <p:cNvSpPr/>
          <p:nvPr/>
        </p:nvSpPr>
        <p:spPr>
          <a:xfrm rot="-5400000">
            <a:off x="560023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24"/>
          <p:cNvSpPr/>
          <p:nvPr/>
        </p:nvSpPr>
        <p:spPr>
          <a:xfrm rot="-5400000">
            <a:off x="812785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24"/>
          <p:cNvSpPr/>
          <p:nvPr/>
        </p:nvSpPr>
        <p:spPr>
          <a:xfrm rot="-5400000">
            <a:off x="728531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24"/>
          <p:cNvSpPr/>
          <p:nvPr/>
        </p:nvSpPr>
        <p:spPr>
          <a:xfrm rot="-5400000">
            <a:off x="981293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24"/>
          <p:cNvSpPr/>
          <p:nvPr/>
        </p:nvSpPr>
        <p:spPr>
          <a:xfrm rot="-5400000">
            <a:off x="897039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24"/>
          <p:cNvSpPr/>
          <p:nvPr/>
        </p:nvSpPr>
        <p:spPr>
          <a:xfrm rot="-5400000">
            <a:off x="11498011"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24"/>
          <p:cNvSpPr/>
          <p:nvPr/>
        </p:nvSpPr>
        <p:spPr>
          <a:xfrm rot="-5400000">
            <a:off x="1065547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24"/>
          <p:cNvSpPr/>
          <p:nvPr/>
        </p:nvSpPr>
        <p:spPr>
          <a:xfrm rot="-5400000">
            <a:off x="544992" y="109541"/>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24"/>
          <p:cNvSpPr/>
          <p:nvPr/>
        </p:nvSpPr>
        <p:spPr>
          <a:xfrm>
            <a:off x="666451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24"/>
          <p:cNvSpPr/>
          <p:nvPr/>
        </p:nvSpPr>
        <p:spPr>
          <a:xfrm>
            <a:off x="0" y="331699"/>
            <a:ext cx="93942" cy="4240302"/>
          </a:xfrm>
          <a:custGeom>
            <a:rect b="b" l="l" r="r" t="t"/>
            <a:pathLst>
              <a:path extrusionOk="0" h="4240302" w="9394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24"/>
          <p:cNvSpPr/>
          <p:nvPr/>
        </p:nvSpPr>
        <p:spPr>
          <a:xfrm>
            <a:off x="76673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24"/>
          <p:cNvSpPr/>
          <p:nvPr/>
        </p:nvSpPr>
        <p:spPr>
          <a:xfrm>
            <a:off x="160927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24"/>
          <p:cNvSpPr/>
          <p:nvPr/>
        </p:nvSpPr>
        <p:spPr>
          <a:xfrm>
            <a:off x="245181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24"/>
          <p:cNvSpPr/>
          <p:nvPr/>
        </p:nvSpPr>
        <p:spPr>
          <a:xfrm>
            <a:off x="329435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24"/>
          <p:cNvSpPr/>
          <p:nvPr/>
        </p:nvSpPr>
        <p:spPr>
          <a:xfrm>
            <a:off x="413689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24"/>
          <p:cNvSpPr/>
          <p:nvPr/>
        </p:nvSpPr>
        <p:spPr>
          <a:xfrm>
            <a:off x="497943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24"/>
          <p:cNvSpPr/>
          <p:nvPr/>
        </p:nvSpPr>
        <p:spPr>
          <a:xfrm>
            <a:off x="582197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24"/>
          <p:cNvSpPr/>
          <p:nvPr/>
        </p:nvSpPr>
        <p:spPr>
          <a:xfrm>
            <a:off x="834959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4"/>
          <p:cNvSpPr/>
          <p:nvPr/>
        </p:nvSpPr>
        <p:spPr>
          <a:xfrm>
            <a:off x="750705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24"/>
          <p:cNvSpPr/>
          <p:nvPr/>
        </p:nvSpPr>
        <p:spPr>
          <a:xfrm>
            <a:off x="1003467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24"/>
          <p:cNvSpPr/>
          <p:nvPr/>
        </p:nvSpPr>
        <p:spPr>
          <a:xfrm>
            <a:off x="919213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24"/>
          <p:cNvSpPr/>
          <p:nvPr/>
        </p:nvSpPr>
        <p:spPr>
          <a:xfrm>
            <a:off x="11719750"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24"/>
          <p:cNvSpPr/>
          <p:nvPr/>
        </p:nvSpPr>
        <p:spPr>
          <a:xfrm>
            <a:off x="10877211" y="331699"/>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24"/>
          <p:cNvSpPr/>
          <p:nvPr/>
        </p:nvSpPr>
        <p:spPr>
          <a:xfrm rot="-5400000">
            <a:off x="602118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24"/>
          <p:cNvSpPr/>
          <p:nvPr/>
        </p:nvSpPr>
        <p:spPr>
          <a:xfrm rot="-5400000">
            <a:off x="96594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24"/>
          <p:cNvSpPr/>
          <p:nvPr/>
        </p:nvSpPr>
        <p:spPr>
          <a:xfrm rot="-5400000">
            <a:off x="180848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24"/>
          <p:cNvSpPr/>
          <p:nvPr/>
        </p:nvSpPr>
        <p:spPr>
          <a:xfrm rot="-5400000">
            <a:off x="265102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24"/>
          <p:cNvSpPr/>
          <p:nvPr/>
        </p:nvSpPr>
        <p:spPr>
          <a:xfrm rot="-5400000">
            <a:off x="349356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24"/>
          <p:cNvSpPr/>
          <p:nvPr/>
        </p:nvSpPr>
        <p:spPr>
          <a:xfrm rot="-5400000">
            <a:off x="433610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24"/>
          <p:cNvSpPr/>
          <p:nvPr/>
        </p:nvSpPr>
        <p:spPr>
          <a:xfrm rot="-5400000">
            <a:off x="517864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24"/>
          <p:cNvSpPr/>
          <p:nvPr/>
        </p:nvSpPr>
        <p:spPr>
          <a:xfrm rot="-5400000">
            <a:off x="770626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24"/>
          <p:cNvSpPr/>
          <p:nvPr/>
        </p:nvSpPr>
        <p:spPr>
          <a:xfrm rot="-5400000">
            <a:off x="686372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24"/>
          <p:cNvSpPr/>
          <p:nvPr/>
        </p:nvSpPr>
        <p:spPr>
          <a:xfrm rot="-5400000">
            <a:off x="939134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24"/>
          <p:cNvSpPr/>
          <p:nvPr/>
        </p:nvSpPr>
        <p:spPr>
          <a:xfrm rot="-5400000">
            <a:off x="854880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24"/>
          <p:cNvSpPr/>
          <p:nvPr/>
        </p:nvSpPr>
        <p:spPr>
          <a:xfrm rot="-5400000">
            <a:off x="11076421"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24"/>
          <p:cNvSpPr/>
          <p:nvPr/>
        </p:nvSpPr>
        <p:spPr>
          <a:xfrm rot="-5400000">
            <a:off x="1023388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24"/>
          <p:cNvSpPr/>
          <p:nvPr/>
        </p:nvSpPr>
        <p:spPr>
          <a:xfrm rot="-5400000">
            <a:off x="123402" y="53022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24"/>
          <p:cNvSpPr/>
          <p:nvPr/>
        </p:nvSpPr>
        <p:spPr>
          <a:xfrm rot="-5400000">
            <a:off x="11760003" y="685578"/>
            <a:ext cx="595780" cy="268215"/>
          </a:xfrm>
          <a:custGeom>
            <a:rect b="b" l="l" r="r" t="t"/>
            <a:pathLst>
              <a:path extrusionOk="0" h="268215" w="59578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24"/>
          <p:cNvSpPr/>
          <p:nvPr/>
        </p:nvSpPr>
        <p:spPr>
          <a:xfrm>
            <a:off x="708665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24"/>
          <p:cNvSpPr/>
          <p:nvPr/>
        </p:nvSpPr>
        <p:spPr>
          <a:xfrm>
            <a:off x="34633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24"/>
          <p:cNvSpPr/>
          <p:nvPr/>
        </p:nvSpPr>
        <p:spPr>
          <a:xfrm>
            <a:off x="118887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24"/>
          <p:cNvSpPr/>
          <p:nvPr/>
        </p:nvSpPr>
        <p:spPr>
          <a:xfrm>
            <a:off x="203141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24"/>
          <p:cNvSpPr/>
          <p:nvPr/>
        </p:nvSpPr>
        <p:spPr>
          <a:xfrm>
            <a:off x="287395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24"/>
          <p:cNvSpPr/>
          <p:nvPr/>
        </p:nvSpPr>
        <p:spPr>
          <a:xfrm>
            <a:off x="371649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24"/>
          <p:cNvSpPr/>
          <p:nvPr/>
        </p:nvSpPr>
        <p:spPr>
          <a:xfrm>
            <a:off x="455903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24"/>
          <p:cNvSpPr/>
          <p:nvPr/>
        </p:nvSpPr>
        <p:spPr>
          <a:xfrm>
            <a:off x="540157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24"/>
          <p:cNvSpPr/>
          <p:nvPr/>
        </p:nvSpPr>
        <p:spPr>
          <a:xfrm>
            <a:off x="624411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24"/>
          <p:cNvSpPr/>
          <p:nvPr/>
        </p:nvSpPr>
        <p:spPr>
          <a:xfrm>
            <a:off x="877173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24"/>
          <p:cNvSpPr/>
          <p:nvPr/>
        </p:nvSpPr>
        <p:spPr>
          <a:xfrm>
            <a:off x="792919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24"/>
          <p:cNvSpPr/>
          <p:nvPr/>
        </p:nvSpPr>
        <p:spPr>
          <a:xfrm>
            <a:off x="1045681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24"/>
          <p:cNvSpPr/>
          <p:nvPr/>
        </p:nvSpPr>
        <p:spPr>
          <a:xfrm>
            <a:off x="961427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24"/>
          <p:cNvSpPr/>
          <p:nvPr/>
        </p:nvSpPr>
        <p:spPr>
          <a:xfrm>
            <a:off x="12141892" y="758852"/>
            <a:ext cx="50109" cy="3538433"/>
          </a:xfrm>
          <a:custGeom>
            <a:rect b="b" l="l" r="r" t="t"/>
            <a:pathLst>
              <a:path extrusionOk="0" h="3538433" w="50109">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24"/>
          <p:cNvSpPr/>
          <p:nvPr/>
        </p:nvSpPr>
        <p:spPr>
          <a:xfrm>
            <a:off x="11299353" y="75101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24"/>
          <p:cNvSpPr/>
          <p:nvPr/>
        </p:nvSpPr>
        <p:spPr>
          <a:xfrm rot="-5400000">
            <a:off x="617401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24"/>
          <p:cNvSpPr/>
          <p:nvPr/>
        </p:nvSpPr>
        <p:spPr>
          <a:xfrm rot="-5400000">
            <a:off x="111877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24"/>
          <p:cNvSpPr/>
          <p:nvPr/>
        </p:nvSpPr>
        <p:spPr>
          <a:xfrm rot="-5400000">
            <a:off x="196131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24"/>
          <p:cNvSpPr/>
          <p:nvPr/>
        </p:nvSpPr>
        <p:spPr>
          <a:xfrm rot="-5400000">
            <a:off x="280385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24"/>
          <p:cNvSpPr/>
          <p:nvPr/>
        </p:nvSpPr>
        <p:spPr>
          <a:xfrm rot="-5400000">
            <a:off x="364639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24"/>
          <p:cNvSpPr/>
          <p:nvPr/>
        </p:nvSpPr>
        <p:spPr>
          <a:xfrm rot="-5400000">
            <a:off x="448893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24"/>
          <p:cNvSpPr/>
          <p:nvPr/>
        </p:nvSpPr>
        <p:spPr>
          <a:xfrm rot="-5400000">
            <a:off x="533147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24"/>
          <p:cNvSpPr/>
          <p:nvPr/>
        </p:nvSpPr>
        <p:spPr>
          <a:xfrm rot="-5400000">
            <a:off x="785909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24"/>
          <p:cNvSpPr/>
          <p:nvPr/>
        </p:nvSpPr>
        <p:spPr>
          <a:xfrm rot="-5400000">
            <a:off x="7016553" y="-163077"/>
            <a:ext cx="306986" cy="612648"/>
          </a:xfrm>
          <a:custGeom>
            <a:rect b="b" l="l" r="r" t="t"/>
            <a:pathLst>
              <a:path extrusionOk="0" h="612648" w="306986">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24"/>
          <p:cNvSpPr/>
          <p:nvPr/>
        </p:nvSpPr>
        <p:spPr>
          <a:xfrm rot="-5400000">
            <a:off x="954417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24"/>
          <p:cNvSpPr/>
          <p:nvPr/>
        </p:nvSpPr>
        <p:spPr>
          <a:xfrm rot="-5400000">
            <a:off x="870163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24"/>
          <p:cNvSpPr/>
          <p:nvPr/>
        </p:nvSpPr>
        <p:spPr>
          <a:xfrm rot="-5400000">
            <a:off x="11229252"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24"/>
          <p:cNvSpPr/>
          <p:nvPr/>
        </p:nvSpPr>
        <p:spPr>
          <a:xfrm rot="-5400000">
            <a:off x="1038671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24"/>
          <p:cNvSpPr/>
          <p:nvPr/>
        </p:nvSpPr>
        <p:spPr>
          <a:xfrm rot="-5400000">
            <a:off x="276233" y="-163077"/>
            <a:ext cx="306986" cy="612648"/>
          </a:xfrm>
          <a:custGeom>
            <a:rect b="b" l="l" r="r" t="t"/>
            <a:pathLst>
              <a:path extrusionOk="0" h="612648" w="306986">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24"/>
          <p:cNvSpPr/>
          <p:nvPr/>
        </p:nvSpPr>
        <p:spPr>
          <a:xfrm rot="-5400000">
            <a:off x="11908617" y="4923"/>
            <a:ext cx="298552" cy="268215"/>
          </a:xfrm>
          <a:custGeom>
            <a:rect b="b" l="l" r="r" t="t"/>
            <a:pathLst>
              <a:path extrusionOk="0" h="268215" w="298552">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24"/>
          <p:cNvSpPr/>
          <p:nvPr/>
        </p:nvSpPr>
        <p:spPr>
          <a:xfrm>
            <a:off x="346332" y="-10245"/>
            <a:ext cx="169752" cy="84875"/>
          </a:xfrm>
          <a:custGeom>
            <a:rect b="b" l="l" r="r" t="t"/>
            <a:pathLst>
              <a:path extrusionOk="0" h="84875" w="169752">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24"/>
          <p:cNvSpPr/>
          <p:nvPr/>
        </p:nvSpPr>
        <p:spPr>
          <a:xfrm>
            <a:off x="1188872" y="-10245"/>
            <a:ext cx="169752" cy="84875"/>
          </a:xfrm>
          <a:custGeom>
            <a:rect b="b" l="l" r="r" t="t"/>
            <a:pathLst>
              <a:path extrusionOk="0" h="84875" w="169752">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24"/>
          <p:cNvSpPr/>
          <p:nvPr/>
        </p:nvSpPr>
        <p:spPr>
          <a:xfrm>
            <a:off x="2031413" y="-10245"/>
            <a:ext cx="10160587" cy="84875"/>
          </a:xfrm>
          <a:custGeom>
            <a:rect b="b" l="l" r="r" t="t"/>
            <a:pathLst>
              <a:path extrusionOk="0" h="84875" w="10160587">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24"/>
          <p:cNvSpPr/>
          <p:nvPr/>
        </p:nvSpPr>
        <p:spPr>
          <a:xfrm rot="-5400000">
            <a:off x="644277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24"/>
          <p:cNvSpPr/>
          <p:nvPr/>
        </p:nvSpPr>
        <p:spPr>
          <a:xfrm rot="-5400000">
            <a:off x="-148774" y="1103813"/>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24"/>
          <p:cNvSpPr/>
          <p:nvPr/>
        </p:nvSpPr>
        <p:spPr>
          <a:xfrm rot="-5400000">
            <a:off x="138753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24"/>
          <p:cNvSpPr/>
          <p:nvPr/>
        </p:nvSpPr>
        <p:spPr>
          <a:xfrm rot="-5400000">
            <a:off x="223007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24"/>
          <p:cNvSpPr/>
          <p:nvPr/>
        </p:nvSpPr>
        <p:spPr>
          <a:xfrm rot="-5400000">
            <a:off x="307261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24"/>
          <p:cNvSpPr/>
          <p:nvPr/>
        </p:nvSpPr>
        <p:spPr>
          <a:xfrm rot="-5400000">
            <a:off x="391515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24"/>
          <p:cNvSpPr/>
          <p:nvPr/>
        </p:nvSpPr>
        <p:spPr>
          <a:xfrm rot="-5400000">
            <a:off x="475769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24"/>
          <p:cNvSpPr/>
          <p:nvPr/>
        </p:nvSpPr>
        <p:spPr>
          <a:xfrm rot="-5400000">
            <a:off x="560023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24"/>
          <p:cNvSpPr/>
          <p:nvPr/>
        </p:nvSpPr>
        <p:spPr>
          <a:xfrm rot="-5400000">
            <a:off x="812785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24"/>
          <p:cNvSpPr/>
          <p:nvPr/>
        </p:nvSpPr>
        <p:spPr>
          <a:xfrm rot="-5400000">
            <a:off x="728531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24"/>
          <p:cNvSpPr/>
          <p:nvPr/>
        </p:nvSpPr>
        <p:spPr>
          <a:xfrm rot="-5400000">
            <a:off x="981293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24"/>
          <p:cNvSpPr/>
          <p:nvPr/>
        </p:nvSpPr>
        <p:spPr>
          <a:xfrm rot="-5400000">
            <a:off x="897039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24"/>
          <p:cNvSpPr/>
          <p:nvPr/>
        </p:nvSpPr>
        <p:spPr>
          <a:xfrm rot="-5400000">
            <a:off x="11498011"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24"/>
          <p:cNvSpPr/>
          <p:nvPr/>
        </p:nvSpPr>
        <p:spPr>
          <a:xfrm rot="-5400000">
            <a:off x="1065547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24"/>
          <p:cNvSpPr/>
          <p:nvPr/>
        </p:nvSpPr>
        <p:spPr>
          <a:xfrm rot="-5400000">
            <a:off x="544992" y="95503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24"/>
          <p:cNvSpPr/>
          <p:nvPr/>
        </p:nvSpPr>
        <p:spPr>
          <a:xfrm>
            <a:off x="666451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24"/>
          <p:cNvSpPr/>
          <p:nvPr/>
        </p:nvSpPr>
        <p:spPr>
          <a:xfrm>
            <a:off x="76673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24"/>
          <p:cNvSpPr/>
          <p:nvPr/>
        </p:nvSpPr>
        <p:spPr>
          <a:xfrm>
            <a:off x="160927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24"/>
          <p:cNvSpPr/>
          <p:nvPr/>
        </p:nvSpPr>
        <p:spPr>
          <a:xfrm>
            <a:off x="245181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24"/>
          <p:cNvSpPr/>
          <p:nvPr/>
        </p:nvSpPr>
        <p:spPr>
          <a:xfrm>
            <a:off x="329435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24"/>
          <p:cNvSpPr/>
          <p:nvPr/>
        </p:nvSpPr>
        <p:spPr>
          <a:xfrm>
            <a:off x="413689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24"/>
          <p:cNvSpPr/>
          <p:nvPr/>
        </p:nvSpPr>
        <p:spPr>
          <a:xfrm>
            <a:off x="497943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24"/>
          <p:cNvSpPr/>
          <p:nvPr/>
        </p:nvSpPr>
        <p:spPr>
          <a:xfrm>
            <a:off x="582197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24"/>
          <p:cNvSpPr/>
          <p:nvPr/>
        </p:nvSpPr>
        <p:spPr>
          <a:xfrm>
            <a:off x="834959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24"/>
          <p:cNvSpPr/>
          <p:nvPr/>
        </p:nvSpPr>
        <p:spPr>
          <a:xfrm>
            <a:off x="750705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24"/>
          <p:cNvSpPr/>
          <p:nvPr/>
        </p:nvSpPr>
        <p:spPr>
          <a:xfrm>
            <a:off x="1003467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24"/>
          <p:cNvSpPr/>
          <p:nvPr/>
        </p:nvSpPr>
        <p:spPr>
          <a:xfrm>
            <a:off x="919213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24"/>
          <p:cNvSpPr/>
          <p:nvPr/>
        </p:nvSpPr>
        <p:spPr>
          <a:xfrm>
            <a:off x="11719750"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24"/>
          <p:cNvSpPr/>
          <p:nvPr/>
        </p:nvSpPr>
        <p:spPr>
          <a:xfrm>
            <a:off x="10877211" y="117719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24"/>
          <p:cNvSpPr/>
          <p:nvPr/>
        </p:nvSpPr>
        <p:spPr>
          <a:xfrm rot="-5400000">
            <a:off x="602118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24"/>
          <p:cNvSpPr/>
          <p:nvPr/>
        </p:nvSpPr>
        <p:spPr>
          <a:xfrm rot="-5400000">
            <a:off x="96594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24"/>
          <p:cNvSpPr/>
          <p:nvPr/>
        </p:nvSpPr>
        <p:spPr>
          <a:xfrm rot="-5400000">
            <a:off x="180848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24"/>
          <p:cNvSpPr/>
          <p:nvPr/>
        </p:nvSpPr>
        <p:spPr>
          <a:xfrm rot="-5400000">
            <a:off x="265102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24"/>
          <p:cNvSpPr/>
          <p:nvPr/>
        </p:nvSpPr>
        <p:spPr>
          <a:xfrm rot="-5400000">
            <a:off x="349356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24"/>
          <p:cNvSpPr/>
          <p:nvPr/>
        </p:nvSpPr>
        <p:spPr>
          <a:xfrm rot="-5400000">
            <a:off x="433610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24"/>
          <p:cNvSpPr/>
          <p:nvPr/>
        </p:nvSpPr>
        <p:spPr>
          <a:xfrm rot="-5400000">
            <a:off x="517864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24"/>
          <p:cNvSpPr/>
          <p:nvPr/>
        </p:nvSpPr>
        <p:spPr>
          <a:xfrm rot="-5400000">
            <a:off x="770626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24"/>
          <p:cNvSpPr/>
          <p:nvPr/>
        </p:nvSpPr>
        <p:spPr>
          <a:xfrm rot="-5400000">
            <a:off x="686372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24"/>
          <p:cNvSpPr/>
          <p:nvPr/>
        </p:nvSpPr>
        <p:spPr>
          <a:xfrm rot="-5400000">
            <a:off x="939134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24"/>
          <p:cNvSpPr/>
          <p:nvPr/>
        </p:nvSpPr>
        <p:spPr>
          <a:xfrm rot="-5400000">
            <a:off x="854880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24"/>
          <p:cNvSpPr/>
          <p:nvPr/>
        </p:nvSpPr>
        <p:spPr>
          <a:xfrm rot="-5400000">
            <a:off x="11076421"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24"/>
          <p:cNvSpPr/>
          <p:nvPr/>
        </p:nvSpPr>
        <p:spPr>
          <a:xfrm rot="-5400000">
            <a:off x="1023388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24"/>
          <p:cNvSpPr/>
          <p:nvPr/>
        </p:nvSpPr>
        <p:spPr>
          <a:xfrm rot="-5400000">
            <a:off x="123402" y="1375727"/>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24"/>
          <p:cNvSpPr/>
          <p:nvPr/>
        </p:nvSpPr>
        <p:spPr>
          <a:xfrm rot="-5400000">
            <a:off x="11760002" y="1531078"/>
            <a:ext cx="595781" cy="268215"/>
          </a:xfrm>
          <a:custGeom>
            <a:rect b="b" l="l" r="r" t="t"/>
            <a:pathLst>
              <a:path extrusionOk="0" h="268215" w="595781">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24"/>
          <p:cNvSpPr/>
          <p:nvPr/>
        </p:nvSpPr>
        <p:spPr>
          <a:xfrm>
            <a:off x="708665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24"/>
          <p:cNvSpPr/>
          <p:nvPr/>
        </p:nvSpPr>
        <p:spPr>
          <a:xfrm>
            <a:off x="34633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24"/>
          <p:cNvSpPr/>
          <p:nvPr/>
        </p:nvSpPr>
        <p:spPr>
          <a:xfrm>
            <a:off x="118887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24"/>
          <p:cNvSpPr/>
          <p:nvPr/>
        </p:nvSpPr>
        <p:spPr>
          <a:xfrm>
            <a:off x="203141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24"/>
          <p:cNvSpPr/>
          <p:nvPr/>
        </p:nvSpPr>
        <p:spPr>
          <a:xfrm>
            <a:off x="287395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24"/>
          <p:cNvSpPr/>
          <p:nvPr/>
        </p:nvSpPr>
        <p:spPr>
          <a:xfrm>
            <a:off x="371649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24"/>
          <p:cNvSpPr/>
          <p:nvPr/>
        </p:nvSpPr>
        <p:spPr>
          <a:xfrm>
            <a:off x="455903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24"/>
          <p:cNvSpPr/>
          <p:nvPr/>
        </p:nvSpPr>
        <p:spPr>
          <a:xfrm>
            <a:off x="540157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24"/>
          <p:cNvSpPr/>
          <p:nvPr/>
        </p:nvSpPr>
        <p:spPr>
          <a:xfrm>
            <a:off x="624411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24"/>
          <p:cNvSpPr/>
          <p:nvPr/>
        </p:nvSpPr>
        <p:spPr>
          <a:xfrm>
            <a:off x="877173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24"/>
          <p:cNvSpPr/>
          <p:nvPr/>
        </p:nvSpPr>
        <p:spPr>
          <a:xfrm>
            <a:off x="792919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24"/>
          <p:cNvSpPr/>
          <p:nvPr/>
        </p:nvSpPr>
        <p:spPr>
          <a:xfrm>
            <a:off x="1045681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24"/>
          <p:cNvSpPr/>
          <p:nvPr/>
        </p:nvSpPr>
        <p:spPr>
          <a:xfrm>
            <a:off x="961427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24"/>
          <p:cNvSpPr/>
          <p:nvPr/>
        </p:nvSpPr>
        <p:spPr>
          <a:xfrm>
            <a:off x="11299353" y="159651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24"/>
          <p:cNvSpPr/>
          <p:nvPr/>
        </p:nvSpPr>
        <p:spPr>
          <a:xfrm rot="-5400000">
            <a:off x="644277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24"/>
          <p:cNvSpPr/>
          <p:nvPr/>
        </p:nvSpPr>
        <p:spPr>
          <a:xfrm rot="-5400000">
            <a:off x="-148774" y="1946410"/>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24"/>
          <p:cNvSpPr/>
          <p:nvPr/>
        </p:nvSpPr>
        <p:spPr>
          <a:xfrm rot="-5400000">
            <a:off x="138753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24"/>
          <p:cNvSpPr/>
          <p:nvPr/>
        </p:nvSpPr>
        <p:spPr>
          <a:xfrm rot="-5400000">
            <a:off x="223007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24"/>
          <p:cNvSpPr/>
          <p:nvPr/>
        </p:nvSpPr>
        <p:spPr>
          <a:xfrm rot="-5400000">
            <a:off x="307261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24"/>
          <p:cNvSpPr/>
          <p:nvPr/>
        </p:nvSpPr>
        <p:spPr>
          <a:xfrm rot="-5400000">
            <a:off x="391515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24"/>
          <p:cNvSpPr/>
          <p:nvPr/>
        </p:nvSpPr>
        <p:spPr>
          <a:xfrm rot="-5400000">
            <a:off x="475769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24"/>
          <p:cNvSpPr/>
          <p:nvPr/>
        </p:nvSpPr>
        <p:spPr>
          <a:xfrm rot="-5400000">
            <a:off x="560023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24"/>
          <p:cNvSpPr/>
          <p:nvPr/>
        </p:nvSpPr>
        <p:spPr>
          <a:xfrm rot="-5400000">
            <a:off x="812785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24"/>
          <p:cNvSpPr/>
          <p:nvPr/>
        </p:nvSpPr>
        <p:spPr>
          <a:xfrm rot="-5400000">
            <a:off x="728531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24"/>
          <p:cNvSpPr/>
          <p:nvPr/>
        </p:nvSpPr>
        <p:spPr>
          <a:xfrm rot="-5400000">
            <a:off x="981293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24"/>
          <p:cNvSpPr/>
          <p:nvPr/>
        </p:nvSpPr>
        <p:spPr>
          <a:xfrm rot="-5400000">
            <a:off x="897039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24"/>
          <p:cNvSpPr/>
          <p:nvPr/>
        </p:nvSpPr>
        <p:spPr>
          <a:xfrm rot="-5400000">
            <a:off x="11498011"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24"/>
          <p:cNvSpPr/>
          <p:nvPr/>
        </p:nvSpPr>
        <p:spPr>
          <a:xfrm rot="-5400000">
            <a:off x="1065547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24"/>
          <p:cNvSpPr/>
          <p:nvPr/>
        </p:nvSpPr>
        <p:spPr>
          <a:xfrm rot="-5400000">
            <a:off x="544992" y="1797636"/>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24"/>
          <p:cNvSpPr/>
          <p:nvPr/>
        </p:nvSpPr>
        <p:spPr>
          <a:xfrm>
            <a:off x="666451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24"/>
          <p:cNvSpPr/>
          <p:nvPr/>
        </p:nvSpPr>
        <p:spPr>
          <a:xfrm>
            <a:off x="76673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24"/>
          <p:cNvSpPr/>
          <p:nvPr/>
        </p:nvSpPr>
        <p:spPr>
          <a:xfrm>
            <a:off x="160927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24"/>
          <p:cNvSpPr/>
          <p:nvPr/>
        </p:nvSpPr>
        <p:spPr>
          <a:xfrm>
            <a:off x="245181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24"/>
          <p:cNvSpPr/>
          <p:nvPr/>
        </p:nvSpPr>
        <p:spPr>
          <a:xfrm>
            <a:off x="329435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9" name="Google Shape;759;p24"/>
          <p:cNvSpPr/>
          <p:nvPr/>
        </p:nvSpPr>
        <p:spPr>
          <a:xfrm>
            <a:off x="413689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24"/>
          <p:cNvSpPr/>
          <p:nvPr/>
        </p:nvSpPr>
        <p:spPr>
          <a:xfrm>
            <a:off x="497943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1" name="Google Shape;761;p24"/>
          <p:cNvSpPr/>
          <p:nvPr/>
        </p:nvSpPr>
        <p:spPr>
          <a:xfrm>
            <a:off x="582197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24"/>
          <p:cNvSpPr/>
          <p:nvPr/>
        </p:nvSpPr>
        <p:spPr>
          <a:xfrm>
            <a:off x="834959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3" name="Google Shape;763;p24"/>
          <p:cNvSpPr/>
          <p:nvPr/>
        </p:nvSpPr>
        <p:spPr>
          <a:xfrm>
            <a:off x="750705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24"/>
          <p:cNvSpPr/>
          <p:nvPr/>
        </p:nvSpPr>
        <p:spPr>
          <a:xfrm>
            <a:off x="1003467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24"/>
          <p:cNvSpPr/>
          <p:nvPr/>
        </p:nvSpPr>
        <p:spPr>
          <a:xfrm>
            <a:off x="919213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p24"/>
          <p:cNvSpPr/>
          <p:nvPr/>
        </p:nvSpPr>
        <p:spPr>
          <a:xfrm>
            <a:off x="11719750"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24"/>
          <p:cNvSpPr/>
          <p:nvPr/>
        </p:nvSpPr>
        <p:spPr>
          <a:xfrm>
            <a:off x="10877211" y="2019794"/>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24"/>
          <p:cNvSpPr/>
          <p:nvPr/>
        </p:nvSpPr>
        <p:spPr>
          <a:xfrm rot="-5400000">
            <a:off x="602118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24"/>
          <p:cNvSpPr/>
          <p:nvPr/>
        </p:nvSpPr>
        <p:spPr>
          <a:xfrm rot="-5400000">
            <a:off x="96594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24"/>
          <p:cNvSpPr/>
          <p:nvPr/>
        </p:nvSpPr>
        <p:spPr>
          <a:xfrm rot="-5400000">
            <a:off x="180848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24"/>
          <p:cNvSpPr/>
          <p:nvPr/>
        </p:nvSpPr>
        <p:spPr>
          <a:xfrm rot="-5400000">
            <a:off x="265102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24"/>
          <p:cNvSpPr/>
          <p:nvPr/>
        </p:nvSpPr>
        <p:spPr>
          <a:xfrm rot="-5400000">
            <a:off x="349356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24"/>
          <p:cNvSpPr/>
          <p:nvPr/>
        </p:nvSpPr>
        <p:spPr>
          <a:xfrm rot="-5400000">
            <a:off x="433610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24"/>
          <p:cNvSpPr/>
          <p:nvPr/>
        </p:nvSpPr>
        <p:spPr>
          <a:xfrm rot="-5400000">
            <a:off x="517864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24"/>
          <p:cNvSpPr/>
          <p:nvPr/>
        </p:nvSpPr>
        <p:spPr>
          <a:xfrm rot="-5400000">
            <a:off x="770626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24"/>
          <p:cNvSpPr/>
          <p:nvPr/>
        </p:nvSpPr>
        <p:spPr>
          <a:xfrm rot="-5400000">
            <a:off x="686372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24"/>
          <p:cNvSpPr/>
          <p:nvPr/>
        </p:nvSpPr>
        <p:spPr>
          <a:xfrm rot="-5400000">
            <a:off x="939134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24"/>
          <p:cNvSpPr/>
          <p:nvPr/>
        </p:nvSpPr>
        <p:spPr>
          <a:xfrm rot="-5400000">
            <a:off x="854880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24"/>
          <p:cNvSpPr/>
          <p:nvPr/>
        </p:nvSpPr>
        <p:spPr>
          <a:xfrm rot="-5400000">
            <a:off x="11076421"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24"/>
          <p:cNvSpPr/>
          <p:nvPr/>
        </p:nvSpPr>
        <p:spPr>
          <a:xfrm rot="-5400000">
            <a:off x="1023388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24"/>
          <p:cNvSpPr/>
          <p:nvPr/>
        </p:nvSpPr>
        <p:spPr>
          <a:xfrm rot="-5400000">
            <a:off x="123402" y="221832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24"/>
          <p:cNvSpPr/>
          <p:nvPr/>
        </p:nvSpPr>
        <p:spPr>
          <a:xfrm rot="-5400000">
            <a:off x="11760003" y="2373673"/>
            <a:ext cx="595780" cy="268215"/>
          </a:xfrm>
          <a:custGeom>
            <a:rect b="b" l="l" r="r" t="t"/>
            <a:pathLst>
              <a:path extrusionOk="0" h="268215" w="59578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24"/>
          <p:cNvSpPr/>
          <p:nvPr/>
        </p:nvSpPr>
        <p:spPr>
          <a:xfrm>
            <a:off x="708665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24"/>
          <p:cNvSpPr/>
          <p:nvPr/>
        </p:nvSpPr>
        <p:spPr>
          <a:xfrm>
            <a:off x="34633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24"/>
          <p:cNvSpPr/>
          <p:nvPr/>
        </p:nvSpPr>
        <p:spPr>
          <a:xfrm>
            <a:off x="118887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24"/>
          <p:cNvSpPr/>
          <p:nvPr/>
        </p:nvSpPr>
        <p:spPr>
          <a:xfrm>
            <a:off x="203141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24"/>
          <p:cNvSpPr/>
          <p:nvPr/>
        </p:nvSpPr>
        <p:spPr>
          <a:xfrm>
            <a:off x="287395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24"/>
          <p:cNvSpPr/>
          <p:nvPr/>
        </p:nvSpPr>
        <p:spPr>
          <a:xfrm>
            <a:off x="371649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24"/>
          <p:cNvSpPr/>
          <p:nvPr/>
        </p:nvSpPr>
        <p:spPr>
          <a:xfrm>
            <a:off x="455903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p24"/>
          <p:cNvSpPr/>
          <p:nvPr/>
        </p:nvSpPr>
        <p:spPr>
          <a:xfrm>
            <a:off x="540157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24"/>
          <p:cNvSpPr/>
          <p:nvPr/>
        </p:nvSpPr>
        <p:spPr>
          <a:xfrm>
            <a:off x="624411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24"/>
          <p:cNvSpPr/>
          <p:nvPr/>
        </p:nvSpPr>
        <p:spPr>
          <a:xfrm>
            <a:off x="877173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24"/>
          <p:cNvSpPr/>
          <p:nvPr/>
        </p:nvSpPr>
        <p:spPr>
          <a:xfrm>
            <a:off x="792919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24"/>
          <p:cNvSpPr/>
          <p:nvPr/>
        </p:nvSpPr>
        <p:spPr>
          <a:xfrm>
            <a:off x="1045681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24"/>
          <p:cNvSpPr/>
          <p:nvPr/>
        </p:nvSpPr>
        <p:spPr>
          <a:xfrm>
            <a:off x="961427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24"/>
          <p:cNvSpPr/>
          <p:nvPr/>
        </p:nvSpPr>
        <p:spPr>
          <a:xfrm>
            <a:off x="11299353" y="243911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24"/>
          <p:cNvSpPr/>
          <p:nvPr/>
        </p:nvSpPr>
        <p:spPr>
          <a:xfrm rot="-5400000">
            <a:off x="644277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24"/>
          <p:cNvSpPr/>
          <p:nvPr/>
        </p:nvSpPr>
        <p:spPr>
          <a:xfrm rot="-5400000">
            <a:off x="-148774" y="2795083"/>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24"/>
          <p:cNvSpPr/>
          <p:nvPr/>
        </p:nvSpPr>
        <p:spPr>
          <a:xfrm rot="-5400000">
            <a:off x="138753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24"/>
          <p:cNvSpPr/>
          <p:nvPr/>
        </p:nvSpPr>
        <p:spPr>
          <a:xfrm rot="-5400000">
            <a:off x="223007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24"/>
          <p:cNvSpPr/>
          <p:nvPr/>
        </p:nvSpPr>
        <p:spPr>
          <a:xfrm rot="-5400000">
            <a:off x="307261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24"/>
          <p:cNvSpPr/>
          <p:nvPr/>
        </p:nvSpPr>
        <p:spPr>
          <a:xfrm rot="-5400000">
            <a:off x="391515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24"/>
          <p:cNvSpPr/>
          <p:nvPr/>
        </p:nvSpPr>
        <p:spPr>
          <a:xfrm rot="-5400000">
            <a:off x="475769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24"/>
          <p:cNvSpPr/>
          <p:nvPr/>
        </p:nvSpPr>
        <p:spPr>
          <a:xfrm rot="-5400000">
            <a:off x="560023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24"/>
          <p:cNvSpPr/>
          <p:nvPr/>
        </p:nvSpPr>
        <p:spPr>
          <a:xfrm rot="-5400000">
            <a:off x="812785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24"/>
          <p:cNvSpPr/>
          <p:nvPr/>
        </p:nvSpPr>
        <p:spPr>
          <a:xfrm rot="-5400000">
            <a:off x="728531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7" name="Google Shape;807;p24"/>
          <p:cNvSpPr/>
          <p:nvPr/>
        </p:nvSpPr>
        <p:spPr>
          <a:xfrm rot="-5400000">
            <a:off x="981293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24"/>
          <p:cNvSpPr/>
          <p:nvPr/>
        </p:nvSpPr>
        <p:spPr>
          <a:xfrm rot="-5400000">
            <a:off x="897039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9" name="Google Shape;809;p24"/>
          <p:cNvSpPr/>
          <p:nvPr/>
        </p:nvSpPr>
        <p:spPr>
          <a:xfrm rot="-5400000">
            <a:off x="11498011"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0" name="Google Shape;810;p24"/>
          <p:cNvSpPr/>
          <p:nvPr/>
        </p:nvSpPr>
        <p:spPr>
          <a:xfrm rot="-5400000">
            <a:off x="1065547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1" name="Google Shape;811;p24"/>
          <p:cNvSpPr/>
          <p:nvPr/>
        </p:nvSpPr>
        <p:spPr>
          <a:xfrm rot="-5400000">
            <a:off x="544992" y="264630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24"/>
          <p:cNvSpPr/>
          <p:nvPr/>
        </p:nvSpPr>
        <p:spPr>
          <a:xfrm>
            <a:off x="666451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24"/>
          <p:cNvSpPr/>
          <p:nvPr/>
        </p:nvSpPr>
        <p:spPr>
          <a:xfrm>
            <a:off x="76673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p24"/>
          <p:cNvSpPr/>
          <p:nvPr/>
        </p:nvSpPr>
        <p:spPr>
          <a:xfrm>
            <a:off x="160927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5" name="Google Shape;815;p24"/>
          <p:cNvSpPr/>
          <p:nvPr/>
        </p:nvSpPr>
        <p:spPr>
          <a:xfrm>
            <a:off x="245181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6" name="Google Shape;816;p24"/>
          <p:cNvSpPr/>
          <p:nvPr/>
        </p:nvSpPr>
        <p:spPr>
          <a:xfrm>
            <a:off x="329435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24"/>
          <p:cNvSpPr/>
          <p:nvPr/>
        </p:nvSpPr>
        <p:spPr>
          <a:xfrm>
            <a:off x="413689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24"/>
          <p:cNvSpPr/>
          <p:nvPr/>
        </p:nvSpPr>
        <p:spPr>
          <a:xfrm>
            <a:off x="497943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9" name="Google Shape;819;p24"/>
          <p:cNvSpPr/>
          <p:nvPr/>
        </p:nvSpPr>
        <p:spPr>
          <a:xfrm>
            <a:off x="582197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24"/>
          <p:cNvSpPr/>
          <p:nvPr/>
        </p:nvSpPr>
        <p:spPr>
          <a:xfrm>
            <a:off x="834959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24"/>
          <p:cNvSpPr/>
          <p:nvPr/>
        </p:nvSpPr>
        <p:spPr>
          <a:xfrm>
            <a:off x="750705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24"/>
          <p:cNvSpPr/>
          <p:nvPr/>
        </p:nvSpPr>
        <p:spPr>
          <a:xfrm>
            <a:off x="1003467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3" name="Google Shape;823;p24"/>
          <p:cNvSpPr/>
          <p:nvPr/>
        </p:nvSpPr>
        <p:spPr>
          <a:xfrm>
            <a:off x="919213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24"/>
          <p:cNvSpPr/>
          <p:nvPr/>
        </p:nvSpPr>
        <p:spPr>
          <a:xfrm>
            <a:off x="11719750"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5" name="Google Shape;825;p24"/>
          <p:cNvSpPr/>
          <p:nvPr/>
        </p:nvSpPr>
        <p:spPr>
          <a:xfrm>
            <a:off x="10877211" y="2868467"/>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24"/>
          <p:cNvSpPr/>
          <p:nvPr/>
        </p:nvSpPr>
        <p:spPr>
          <a:xfrm rot="-5400000">
            <a:off x="602118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24"/>
          <p:cNvSpPr/>
          <p:nvPr/>
        </p:nvSpPr>
        <p:spPr>
          <a:xfrm rot="-5400000">
            <a:off x="96594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8" name="Google Shape;828;p24"/>
          <p:cNvSpPr/>
          <p:nvPr/>
        </p:nvSpPr>
        <p:spPr>
          <a:xfrm rot="-5400000">
            <a:off x="180848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9" name="Google Shape;829;p24"/>
          <p:cNvSpPr/>
          <p:nvPr/>
        </p:nvSpPr>
        <p:spPr>
          <a:xfrm rot="-5400000">
            <a:off x="265102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24"/>
          <p:cNvSpPr/>
          <p:nvPr/>
        </p:nvSpPr>
        <p:spPr>
          <a:xfrm rot="-5400000">
            <a:off x="349356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24"/>
          <p:cNvSpPr/>
          <p:nvPr/>
        </p:nvSpPr>
        <p:spPr>
          <a:xfrm rot="-5400000">
            <a:off x="433610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24"/>
          <p:cNvSpPr/>
          <p:nvPr/>
        </p:nvSpPr>
        <p:spPr>
          <a:xfrm rot="-5400000">
            <a:off x="517864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24"/>
          <p:cNvSpPr/>
          <p:nvPr/>
        </p:nvSpPr>
        <p:spPr>
          <a:xfrm rot="-5400000">
            <a:off x="770626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4" name="Google Shape;834;p24"/>
          <p:cNvSpPr/>
          <p:nvPr/>
        </p:nvSpPr>
        <p:spPr>
          <a:xfrm rot="-5400000">
            <a:off x="686372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24"/>
          <p:cNvSpPr/>
          <p:nvPr/>
        </p:nvSpPr>
        <p:spPr>
          <a:xfrm rot="-5400000">
            <a:off x="939134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24"/>
          <p:cNvSpPr/>
          <p:nvPr/>
        </p:nvSpPr>
        <p:spPr>
          <a:xfrm rot="-5400000">
            <a:off x="854880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24"/>
          <p:cNvSpPr/>
          <p:nvPr/>
        </p:nvSpPr>
        <p:spPr>
          <a:xfrm rot="-5400000">
            <a:off x="11076421"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24"/>
          <p:cNvSpPr/>
          <p:nvPr/>
        </p:nvSpPr>
        <p:spPr>
          <a:xfrm rot="-5400000">
            <a:off x="1023388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24"/>
          <p:cNvSpPr/>
          <p:nvPr/>
        </p:nvSpPr>
        <p:spPr>
          <a:xfrm rot="-5400000">
            <a:off x="123402" y="3068579"/>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24"/>
          <p:cNvSpPr/>
          <p:nvPr/>
        </p:nvSpPr>
        <p:spPr>
          <a:xfrm rot="-5400000">
            <a:off x="11760002" y="3223930"/>
            <a:ext cx="595781" cy="268215"/>
          </a:xfrm>
          <a:custGeom>
            <a:rect b="b" l="l" r="r" t="t"/>
            <a:pathLst>
              <a:path extrusionOk="0" h="268215" w="595781">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24"/>
          <p:cNvSpPr/>
          <p:nvPr/>
        </p:nvSpPr>
        <p:spPr>
          <a:xfrm>
            <a:off x="708665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24"/>
          <p:cNvSpPr/>
          <p:nvPr/>
        </p:nvSpPr>
        <p:spPr>
          <a:xfrm>
            <a:off x="34633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3" name="Google Shape;843;p24"/>
          <p:cNvSpPr/>
          <p:nvPr/>
        </p:nvSpPr>
        <p:spPr>
          <a:xfrm>
            <a:off x="118887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24"/>
          <p:cNvSpPr/>
          <p:nvPr/>
        </p:nvSpPr>
        <p:spPr>
          <a:xfrm>
            <a:off x="203141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5" name="Google Shape;845;p24"/>
          <p:cNvSpPr/>
          <p:nvPr/>
        </p:nvSpPr>
        <p:spPr>
          <a:xfrm>
            <a:off x="287395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6" name="Google Shape;846;p24"/>
          <p:cNvSpPr/>
          <p:nvPr/>
        </p:nvSpPr>
        <p:spPr>
          <a:xfrm>
            <a:off x="371649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24"/>
          <p:cNvSpPr/>
          <p:nvPr/>
        </p:nvSpPr>
        <p:spPr>
          <a:xfrm>
            <a:off x="455903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8" name="Google Shape;848;p24"/>
          <p:cNvSpPr/>
          <p:nvPr/>
        </p:nvSpPr>
        <p:spPr>
          <a:xfrm>
            <a:off x="540157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24"/>
          <p:cNvSpPr/>
          <p:nvPr/>
        </p:nvSpPr>
        <p:spPr>
          <a:xfrm>
            <a:off x="624411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p24"/>
          <p:cNvSpPr/>
          <p:nvPr/>
        </p:nvSpPr>
        <p:spPr>
          <a:xfrm>
            <a:off x="877173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1" name="Google Shape;851;p24"/>
          <p:cNvSpPr/>
          <p:nvPr/>
        </p:nvSpPr>
        <p:spPr>
          <a:xfrm>
            <a:off x="792919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24"/>
          <p:cNvSpPr/>
          <p:nvPr/>
        </p:nvSpPr>
        <p:spPr>
          <a:xfrm>
            <a:off x="1045681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24"/>
          <p:cNvSpPr/>
          <p:nvPr/>
        </p:nvSpPr>
        <p:spPr>
          <a:xfrm>
            <a:off x="961427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24"/>
          <p:cNvSpPr/>
          <p:nvPr/>
        </p:nvSpPr>
        <p:spPr>
          <a:xfrm>
            <a:off x="11299353" y="328936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24"/>
          <p:cNvSpPr/>
          <p:nvPr/>
        </p:nvSpPr>
        <p:spPr>
          <a:xfrm rot="-5400000">
            <a:off x="644277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p24"/>
          <p:cNvSpPr/>
          <p:nvPr/>
        </p:nvSpPr>
        <p:spPr>
          <a:xfrm rot="-5400000">
            <a:off x="-148774" y="3639262"/>
            <a:ext cx="612648" cy="315100"/>
          </a:xfrm>
          <a:custGeom>
            <a:rect b="b" l="l" r="r" t="t"/>
            <a:pathLst>
              <a:path extrusionOk="0" h="315100" w="612648">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24"/>
          <p:cNvSpPr/>
          <p:nvPr/>
        </p:nvSpPr>
        <p:spPr>
          <a:xfrm rot="-5400000">
            <a:off x="138753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24"/>
          <p:cNvSpPr/>
          <p:nvPr/>
        </p:nvSpPr>
        <p:spPr>
          <a:xfrm rot="-5400000">
            <a:off x="223007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24"/>
          <p:cNvSpPr/>
          <p:nvPr/>
        </p:nvSpPr>
        <p:spPr>
          <a:xfrm rot="-5400000">
            <a:off x="307261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24"/>
          <p:cNvSpPr/>
          <p:nvPr/>
        </p:nvSpPr>
        <p:spPr>
          <a:xfrm rot="-5400000">
            <a:off x="391515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24"/>
          <p:cNvSpPr/>
          <p:nvPr/>
        </p:nvSpPr>
        <p:spPr>
          <a:xfrm rot="-5400000">
            <a:off x="475769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24"/>
          <p:cNvSpPr/>
          <p:nvPr/>
        </p:nvSpPr>
        <p:spPr>
          <a:xfrm rot="-5400000">
            <a:off x="560023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24"/>
          <p:cNvSpPr/>
          <p:nvPr/>
        </p:nvSpPr>
        <p:spPr>
          <a:xfrm rot="-5400000">
            <a:off x="812785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24"/>
          <p:cNvSpPr/>
          <p:nvPr/>
        </p:nvSpPr>
        <p:spPr>
          <a:xfrm rot="-5400000">
            <a:off x="728531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24"/>
          <p:cNvSpPr/>
          <p:nvPr/>
        </p:nvSpPr>
        <p:spPr>
          <a:xfrm rot="-5400000">
            <a:off x="981293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24"/>
          <p:cNvSpPr/>
          <p:nvPr/>
        </p:nvSpPr>
        <p:spPr>
          <a:xfrm rot="-5400000">
            <a:off x="897039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7" name="Google Shape;867;p24"/>
          <p:cNvSpPr/>
          <p:nvPr/>
        </p:nvSpPr>
        <p:spPr>
          <a:xfrm rot="-5400000">
            <a:off x="11498011"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24"/>
          <p:cNvSpPr/>
          <p:nvPr/>
        </p:nvSpPr>
        <p:spPr>
          <a:xfrm rot="-5400000">
            <a:off x="1065547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24"/>
          <p:cNvSpPr/>
          <p:nvPr/>
        </p:nvSpPr>
        <p:spPr>
          <a:xfrm rot="-5400000">
            <a:off x="544992" y="3490488"/>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24"/>
          <p:cNvSpPr/>
          <p:nvPr/>
        </p:nvSpPr>
        <p:spPr>
          <a:xfrm>
            <a:off x="666451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24"/>
          <p:cNvSpPr/>
          <p:nvPr/>
        </p:nvSpPr>
        <p:spPr>
          <a:xfrm>
            <a:off x="76673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24"/>
          <p:cNvSpPr/>
          <p:nvPr/>
        </p:nvSpPr>
        <p:spPr>
          <a:xfrm>
            <a:off x="160927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24"/>
          <p:cNvSpPr/>
          <p:nvPr/>
        </p:nvSpPr>
        <p:spPr>
          <a:xfrm>
            <a:off x="245181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24"/>
          <p:cNvSpPr/>
          <p:nvPr/>
        </p:nvSpPr>
        <p:spPr>
          <a:xfrm>
            <a:off x="329435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24"/>
          <p:cNvSpPr/>
          <p:nvPr/>
        </p:nvSpPr>
        <p:spPr>
          <a:xfrm>
            <a:off x="413689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24"/>
          <p:cNvSpPr/>
          <p:nvPr/>
        </p:nvSpPr>
        <p:spPr>
          <a:xfrm>
            <a:off x="497943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24"/>
          <p:cNvSpPr/>
          <p:nvPr/>
        </p:nvSpPr>
        <p:spPr>
          <a:xfrm>
            <a:off x="582197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24"/>
          <p:cNvSpPr/>
          <p:nvPr/>
        </p:nvSpPr>
        <p:spPr>
          <a:xfrm>
            <a:off x="834959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9" name="Google Shape;879;p24"/>
          <p:cNvSpPr/>
          <p:nvPr/>
        </p:nvSpPr>
        <p:spPr>
          <a:xfrm>
            <a:off x="750705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p24"/>
          <p:cNvSpPr/>
          <p:nvPr/>
        </p:nvSpPr>
        <p:spPr>
          <a:xfrm>
            <a:off x="1003467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1" name="Google Shape;881;p24"/>
          <p:cNvSpPr/>
          <p:nvPr/>
        </p:nvSpPr>
        <p:spPr>
          <a:xfrm>
            <a:off x="919213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2" name="Google Shape;882;p24"/>
          <p:cNvSpPr/>
          <p:nvPr/>
        </p:nvSpPr>
        <p:spPr>
          <a:xfrm>
            <a:off x="11719750"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3" name="Google Shape;883;p24"/>
          <p:cNvSpPr/>
          <p:nvPr/>
        </p:nvSpPr>
        <p:spPr>
          <a:xfrm>
            <a:off x="10877211" y="3712646"/>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24"/>
          <p:cNvSpPr/>
          <p:nvPr/>
        </p:nvSpPr>
        <p:spPr>
          <a:xfrm rot="-5400000">
            <a:off x="602118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5" name="Google Shape;885;p24"/>
          <p:cNvSpPr/>
          <p:nvPr/>
        </p:nvSpPr>
        <p:spPr>
          <a:xfrm rot="-5400000">
            <a:off x="96594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24"/>
          <p:cNvSpPr/>
          <p:nvPr/>
        </p:nvSpPr>
        <p:spPr>
          <a:xfrm rot="-5400000">
            <a:off x="180848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7" name="Google Shape;887;p24"/>
          <p:cNvSpPr/>
          <p:nvPr/>
        </p:nvSpPr>
        <p:spPr>
          <a:xfrm rot="-5400000">
            <a:off x="265102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8" name="Google Shape;888;p24"/>
          <p:cNvSpPr/>
          <p:nvPr/>
        </p:nvSpPr>
        <p:spPr>
          <a:xfrm rot="-5400000">
            <a:off x="349356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9" name="Google Shape;889;p24"/>
          <p:cNvSpPr/>
          <p:nvPr/>
        </p:nvSpPr>
        <p:spPr>
          <a:xfrm rot="-5400000">
            <a:off x="433610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0" name="Google Shape;890;p24"/>
          <p:cNvSpPr/>
          <p:nvPr/>
        </p:nvSpPr>
        <p:spPr>
          <a:xfrm rot="-5400000">
            <a:off x="517864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24"/>
          <p:cNvSpPr/>
          <p:nvPr/>
        </p:nvSpPr>
        <p:spPr>
          <a:xfrm rot="-5400000">
            <a:off x="770626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24"/>
          <p:cNvSpPr/>
          <p:nvPr/>
        </p:nvSpPr>
        <p:spPr>
          <a:xfrm rot="-5400000">
            <a:off x="686372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3" name="Google Shape;893;p24"/>
          <p:cNvSpPr/>
          <p:nvPr/>
        </p:nvSpPr>
        <p:spPr>
          <a:xfrm rot="-5400000">
            <a:off x="939134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24"/>
          <p:cNvSpPr/>
          <p:nvPr/>
        </p:nvSpPr>
        <p:spPr>
          <a:xfrm rot="-5400000">
            <a:off x="854880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5" name="Google Shape;895;p24"/>
          <p:cNvSpPr/>
          <p:nvPr/>
        </p:nvSpPr>
        <p:spPr>
          <a:xfrm rot="-5400000">
            <a:off x="11076421"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6" name="Google Shape;896;p24"/>
          <p:cNvSpPr/>
          <p:nvPr/>
        </p:nvSpPr>
        <p:spPr>
          <a:xfrm rot="-5400000">
            <a:off x="1023388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7" name="Google Shape;897;p24"/>
          <p:cNvSpPr/>
          <p:nvPr/>
        </p:nvSpPr>
        <p:spPr>
          <a:xfrm rot="-5400000">
            <a:off x="123402" y="3914584"/>
            <a:ext cx="612648" cy="612648"/>
          </a:xfrm>
          <a:custGeom>
            <a:rect b="b" l="l" r="r" t="t"/>
            <a:pathLst>
              <a:path extrusionOk="0" h="3699725" w="3699724">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p24"/>
          <p:cNvSpPr/>
          <p:nvPr/>
        </p:nvSpPr>
        <p:spPr>
          <a:xfrm rot="-5400000">
            <a:off x="11760002" y="4069935"/>
            <a:ext cx="595781" cy="268215"/>
          </a:xfrm>
          <a:custGeom>
            <a:rect b="b" l="l" r="r" t="t"/>
            <a:pathLst>
              <a:path extrusionOk="0" h="268215" w="595781">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p24"/>
          <p:cNvSpPr/>
          <p:nvPr/>
        </p:nvSpPr>
        <p:spPr>
          <a:xfrm>
            <a:off x="708665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0" name="Google Shape;900;p24"/>
          <p:cNvSpPr/>
          <p:nvPr/>
        </p:nvSpPr>
        <p:spPr>
          <a:xfrm>
            <a:off x="34633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1" name="Google Shape;901;p24"/>
          <p:cNvSpPr/>
          <p:nvPr/>
        </p:nvSpPr>
        <p:spPr>
          <a:xfrm>
            <a:off x="118887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2" name="Google Shape;902;p24"/>
          <p:cNvSpPr/>
          <p:nvPr/>
        </p:nvSpPr>
        <p:spPr>
          <a:xfrm>
            <a:off x="203141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3" name="Google Shape;903;p24"/>
          <p:cNvSpPr/>
          <p:nvPr/>
        </p:nvSpPr>
        <p:spPr>
          <a:xfrm>
            <a:off x="287395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4" name="Google Shape;904;p24"/>
          <p:cNvSpPr/>
          <p:nvPr/>
        </p:nvSpPr>
        <p:spPr>
          <a:xfrm>
            <a:off x="371649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5" name="Google Shape;905;p24"/>
          <p:cNvSpPr/>
          <p:nvPr/>
        </p:nvSpPr>
        <p:spPr>
          <a:xfrm>
            <a:off x="455903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p24"/>
          <p:cNvSpPr/>
          <p:nvPr/>
        </p:nvSpPr>
        <p:spPr>
          <a:xfrm>
            <a:off x="540157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24"/>
          <p:cNvSpPr/>
          <p:nvPr/>
        </p:nvSpPr>
        <p:spPr>
          <a:xfrm>
            <a:off x="624411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24"/>
          <p:cNvSpPr/>
          <p:nvPr/>
        </p:nvSpPr>
        <p:spPr>
          <a:xfrm>
            <a:off x="877173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24"/>
          <p:cNvSpPr/>
          <p:nvPr/>
        </p:nvSpPr>
        <p:spPr>
          <a:xfrm>
            <a:off x="792919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0" name="Google Shape;910;p24"/>
          <p:cNvSpPr/>
          <p:nvPr/>
        </p:nvSpPr>
        <p:spPr>
          <a:xfrm>
            <a:off x="1045681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1" name="Google Shape;911;p24"/>
          <p:cNvSpPr/>
          <p:nvPr/>
        </p:nvSpPr>
        <p:spPr>
          <a:xfrm>
            <a:off x="961427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24"/>
          <p:cNvSpPr/>
          <p:nvPr/>
        </p:nvSpPr>
        <p:spPr>
          <a:xfrm>
            <a:off x="11299353" y="4135371"/>
            <a:ext cx="169751" cy="16975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24"/>
          <p:cNvSpPr/>
          <p:nvPr/>
        </p:nvSpPr>
        <p:spPr>
          <a:xfrm rot="-5400000">
            <a:off x="663614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24"/>
          <p:cNvSpPr/>
          <p:nvPr/>
        </p:nvSpPr>
        <p:spPr>
          <a:xfrm rot="-5400000">
            <a:off x="22905" y="4316257"/>
            <a:ext cx="232840" cy="278649"/>
          </a:xfrm>
          <a:custGeom>
            <a:rect b="b" l="l" r="r" t="t"/>
            <a:pathLst>
              <a:path extrusionOk="0" h="278649" w="232840">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24"/>
          <p:cNvSpPr/>
          <p:nvPr/>
        </p:nvSpPr>
        <p:spPr>
          <a:xfrm rot="-5400000">
            <a:off x="158090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p24"/>
          <p:cNvSpPr/>
          <p:nvPr/>
        </p:nvSpPr>
        <p:spPr>
          <a:xfrm rot="-5400000">
            <a:off x="242344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24"/>
          <p:cNvSpPr/>
          <p:nvPr/>
        </p:nvSpPr>
        <p:spPr>
          <a:xfrm rot="-5400000">
            <a:off x="326598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8" name="Google Shape;918;p24"/>
          <p:cNvSpPr/>
          <p:nvPr/>
        </p:nvSpPr>
        <p:spPr>
          <a:xfrm rot="-5400000">
            <a:off x="4108522" y="4185695"/>
            <a:ext cx="232840" cy="539773"/>
          </a:xfrm>
          <a:custGeom>
            <a:rect b="b" l="l" r="r" t="t"/>
            <a:pathLst>
              <a:path extrusionOk="0" h="539773" w="232840">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24"/>
          <p:cNvSpPr/>
          <p:nvPr/>
        </p:nvSpPr>
        <p:spPr>
          <a:xfrm rot="-5400000">
            <a:off x="495106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24"/>
          <p:cNvSpPr/>
          <p:nvPr/>
        </p:nvSpPr>
        <p:spPr>
          <a:xfrm rot="-5400000">
            <a:off x="579360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24"/>
          <p:cNvSpPr/>
          <p:nvPr/>
        </p:nvSpPr>
        <p:spPr>
          <a:xfrm rot="-5400000">
            <a:off x="832122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24"/>
          <p:cNvSpPr/>
          <p:nvPr/>
        </p:nvSpPr>
        <p:spPr>
          <a:xfrm rot="-5400000">
            <a:off x="7478682" y="4185695"/>
            <a:ext cx="232840" cy="539773"/>
          </a:xfrm>
          <a:custGeom>
            <a:rect b="b" l="l" r="r" t="t"/>
            <a:pathLst>
              <a:path extrusionOk="0" h="539773" w="23284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24"/>
          <p:cNvSpPr/>
          <p:nvPr/>
        </p:nvSpPr>
        <p:spPr>
          <a:xfrm rot="-5400000">
            <a:off x="1000630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24"/>
          <p:cNvSpPr/>
          <p:nvPr/>
        </p:nvSpPr>
        <p:spPr>
          <a:xfrm rot="-5400000">
            <a:off x="916376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p24"/>
          <p:cNvSpPr/>
          <p:nvPr/>
        </p:nvSpPr>
        <p:spPr>
          <a:xfrm rot="-5400000">
            <a:off x="11691380"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6" name="Google Shape;926;p24"/>
          <p:cNvSpPr/>
          <p:nvPr/>
        </p:nvSpPr>
        <p:spPr>
          <a:xfrm rot="-5400000">
            <a:off x="10848841"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24"/>
          <p:cNvSpPr/>
          <p:nvPr/>
        </p:nvSpPr>
        <p:spPr>
          <a:xfrm rot="-5400000">
            <a:off x="733383" y="4185695"/>
            <a:ext cx="232840" cy="539772"/>
          </a:xfrm>
          <a:custGeom>
            <a:rect b="b" l="l" r="r" t="t"/>
            <a:pathLst>
              <a:path extrusionOk="0" h="539772" w="23284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24"/>
          <p:cNvSpPr/>
          <p:nvPr/>
        </p:nvSpPr>
        <p:spPr>
          <a:xfrm>
            <a:off x="812619" y="4561319"/>
            <a:ext cx="11030995" cy="10682"/>
          </a:xfrm>
          <a:custGeom>
            <a:rect b="b" l="l" r="r" t="t"/>
            <a:pathLst>
              <a:path extrusionOk="0" h="10682" w="11030995">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9" name="Google Shape;929;p24"/>
          <p:cNvSpPr/>
          <p:nvPr/>
        </p:nvSpPr>
        <p:spPr>
          <a:xfrm>
            <a:off x="712049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0" name="Google Shape;930;p24"/>
          <p:cNvSpPr/>
          <p:nvPr/>
        </p:nvSpPr>
        <p:spPr>
          <a:xfrm>
            <a:off x="37745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24"/>
          <p:cNvSpPr/>
          <p:nvPr/>
        </p:nvSpPr>
        <p:spPr>
          <a:xfrm>
            <a:off x="122033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24"/>
          <p:cNvSpPr/>
          <p:nvPr/>
        </p:nvSpPr>
        <p:spPr>
          <a:xfrm>
            <a:off x="206321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24"/>
          <p:cNvSpPr/>
          <p:nvPr/>
        </p:nvSpPr>
        <p:spPr>
          <a:xfrm>
            <a:off x="290609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24"/>
          <p:cNvSpPr/>
          <p:nvPr/>
        </p:nvSpPr>
        <p:spPr>
          <a:xfrm>
            <a:off x="374897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24"/>
          <p:cNvSpPr/>
          <p:nvPr/>
        </p:nvSpPr>
        <p:spPr>
          <a:xfrm>
            <a:off x="459185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6" name="Google Shape;936;p24"/>
          <p:cNvSpPr/>
          <p:nvPr/>
        </p:nvSpPr>
        <p:spPr>
          <a:xfrm>
            <a:off x="543473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7" name="Google Shape;937;p24"/>
          <p:cNvSpPr/>
          <p:nvPr/>
        </p:nvSpPr>
        <p:spPr>
          <a:xfrm>
            <a:off x="627761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8" name="Google Shape;938;p24"/>
          <p:cNvSpPr/>
          <p:nvPr/>
        </p:nvSpPr>
        <p:spPr>
          <a:xfrm>
            <a:off x="880625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9" name="Google Shape;939;p24"/>
          <p:cNvSpPr/>
          <p:nvPr/>
        </p:nvSpPr>
        <p:spPr>
          <a:xfrm>
            <a:off x="796337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0" name="Google Shape;940;p24"/>
          <p:cNvSpPr/>
          <p:nvPr/>
        </p:nvSpPr>
        <p:spPr>
          <a:xfrm>
            <a:off x="1049201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1" name="Google Shape;941;p24"/>
          <p:cNvSpPr/>
          <p:nvPr/>
        </p:nvSpPr>
        <p:spPr>
          <a:xfrm>
            <a:off x="964913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2" name="Google Shape;942;p24"/>
          <p:cNvSpPr/>
          <p:nvPr/>
        </p:nvSpPr>
        <p:spPr>
          <a:xfrm>
            <a:off x="11334899" y="365858"/>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3" name="Google Shape;943;p24"/>
          <p:cNvSpPr/>
          <p:nvPr/>
        </p:nvSpPr>
        <p:spPr>
          <a:xfrm>
            <a:off x="712049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4" name="Google Shape;944;p24"/>
          <p:cNvSpPr/>
          <p:nvPr/>
        </p:nvSpPr>
        <p:spPr>
          <a:xfrm>
            <a:off x="37745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5" name="Google Shape;945;p24"/>
          <p:cNvSpPr/>
          <p:nvPr/>
        </p:nvSpPr>
        <p:spPr>
          <a:xfrm>
            <a:off x="122033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6" name="Google Shape;946;p24"/>
          <p:cNvSpPr/>
          <p:nvPr/>
        </p:nvSpPr>
        <p:spPr>
          <a:xfrm>
            <a:off x="206321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7" name="Google Shape;947;p24"/>
          <p:cNvSpPr/>
          <p:nvPr/>
        </p:nvSpPr>
        <p:spPr>
          <a:xfrm>
            <a:off x="290609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8" name="Google Shape;948;p24"/>
          <p:cNvSpPr/>
          <p:nvPr/>
        </p:nvSpPr>
        <p:spPr>
          <a:xfrm>
            <a:off x="374897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24"/>
          <p:cNvSpPr/>
          <p:nvPr/>
        </p:nvSpPr>
        <p:spPr>
          <a:xfrm>
            <a:off x="459185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24"/>
          <p:cNvSpPr/>
          <p:nvPr/>
        </p:nvSpPr>
        <p:spPr>
          <a:xfrm>
            <a:off x="543473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24"/>
          <p:cNvSpPr/>
          <p:nvPr/>
        </p:nvSpPr>
        <p:spPr>
          <a:xfrm>
            <a:off x="627761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24"/>
          <p:cNvSpPr/>
          <p:nvPr/>
        </p:nvSpPr>
        <p:spPr>
          <a:xfrm>
            <a:off x="880625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p24"/>
          <p:cNvSpPr/>
          <p:nvPr/>
        </p:nvSpPr>
        <p:spPr>
          <a:xfrm>
            <a:off x="796337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24"/>
          <p:cNvSpPr/>
          <p:nvPr/>
        </p:nvSpPr>
        <p:spPr>
          <a:xfrm>
            <a:off x="1049201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24"/>
          <p:cNvSpPr/>
          <p:nvPr/>
        </p:nvSpPr>
        <p:spPr>
          <a:xfrm>
            <a:off x="964913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6" name="Google Shape;956;p24"/>
          <p:cNvSpPr/>
          <p:nvPr/>
        </p:nvSpPr>
        <p:spPr>
          <a:xfrm>
            <a:off x="11334899" y="121135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7" name="Google Shape;957;p24"/>
          <p:cNvSpPr/>
          <p:nvPr/>
        </p:nvSpPr>
        <p:spPr>
          <a:xfrm>
            <a:off x="712049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24"/>
          <p:cNvSpPr/>
          <p:nvPr/>
        </p:nvSpPr>
        <p:spPr>
          <a:xfrm>
            <a:off x="37745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24"/>
          <p:cNvSpPr/>
          <p:nvPr/>
        </p:nvSpPr>
        <p:spPr>
          <a:xfrm>
            <a:off x="122033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0" name="Google Shape;960;p24"/>
          <p:cNvSpPr/>
          <p:nvPr/>
        </p:nvSpPr>
        <p:spPr>
          <a:xfrm>
            <a:off x="206321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1" name="Google Shape;961;p24"/>
          <p:cNvSpPr/>
          <p:nvPr/>
        </p:nvSpPr>
        <p:spPr>
          <a:xfrm>
            <a:off x="290609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2" name="Google Shape;962;p24"/>
          <p:cNvSpPr/>
          <p:nvPr/>
        </p:nvSpPr>
        <p:spPr>
          <a:xfrm>
            <a:off x="374897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3" name="Google Shape;963;p24"/>
          <p:cNvSpPr/>
          <p:nvPr/>
        </p:nvSpPr>
        <p:spPr>
          <a:xfrm>
            <a:off x="459185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24"/>
          <p:cNvSpPr/>
          <p:nvPr/>
        </p:nvSpPr>
        <p:spPr>
          <a:xfrm>
            <a:off x="543473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24"/>
          <p:cNvSpPr/>
          <p:nvPr/>
        </p:nvSpPr>
        <p:spPr>
          <a:xfrm>
            <a:off x="627761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6" name="Google Shape;966;p24"/>
          <p:cNvSpPr/>
          <p:nvPr/>
        </p:nvSpPr>
        <p:spPr>
          <a:xfrm>
            <a:off x="880625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7" name="Google Shape;967;p24"/>
          <p:cNvSpPr/>
          <p:nvPr/>
        </p:nvSpPr>
        <p:spPr>
          <a:xfrm>
            <a:off x="796337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p24"/>
          <p:cNvSpPr/>
          <p:nvPr/>
        </p:nvSpPr>
        <p:spPr>
          <a:xfrm>
            <a:off x="1049201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24"/>
          <p:cNvSpPr/>
          <p:nvPr/>
        </p:nvSpPr>
        <p:spPr>
          <a:xfrm>
            <a:off x="964913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p24"/>
          <p:cNvSpPr/>
          <p:nvPr/>
        </p:nvSpPr>
        <p:spPr>
          <a:xfrm>
            <a:off x="11334899" y="2053953"/>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1" name="Google Shape;971;p24"/>
          <p:cNvSpPr/>
          <p:nvPr/>
        </p:nvSpPr>
        <p:spPr>
          <a:xfrm>
            <a:off x="712049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24"/>
          <p:cNvSpPr/>
          <p:nvPr/>
        </p:nvSpPr>
        <p:spPr>
          <a:xfrm>
            <a:off x="37745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24"/>
          <p:cNvSpPr/>
          <p:nvPr/>
        </p:nvSpPr>
        <p:spPr>
          <a:xfrm>
            <a:off x="122033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p24"/>
          <p:cNvSpPr/>
          <p:nvPr/>
        </p:nvSpPr>
        <p:spPr>
          <a:xfrm>
            <a:off x="206321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5" name="Google Shape;975;p24"/>
          <p:cNvSpPr/>
          <p:nvPr/>
        </p:nvSpPr>
        <p:spPr>
          <a:xfrm>
            <a:off x="290609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6" name="Google Shape;976;p24"/>
          <p:cNvSpPr/>
          <p:nvPr/>
        </p:nvSpPr>
        <p:spPr>
          <a:xfrm>
            <a:off x="374897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7" name="Google Shape;977;p24"/>
          <p:cNvSpPr/>
          <p:nvPr/>
        </p:nvSpPr>
        <p:spPr>
          <a:xfrm>
            <a:off x="459185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8" name="Google Shape;978;p24"/>
          <p:cNvSpPr/>
          <p:nvPr/>
        </p:nvSpPr>
        <p:spPr>
          <a:xfrm>
            <a:off x="543473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9" name="Google Shape;979;p24"/>
          <p:cNvSpPr/>
          <p:nvPr/>
        </p:nvSpPr>
        <p:spPr>
          <a:xfrm>
            <a:off x="627761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0" name="Google Shape;980;p24"/>
          <p:cNvSpPr/>
          <p:nvPr/>
        </p:nvSpPr>
        <p:spPr>
          <a:xfrm>
            <a:off x="880625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1" name="Google Shape;981;p24"/>
          <p:cNvSpPr/>
          <p:nvPr/>
        </p:nvSpPr>
        <p:spPr>
          <a:xfrm>
            <a:off x="796337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2" name="Google Shape;982;p24"/>
          <p:cNvSpPr/>
          <p:nvPr/>
        </p:nvSpPr>
        <p:spPr>
          <a:xfrm>
            <a:off x="1049201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3" name="Google Shape;983;p24"/>
          <p:cNvSpPr/>
          <p:nvPr/>
        </p:nvSpPr>
        <p:spPr>
          <a:xfrm>
            <a:off x="964913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4" name="Google Shape;984;p24"/>
          <p:cNvSpPr/>
          <p:nvPr/>
        </p:nvSpPr>
        <p:spPr>
          <a:xfrm>
            <a:off x="11334899" y="2902626"/>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5" name="Google Shape;985;p24"/>
          <p:cNvSpPr/>
          <p:nvPr/>
        </p:nvSpPr>
        <p:spPr>
          <a:xfrm>
            <a:off x="712049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6" name="Google Shape;986;p24"/>
          <p:cNvSpPr/>
          <p:nvPr/>
        </p:nvSpPr>
        <p:spPr>
          <a:xfrm>
            <a:off x="37745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7" name="Google Shape;987;p24"/>
          <p:cNvSpPr/>
          <p:nvPr/>
        </p:nvSpPr>
        <p:spPr>
          <a:xfrm>
            <a:off x="122033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8" name="Google Shape;988;p24"/>
          <p:cNvSpPr/>
          <p:nvPr/>
        </p:nvSpPr>
        <p:spPr>
          <a:xfrm>
            <a:off x="206321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9" name="Google Shape;989;p24"/>
          <p:cNvSpPr/>
          <p:nvPr/>
        </p:nvSpPr>
        <p:spPr>
          <a:xfrm>
            <a:off x="290609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0" name="Google Shape;990;p24"/>
          <p:cNvSpPr/>
          <p:nvPr/>
        </p:nvSpPr>
        <p:spPr>
          <a:xfrm>
            <a:off x="374897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1" name="Google Shape;991;p24"/>
          <p:cNvSpPr/>
          <p:nvPr/>
        </p:nvSpPr>
        <p:spPr>
          <a:xfrm>
            <a:off x="459185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2" name="Google Shape;992;p24"/>
          <p:cNvSpPr/>
          <p:nvPr/>
        </p:nvSpPr>
        <p:spPr>
          <a:xfrm>
            <a:off x="543473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3" name="Google Shape;993;p24"/>
          <p:cNvSpPr/>
          <p:nvPr/>
        </p:nvSpPr>
        <p:spPr>
          <a:xfrm>
            <a:off x="627761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4" name="Google Shape;994;p24"/>
          <p:cNvSpPr/>
          <p:nvPr/>
        </p:nvSpPr>
        <p:spPr>
          <a:xfrm>
            <a:off x="880625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24"/>
          <p:cNvSpPr/>
          <p:nvPr/>
        </p:nvSpPr>
        <p:spPr>
          <a:xfrm>
            <a:off x="796337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6" name="Google Shape;996;p24"/>
          <p:cNvSpPr/>
          <p:nvPr/>
        </p:nvSpPr>
        <p:spPr>
          <a:xfrm>
            <a:off x="1049201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7" name="Google Shape;997;p24"/>
          <p:cNvSpPr/>
          <p:nvPr/>
        </p:nvSpPr>
        <p:spPr>
          <a:xfrm>
            <a:off x="964913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8" name="Google Shape;998;p24"/>
          <p:cNvSpPr/>
          <p:nvPr/>
        </p:nvSpPr>
        <p:spPr>
          <a:xfrm>
            <a:off x="11334899" y="3746805"/>
            <a:ext cx="100015" cy="100014"/>
          </a:xfrm>
          <a:prstGeom prst="ellipse">
            <a:avLst/>
          </a:prstGeom>
          <a:solidFill>
            <a:schemeClr val="lt1"/>
          </a:solidFill>
          <a:ln cap="flat" cmpd="sng" w="13950">
            <a:solidFill>
              <a:srgbClr val="0075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9" name="Google Shape;999;p24"/>
          <p:cNvSpPr txBox="1"/>
          <p:nvPr>
            <p:ph type="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b="0"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0" name="Google Shape;1000;p24"/>
          <p:cNvSpPr txBox="1"/>
          <p:nvPr>
            <p:ph idx="1" type="body"/>
          </p:nvPr>
        </p:nvSpPr>
        <p:spPr>
          <a:xfrm>
            <a:off x="8610600" y="4960137"/>
            <a:ext cx="3200400" cy="146304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800"/>
              <a:buNone/>
              <a:defRPr sz="1800">
                <a:solidFill>
                  <a:srgbClr val="0C0C0C"/>
                </a:solidFill>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1001" name="Google Shape;1001;p24"/>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2" name="Google Shape;1002;p24"/>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3" name="Google Shape;1003;p24"/>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cxnSp>
        <p:nvCxnSpPr>
          <p:cNvPr id="1004" name="Google Shape;1004;p24"/>
          <p:cNvCxnSpPr/>
          <p:nvPr/>
        </p:nvCxnSpPr>
        <p:spPr>
          <a:xfrm rot="10800000">
            <a:off x="8386842" y="5264106"/>
            <a:ext cx="0" cy="914400"/>
          </a:xfrm>
          <a:prstGeom prst="straightConnector1">
            <a:avLst/>
          </a:prstGeom>
          <a:noFill/>
          <a:ln cap="flat" cmpd="sng" w="19050">
            <a:solidFill>
              <a:srgbClr val="0075A2"/>
            </a:solidFill>
            <a:prstDash val="solid"/>
            <a:round/>
            <a:headEnd len="sm" w="sm" type="none"/>
            <a:tailEnd len="sm" w="sm" type="none"/>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05" name="Shape 1005"/>
        <p:cNvGrpSpPr/>
        <p:nvPr/>
      </p:nvGrpSpPr>
      <p:grpSpPr>
        <a:xfrm>
          <a:off x="0" y="0"/>
          <a:ext cx="0" cy="0"/>
          <a:chOff x="0" y="0"/>
          <a:chExt cx="0" cy="0"/>
        </a:xfrm>
      </p:grpSpPr>
      <p:sp>
        <p:nvSpPr>
          <p:cNvPr id="1006" name="Google Shape;1006;p25"/>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7" name="Google Shape;1007;p25"/>
          <p:cNvSpPr txBox="1"/>
          <p:nvPr>
            <p:ph idx="1" type="body"/>
          </p:nvPr>
        </p:nvSpPr>
        <p:spPr>
          <a:xfrm>
            <a:off x="1024128" y="2286000"/>
            <a:ext cx="4754880"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08" name="Google Shape;1008;p25"/>
          <p:cNvSpPr txBox="1"/>
          <p:nvPr>
            <p:ph idx="2" type="body"/>
          </p:nvPr>
        </p:nvSpPr>
        <p:spPr>
          <a:xfrm>
            <a:off x="5989320" y="2286000"/>
            <a:ext cx="4754880"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09" name="Google Shape;1009;p25"/>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0" name="Google Shape;1010;p25"/>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1" name="Google Shape;1011;p25"/>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12" name="Shape 1012"/>
        <p:cNvGrpSpPr/>
        <p:nvPr/>
      </p:nvGrpSpPr>
      <p:grpSpPr>
        <a:xfrm>
          <a:off x="0" y="0"/>
          <a:ext cx="0" cy="0"/>
          <a:chOff x="0" y="0"/>
          <a:chExt cx="0" cy="0"/>
        </a:xfrm>
      </p:grpSpPr>
      <p:sp>
        <p:nvSpPr>
          <p:cNvPr id="1013" name="Google Shape;1013;p26"/>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4" name="Google Shape;1014;p26"/>
          <p:cNvSpPr txBox="1"/>
          <p:nvPr>
            <p:ph idx="1" type="body"/>
          </p:nvPr>
        </p:nvSpPr>
        <p:spPr>
          <a:xfrm>
            <a:off x="1024128" y="2179636"/>
            <a:ext cx="4754880" cy="822960"/>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2300"/>
              <a:buNone/>
              <a:defRPr b="0" sz="2300" cap="none">
                <a:solidFill>
                  <a:schemeClr val="accent3"/>
                </a:solidFill>
                <a:latin typeface="Twentieth Century"/>
                <a:ea typeface="Twentieth Century"/>
                <a:cs typeface="Twentieth Century"/>
                <a:sym typeface="Twentieth Century"/>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015" name="Google Shape;1015;p26"/>
          <p:cNvSpPr txBox="1"/>
          <p:nvPr>
            <p:ph idx="2" type="body"/>
          </p:nvPr>
        </p:nvSpPr>
        <p:spPr>
          <a:xfrm>
            <a:off x="1024128" y="2967788"/>
            <a:ext cx="4754880" cy="33415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16" name="Google Shape;1016;p26"/>
          <p:cNvSpPr txBox="1"/>
          <p:nvPr>
            <p:ph idx="3" type="body"/>
          </p:nvPr>
        </p:nvSpPr>
        <p:spPr>
          <a:xfrm>
            <a:off x="5989320" y="2179636"/>
            <a:ext cx="4754880" cy="822960"/>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2300"/>
              <a:buNone/>
              <a:defRPr b="0" sz="2300" cap="none">
                <a:solidFill>
                  <a:schemeClr val="accent3"/>
                </a:solidFill>
                <a:latin typeface="Twentieth Century"/>
                <a:ea typeface="Twentieth Century"/>
                <a:cs typeface="Twentieth Century"/>
                <a:sym typeface="Twentieth Century"/>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017" name="Google Shape;1017;p26"/>
          <p:cNvSpPr txBox="1"/>
          <p:nvPr>
            <p:ph idx="4" type="body"/>
          </p:nvPr>
        </p:nvSpPr>
        <p:spPr>
          <a:xfrm>
            <a:off x="5989320" y="2967788"/>
            <a:ext cx="4754880" cy="33415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18" name="Google Shape;1018;p26"/>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9" name="Google Shape;1019;p26"/>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0" name="Google Shape;1020;p26"/>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21" name="Shape 1021"/>
        <p:cNvGrpSpPr/>
        <p:nvPr/>
      </p:nvGrpSpPr>
      <p:grpSpPr>
        <a:xfrm>
          <a:off x="0" y="0"/>
          <a:ext cx="0" cy="0"/>
          <a:chOff x="0" y="0"/>
          <a:chExt cx="0" cy="0"/>
        </a:xfrm>
      </p:grpSpPr>
      <p:sp>
        <p:nvSpPr>
          <p:cNvPr id="1022" name="Google Shape;1022;p27"/>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3" name="Google Shape;1023;p27"/>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4" name="Google Shape;1024;p27"/>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5" name="Google Shape;1025;p27"/>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026" name="Shape 1026"/>
        <p:cNvGrpSpPr/>
        <p:nvPr/>
      </p:nvGrpSpPr>
      <p:grpSpPr>
        <a:xfrm>
          <a:off x="0" y="0"/>
          <a:ext cx="0" cy="0"/>
          <a:chOff x="0" y="0"/>
          <a:chExt cx="0" cy="0"/>
        </a:xfrm>
      </p:grpSpPr>
      <p:sp>
        <p:nvSpPr>
          <p:cNvPr id="1027" name="Google Shape;1027;p28"/>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8" name="Google Shape;1028;p28"/>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9" name="Google Shape;1029;p28"/>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30" name="Shape 1030"/>
        <p:cNvGrpSpPr/>
        <p:nvPr/>
      </p:nvGrpSpPr>
      <p:grpSpPr>
        <a:xfrm>
          <a:off x="0" y="0"/>
          <a:ext cx="0" cy="0"/>
          <a:chOff x="0" y="0"/>
          <a:chExt cx="0" cy="0"/>
        </a:xfrm>
      </p:grpSpPr>
      <p:sp>
        <p:nvSpPr>
          <p:cNvPr id="1031" name="Google Shape;1031;p29"/>
          <p:cNvSpPr txBox="1"/>
          <p:nvPr>
            <p:ph type="title"/>
          </p:nvPr>
        </p:nvSpPr>
        <p:spPr>
          <a:xfrm>
            <a:off x="1024128" y="471509"/>
            <a:ext cx="4389120" cy="1737360"/>
          </a:xfrm>
          <a:prstGeom prst="rect">
            <a:avLst/>
          </a:prstGeom>
          <a:noFill/>
          <a:ln>
            <a:noFill/>
          </a:ln>
        </p:spPr>
        <p:txBody>
          <a:bodyPr anchorCtr="0" anchor="ctr" bIns="45700" lIns="91425" spcFirstLastPara="1" rIns="91425" wrap="square" tIns="45700">
            <a:noAutofit/>
          </a:bodyPr>
          <a:lstStyle>
            <a:lvl1pPr lvl="0" algn="l">
              <a:lnSpc>
                <a:spcPct val="80000"/>
              </a:lnSpc>
              <a:spcBef>
                <a:spcPts val="0"/>
              </a:spcBef>
              <a:spcAft>
                <a:spcPts val="0"/>
              </a:spcAft>
              <a:buClr>
                <a:srgbClr val="0C0C0C"/>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2" name="Google Shape;1032;p29"/>
          <p:cNvSpPr txBox="1"/>
          <p:nvPr>
            <p:ph idx="1" type="body"/>
          </p:nvPr>
        </p:nvSpPr>
        <p:spPr>
          <a:xfrm>
            <a:off x="5715000" y="822960"/>
            <a:ext cx="5678424" cy="5184648"/>
          </a:xfrm>
          <a:prstGeom prst="rect">
            <a:avLst/>
          </a:prstGeom>
          <a:noFill/>
          <a:ln>
            <a:noFill/>
          </a:ln>
        </p:spPr>
        <p:txBody>
          <a:bodyPr anchorCtr="0" anchor="t" bIns="45700" lIns="45700" spcFirstLastPara="1" rIns="45700" wrap="square" tIns="45700">
            <a:normAutofit/>
          </a:bodyPr>
          <a:lstStyle>
            <a:lvl1pPr indent="-381000" lvl="0" marL="457200" algn="l">
              <a:lnSpc>
                <a:spcPct val="90000"/>
              </a:lnSpc>
              <a:spcBef>
                <a:spcPts val="1200"/>
              </a:spcBef>
              <a:spcAft>
                <a:spcPts val="0"/>
              </a:spcAft>
              <a:buSzPts val="2400"/>
              <a:buChar char=" "/>
              <a:defRPr sz="2400"/>
            </a:lvl1pPr>
            <a:lvl2pPr indent="-355600" lvl="1" marL="914400" algn="l">
              <a:lnSpc>
                <a:spcPct val="90000"/>
              </a:lnSpc>
              <a:spcBef>
                <a:spcPts val="200"/>
              </a:spcBef>
              <a:spcAft>
                <a:spcPts val="0"/>
              </a:spcAft>
              <a:buSzPts val="2000"/>
              <a:buChar char="🢝"/>
              <a:defRPr sz="2000"/>
            </a:lvl2pPr>
            <a:lvl3pPr indent="-330200" lvl="2" marL="1371600" algn="l">
              <a:lnSpc>
                <a:spcPct val="90000"/>
              </a:lnSpc>
              <a:spcBef>
                <a:spcPts val="400"/>
              </a:spcBef>
              <a:spcAft>
                <a:spcPts val="0"/>
              </a:spcAft>
              <a:buSzPts val="1600"/>
              <a:buChar char="🢝"/>
              <a:defRPr sz="16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1033" name="Google Shape;1033;p29"/>
          <p:cNvSpPr txBox="1"/>
          <p:nvPr>
            <p:ph idx="2" type="body"/>
          </p:nvPr>
        </p:nvSpPr>
        <p:spPr>
          <a:xfrm>
            <a:off x="1024128" y="2257506"/>
            <a:ext cx="4389120" cy="3762294"/>
          </a:xfrm>
          <a:prstGeom prst="rect">
            <a:avLst/>
          </a:prstGeom>
          <a:noFill/>
          <a:ln>
            <a:noFill/>
          </a:ln>
        </p:spPr>
        <p:txBody>
          <a:bodyPr anchorCtr="0" anchor="t" bIns="45700" lIns="91425" spcFirstLastPara="1" rIns="91425" wrap="square" tIns="45700">
            <a:normAutofit/>
          </a:bodyPr>
          <a:lstStyle>
            <a:lvl1pPr indent="-228600" lvl="0" marL="457200" algn="l">
              <a:lnSpc>
                <a:spcPct val="108000"/>
              </a:lnSpc>
              <a:spcBef>
                <a:spcPts val="600"/>
              </a:spcBef>
              <a:spcAft>
                <a:spcPts val="0"/>
              </a:spcAft>
              <a:buSzPts val="1600"/>
              <a:buNone/>
              <a:defRPr sz="16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1034" name="Google Shape;1034;p29"/>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5" name="Google Shape;1035;p29"/>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6" name="Google Shape;1036;p29"/>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1"/>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037" name="Shape 1037"/>
        <p:cNvGrpSpPr/>
        <p:nvPr/>
      </p:nvGrpSpPr>
      <p:grpSpPr>
        <a:xfrm>
          <a:off x="0" y="0"/>
          <a:ext cx="0" cy="0"/>
          <a:chOff x="0" y="0"/>
          <a:chExt cx="0" cy="0"/>
        </a:xfrm>
      </p:grpSpPr>
      <p:sp>
        <p:nvSpPr>
          <p:cNvPr id="1038" name="Google Shape;1038;p30"/>
          <p:cNvSpPr txBox="1"/>
          <p:nvPr>
            <p:ph type="title"/>
          </p:nvPr>
        </p:nvSpPr>
        <p:spPr>
          <a:xfrm>
            <a:off x="457200" y="4960138"/>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9" name="Google Shape;1039;p30"/>
          <p:cNvSpPr/>
          <p:nvPr>
            <p:ph idx="2" type="pic"/>
          </p:nvPr>
        </p:nvSpPr>
        <p:spPr>
          <a:xfrm>
            <a:off x="0" y="-1"/>
            <a:ext cx="12188952" cy="4572000"/>
          </a:xfrm>
          <a:prstGeom prst="rect">
            <a:avLst/>
          </a:prstGeom>
          <a:solidFill>
            <a:srgbClr val="5CF0F7"/>
          </a:solidFill>
          <a:ln>
            <a:noFill/>
          </a:ln>
        </p:spPr>
        <p:txBody>
          <a:bodyPr anchorCtr="0" anchor="t" bIns="45700" lIns="457200" spcFirstLastPara="1" rIns="45700" wrap="square" tIns="365750">
            <a:normAutofit/>
          </a:bodyPr>
          <a:lstStyle>
            <a:lvl1pPr lvl="0" marR="0" rtl="0" algn="l">
              <a:lnSpc>
                <a:spcPct val="90000"/>
              </a:lnSpc>
              <a:spcBef>
                <a:spcPts val="1200"/>
              </a:spcBef>
              <a:spcAft>
                <a:spcPts val="0"/>
              </a:spcAft>
              <a:buClr>
                <a:schemeClr val="accent3"/>
              </a:buClr>
              <a:buSzPts val="3200"/>
              <a:buFont typeface="Twentieth Century"/>
              <a:buNone/>
              <a:defRPr b="0" i="0" sz="3200" u="none" cap="none" strike="noStrike">
                <a:solidFill>
                  <a:schemeClr val="dk1"/>
                </a:solidFill>
                <a:latin typeface="Twentieth Century"/>
                <a:ea typeface="Twentieth Century"/>
                <a:cs typeface="Twentieth Century"/>
                <a:sym typeface="Twentieth Century"/>
              </a:defRPr>
            </a:lvl1pPr>
            <a:lvl2pPr lvl="1" marR="0" rtl="0" algn="l">
              <a:lnSpc>
                <a:spcPct val="90000"/>
              </a:lnSpc>
              <a:spcBef>
                <a:spcPts val="200"/>
              </a:spcBef>
              <a:spcAft>
                <a:spcPts val="0"/>
              </a:spcAft>
              <a:buClr>
                <a:schemeClr val="accent3"/>
              </a:buClr>
              <a:buSzPts val="2800"/>
              <a:buFont typeface="Noto Sans Symbols"/>
              <a:buNone/>
              <a:defRPr b="0" i="0" sz="2800" u="none" cap="none" strike="noStrike">
                <a:solidFill>
                  <a:schemeClr val="dk1"/>
                </a:solidFill>
                <a:latin typeface="Twentieth Century"/>
                <a:ea typeface="Twentieth Century"/>
                <a:cs typeface="Twentieth Century"/>
                <a:sym typeface="Twentieth Century"/>
              </a:defRPr>
            </a:lvl2pPr>
            <a:lvl3pPr lvl="2" marR="0" rtl="0" algn="l">
              <a:lnSpc>
                <a:spcPct val="90000"/>
              </a:lnSpc>
              <a:spcBef>
                <a:spcPts val="400"/>
              </a:spcBef>
              <a:spcAft>
                <a:spcPts val="0"/>
              </a:spcAft>
              <a:buClr>
                <a:schemeClr val="accent3"/>
              </a:buClr>
              <a:buSzPts val="2400"/>
              <a:buFont typeface="Noto Sans Symbols"/>
              <a:buNone/>
              <a:defRPr b="0" i="0" sz="2400" u="none" cap="none" strike="noStrike">
                <a:solidFill>
                  <a:schemeClr val="dk1"/>
                </a:solidFill>
                <a:latin typeface="Twentieth Century"/>
                <a:ea typeface="Twentieth Century"/>
                <a:cs typeface="Twentieth Century"/>
                <a:sym typeface="Twentieth Century"/>
              </a:defRPr>
            </a:lvl3pPr>
            <a:lvl4pPr lvl="3" marR="0" rtl="0" algn="l">
              <a:lnSpc>
                <a:spcPct val="90000"/>
              </a:lnSpc>
              <a:spcBef>
                <a:spcPts val="400"/>
              </a:spcBef>
              <a:spcAft>
                <a:spcPts val="0"/>
              </a:spcAft>
              <a:buClr>
                <a:schemeClr val="accent3"/>
              </a:buClr>
              <a:buSzPts val="2000"/>
              <a:buFont typeface="Noto Sans Symbols"/>
              <a:buNone/>
              <a:defRPr b="0" i="0" sz="2000" u="none" cap="none" strike="noStrike">
                <a:solidFill>
                  <a:schemeClr val="dk1"/>
                </a:solidFill>
                <a:latin typeface="Twentieth Century"/>
                <a:ea typeface="Twentieth Century"/>
                <a:cs typeface="Twentieth Century"/>
                <a:sym typeface="Twentieth Century"/>
              </a:defRPr>
            </a:lvl4pPr>
            <a:lvl5pPr lvl="4" marR="0" rtl="0" algn="l">
              <a:lnSpc>
                <a:spcPct val="90000"/>
              </a:lnSpc>
              <a:spcBef>
                <a:spcPts val="400"/>
              </a:spcBef>
              <a:spcAft>
                <a:spcPts val="0"/>
              </a:spcAft>
              <a:buClr>
                <a:schemeClr val="accent3"/>
              </a:buClr>
              <a:buSzPts val="2000"/>
              <a:buFont typeface="Noto Sans Symbols"/>
              <a:buNone/>
              <a:defRPr b="0" i="0" sz="2000" u="none" cap="none" strike="noStrike">
                <a:solidFill>
                  <a:schemeClr val="dk1"/>
                </a:solidFill>
                <a:latin typeface="Twentieth Century"/>
                <a:ea typeface="Twentieth Century"/>
                <a:cs typeface="Twentieth Century"/>
                <a:sym typeface="Twentieth Century"/>
              </a:defRPr>
            </a:lvl5pPr>
            <a:lvl6pPr lvl="5" marR="0" rtl="0" algn="l">
              <a:lnSpc>
                <a:spcPct val="90000"/>
              </a:lnSpc>
              <a:spcBef>
                <a:spcPts val="400"/>
              </a:spcBef>
              <a:spcAft>
                <a:spcPts val="0"/>
              </a:spcAft>
              <a:buClr>
                <a:schemeClr val="accent3"/>
              </a:buClr>
              <a:buSzPts val="2000"/>
              <a:buFont typeface="Noto Sans Symbols"/>
              <a:buNone/>
              <a:defRPr b="0" i="0" sz="2000" u="none" cap="none" strike="noStrike">
                <a:solidFill>
                  <a:schemeClr val="dk1"/>
                </a:solidFill>
                <a:latin typeface="Twentieth Century"/>
                <a:ea typeface="Twentieth Century"/>
                <a:cs typeface="Twentieth Century"/>
                <a:sym typeface="Twentieth Century"/>
              </a:defRPr>
            </a:lvl6pPr>
            <a:lvl7pPr lvl="6" marR="0" rtl="0" algn="l">
              <a:lnSpc>
                <a:spcPct val="90000"/>
              </a:lnSpc>
              <a:spcBef>
                <a:spcPts val="400"/>
              </a:spcBef>
              <a:spcAft>
                <a:spcPts val="0"/>
              </a:spcAft>
              <a:buClr>
                <a:schemeClr val="accent3"/>
              </a:buClr>
              <a:buSzPts val="2000"/>
              <a:buFont typeface="Noto Sans Symbols"/>
              <a:buNone/>
              <a:defRPr b="0" i="0" sz="2000" u="none" cap="none" strike="noStrike">
                <a:solidFill>
                  <a:schemeClr val="dk1"/>
                </a:solidFill>
                <a:latin typeface="Twentieth Century"/>
                <a:ea typeface="Twentieth Century"/>
                <a:cs typeface="Twentieth Century"/>
                <a:sym typeface="Twentieth Century"/>
              </a:defRPr>
            </a:lvl7pPr>
            <a:lvl8pPr lvl="7" marR="0" rtl="0" algn="l">
              <a:lnSpc>
                <a:spcPct val="90000"/>
              </a:lnSpc>
              <a:spcBef>
                <a:spcPts val="400"/>
              </a:spcBef>
              <a:spcAft>
                <a:spcPts val="0"/>
              </a:spcAft>
              <a:buClr>
                <a:schemeClr val="accent3"/>
              </a:buClr>
              <a:buSzPts val="2000"/>
              <a:buFont typeface="Noto Sans Symbols"/>
              <a:buNone/>
              <a:defRPr b="0" i="0" sz="2000" u="none" cap="none" strike="noStrike">
                <a:solidFill>
                  <a:schemeClr val="dk1"/>
                </a:solidFill>
                <a:latin typeface="Twentieth Century"/>
                <a:ea typeface="Twentieth Century"/>
                <a:cs typeface="Twentieth Century"/>
                <a:sym typeface="Twentieth Century"/>
              </a:defRPr>
            </a:lvl8pPr>
            <a:lvl9pPr lvl="8" marR="0" rtl="0" algn="l">
              <a:lnSpc>
                <a:spcPct val="90000"/>
              </a:lnSpc>
              <a:spcBef>
                <a:spcPts val="400"/>
              </a:spcBef>
              <a:spcAft>
                <a:spcPts val="400"/>
              </a:spcAft>
              <a:buClr>
                <a:schemeClr val="accent3"/>
              </a:buClr>
              <a:buSzPts val="2000"/>
              <a:buFont typeface="Noto Sans Symbols"/>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1040" name="Google Shape;1040;p30"/>
          <p:cNvSpPr txBox="1"/>
          <p:nvPr>
            <p:ph idx="1" type="body"/>
          </p:nvPr>
        </p:nvSpPr>
        <p:spPr>
          <a:xfrm>
            <a:off x="8610600" y="4960138"/>
            <a:ext cx="3200400" cy="146304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800"/>
              <a:buNone/>
              <a:defRPr sz="1800">
                <a:solidFill>
                  <a:srgbClr val="0C0C0C"/>
                </a:solidFill>
              </a:defRPr>
            </a:lvl1pPr>
            <a:lvl2pPr indent="-228600" lvl="1" marL="914400" algn="l">
              <a:lnSpc>
                <a:spcPct val="90000"/>
              </a:lnSpc>
              <a:spcBef>
                <a:spcPts val="200"/>
              </a:spcBef>
              <a:spcAft>
                <a:spcPts val="0"/>
              </a:spcAft>
              <a:buSzPts val="1400"/>
              <a:buNone/>
              <a:defRPr sz="1400"/>
            </a:lvl2pPr>
            <a:lvl3pPr indent="-228600" lvl="2" marL="1371600" algn="l">
              <a:lnSpc>
                <a:spcPct val="90000"/>
              </a:lnSpc>
              <a:spcBef>
                <a:spcPts val="400"/>
              </a:spcBef>
              <a:spcAft>
                <a:spcPts val="0"/>
              </a:spcAft>
              <a:buSzPts val="1200"/>
              <a:buNone/>
              <a:defRPr sz="1200"/>
            </a:lvl3pPr>
            <a:lvl4pPr indent="-228600" lvl="3" marL="1828800" algn="l">
              <a:lnSpc>
                <a:spcPct val="90000"/>
              </a:lnSpc>
              <a:spcBef>
                <a:spcPts val="400"/>
              </a:spcBef>
              <a:spcAft>
                <a:spcPts val="0"/>
              </a:spcAft>
              <a:buSzPts val="1000"/>
              <a:buNone/>
              <a:defRPr sz="1000"/>
            </a:lvl4pPr>
            <a:lvl5pPr indent="-228600" lvl="4" marL="2286000" algn="l">
              <a:lnSpc>
                <a:spcPct val="90000"/>
              </a:lnSpc>
              <a:spcBef>
                <a:spcPts val="400"/>
              </a:spcBef>
              <a:spcAft>
                <a:spcPts val="0"/>
              </a:spcAft>
              <a:buSzPts val="1000"/>
              <a:buNone/>
              <a:defRPr sz="1000"/>
            </a:lvl5pPr>
            <a:lvl6pPr indent="-228600" lvl="5" marL="2743200" algn="l">
              <a:lnSpc>
                <a:spcPct val="90000"/>
              </a:lnSpc>
              <a:spcBef>
                <a:spcPts val="400"/>
              </a:spcBef>
              <a:spcAft>
                <a:spcPts val="0"/>
              </a:spcAft>
              <a:buSzPts val="1000"/>
              <a:buNone/>
              <a:defRPr sz="1000"/>
            </a:lvl6pPr>
            <a:lvl7pPr indent="-228600" lvl="6" marL="3200400" algn="l">
              <a:lnSpc>
                <a:spcPct val="90000"/>
              </a:lnSpc>
              <a:spcBef>
                <a:spcPts val="400"/>
              </a:spcBef>
              <a:spcAft>
                <a:spcPts val="0"/>
              </a:spcAft>
              <a:buSzPts val="1000"/>
              <a:buNone/>
              <a:defRPr sz="1000"/>
            </a:lvl7pPr>
            <a:lvl8pPr indent="-228600" lvl="7" marL="3657600" algn="l">
              <a:lnSpc>
                <a:spcPct val="90000"/>
              </a:lnSpc>
              <a:spcBef>
                <a:spcPts val="400"/>
              </a:spcBef>
              <a:spcAft>
                <a:spcPts val="0"/>
              </a:spcAft>
              <a:buSzPts val="1000"/>
              <a:buNone/>
              <a:defRPr sz="1000"/>
            </a:lvl8pPr>
            <a:lvl9pPr indent="-228600" lvl="8" marL="4114800" algn="l">
              <a:lnSpc>
                <a:spcPct val="90000"/>
              </a:lnSpc>
              <a:spcBef>
                <a:spcPts val="400"/>
              </a:spcBef>
              <a:spcAft>
                <a:spcPts val="400"/>
              </a:spcAft>
              <a:buSzPts val="1000"/>
              <a:buNone/>
              <a:defRPr sz="1000"/>
            </a:lvl9pPr>
          </a:lstStyle>
          <a:p/>
        </p:txBody>
      </p:sp>
      <p:sp>
        <p:nvSpPr>
          <p:cNvPr id="1041" name="Google Shape;1041;p30"/>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2" name="Google Shape;1042;p30"/>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3" name="Google Shape;1043;p30"/>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cxnSp>
        <p:nvCxnSpPr>
          <p:cNvPr id="1044" name="Google Shape;1044;p30"/>
          <p:cNvCxnSpPr/>
          <p:nvPr/>
        </p:nvCxnSpPr>
        <p:spPr>
          <a:xfrm rot="10800000">
            <a:off x="8386842" y="5264106"/>
            <a:ext cx="0" cy="914400"/>
          </a:xfrm>
          <a:prstGeom prst="straightConnector1">
            <a:avLst/>
          </a:prstGeom>
          <a:noFill/>
          <a:ln cap="flat" cmpd="sng" w="19050">
            <a:solidFill>
              <a:schemeClr val="accent3"/>
            </a:solidFill>
            <a:prstDash val="solid"/>
            <a:round/>
            <a:headEnd len="sm" w="sm" type="none"/>
            <a:tailEnd len="sm" w="sm" type="none"/>
          </a:ln>
        </p:spPr>
      </p:cxn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45" name="Shape 1045"/>
        <p:cNvGrpSpPr/>
        <p:nvPr/>
      </p:nvGrpSpPr>
      <p:grpSpPr>
        <a:xfrm>
          <a:off x="0" y="0"/>
          <a:ext cx="0" cy="0"/>
          <a:chOff x="0" y="0"/>
          <a:chExt cx="0" cy="0"/>
        </a:xfrm>
      </p:grpSpPr>
      <p:sp>
        <p:nvSpPr>
          <p:cNvPr id="1046" name="Google Shape;1046;p31"/>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7" name="Google Shape;1047;p31"/>
          <p:cNvSpPr txBox="1"/>
          <p:nvPr>
            <p:ph idx="1" type="body"/>
          </p:nvPr>
        </p:nvSpPr>
        <p:spPr>
          <a:xfrm rot="5400000">
            <a:off x="3872484" y="-562355"/>
            <a:ext cx="4023360" cy="9720071"/>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48" name="Google Shape;1048;p31"/>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9" name="Google Shape;1049;p31"/>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0" name="Google Shape;1050;p31"/>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051" name="Shape 1051"/>
        <p:cNvGrpSpPr/>
        <p:nvPr/>
      </p:nvGrpSpPr>
      <p:grpSpPr>
        <a:xfrm>
          <a:off x="0" y="0"/>
          <a:ext cx="0" cy="0"/>
          <a:chOff x="0" y="0"/>
          <a:chExt cx="0" cy="0"/>
        </a:xfrm>
      </p:grpSpPr>
      <p:sp>
        <p:nvSpPr>
          <p:cNvPr id="1052" name="Google Shape;1052;p32"/>
          <p:cNvSpPr txBox="1"/>
          <p:nvPr>
            <p:ph type="title"/>
          </p:nvPr>
        </p:nvSpPr>
        <p:spPr>
          <a:xfrm rot="5400000">
            <a:off x="7334250" y="2152650"/>
            <a:ext cx="5410200" cy="2628900"/>
          </a:xfrm>
          <a:prstGeom prst="rect">
            <a:avLst/>
          </a:prstGeom>
          <a:noFill/>
          <a:ln>
            <a:noFill/>
          </a:ln>
        </p:spPr>
        <p:txBody>
          <a:bodyPr anchorCtr="0" anchor="ctr" bIns="91425" lIns="45700" spcFirstLastPara="1" rIns="45700" wrap="square" tIns="91425">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3" name="Google Shape;1053;p32"/>
          <p:cNvSpPr txBox="1"/>
          <p:nvPr>
            <p:ph idx="1" type="body"/>
          </p:nvPr>
        </p:nvSpPr>
        <p:spPr>
          <a:xfrm rot="5400000">
            <a:off x="2076450" y="-323850"/>
            <a:ext cx="5410200" cy="758190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54" name="Google Shape;1054;p32"/>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5" name="Google Shape;1055;p32"/>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6" name="Google Shape;1056;p32"/>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cxnSp>
        <p:nvCxnSpPr>
          <p:cNvPr id="1057" name="Google Shape;1057;p32"/>
          <p:cNvCxnSpPr/>
          <p:nvPr/>
        </p:nvCxnSpPr>
        <p:spPr>
          <a:xfrm rot="10800000">
            <a:off x="10058400" y="59263"/>
            <a:ext cx="0" cy="914400"/>
          </a:xfrm>
          <a:prstGeom prst="straightConnector1">
            <a:avLst/>
          </a:prstGeom>
          <a:noFill/>
          <a:ln cap="flat" cmpd="sng" w="19050">
            <a:solidFill>
              <a:schemeClr val="accent3"/>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2"/>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2"/>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3"/>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3"/>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4"/>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4"/>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4"/>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7"/>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7"/>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7"/>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8"/>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8"/>
          <p:cNvSpPr/>
          <p:nvPr>
            <p:ph idx="2" type="pic"/>
          </p:nvPr>
        </p:nvSpPr>
        <p:spPr>
          <a:xfrm>
            <a:off x="2389717" y="612775"/>
            <a:ext cx="73152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8"/>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21"/>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marR="0" rtl="0" algn="l">
              <a:lnSpc>
                <a:spcPct val="80000"/>
              </a:lnSpc>
              <a:spcBef>
                <a:spcPts val="0"/>
              </a:spcBef>
              <a:spcAft>
                <a:spcPts val="0"/>
              </a:spcAft>
              <a:buClr>
                <a:srgbClr val="0C0C0C"/>
              </a:buClr>
              <a:buSzPts val="5000"/>
              <a:buFont typeface="Twentieth Century"/>
              <a:buNone/>
              <a:defRPr b="0" i="0" sz="5000" u="none" cap="none" strike="noStrik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21"/>
          <p:cNvSpPr txBox="1"/>
          <p:nvPr>
            <p:ph idx="1" type="body"/>
          </p:nvPr>
        </p:nvSpPr>
        <p:spPr>
          <a:xfrm>
            <a:off x="1024128" y="2286000"/>
            <a:ext cx="9720071" cy="4023360"/>
          </a:xfrm>
          <a:prstGeom prst="rect">
            <a:avLst/>
          </a:prstGeom>
          <a:noFill/>
          <a:ln>
            <a:noFill/>
          </a:ln>
        </p:spPr>
        <p:txBody>
          <a:bodyPr anchorCtr="0" anchor="t" bIns="45700" lIns="45700" spcFirstLastPara="1" rIns="45700" wrap="square" tIns="45700">
            <a:normAutofit/>
          </a:bodyPr>
          <a:lstStyle>
            <a:lvl1pPr indent="-368300" lvl="0" marL="457200" marR="0" rtl="0" algn="l">
              <a:lnSpc>
                <a:spcPct val="90000"/>
              </a:lnSpc>
              <a:spcBef>
                <a:spcPts val="1200"/>
              </a:spcBef>
              <a:spcAft>
                <a:spcPts val="0"/>
              </a:spcAft>
              <a:buClr>
                <a:schemeClr val="accent3"/>
              </a:buClr>
              <a:buSzPts val="2200"/>
              <a:buFont typeface="Twentieth Century"/>
              <a:buChar char=" "/>
              <a:defRPr b="0" i="0" sz="2200" u="none" cap="none" strike="noStrike">
                <a:solidFill>
                  <a:schemeClr val="dk1"/>
                </a:solidFill>
                <a:latin typeface="Twentieth Century"/>
                <a:ea typeface="Twentieth Century"/>
                <a:cs typeface="Twentieth Century"/>
                <a:sym typeface="Twentieth Century"/>
              </a:defRPr>
            </a:lvl1pPr>
            <a:lvl2pPr indent="-342900" lvl="1" marL="914400" marR="0" rtl="0" algn="l">
              <a:lnSpc>
                <a:spcPct val="90000"/>
              </a:lnSpc>
              <a:spcBef>
                <a:spcPts val="200"/>
              </a:spcBef>
              <a:spcAft>
                <a:spcPts val="0"/>
              </a:spcAft>
              <a:buClr>
                <a:schemeClr val="accent3"/>
              </a:buClr>
              <a:buSzPts val="1800"/>
              <a:buFont typeface="Noto Sans Symbols"/>
              <a:buChar char="🢝"/>
              <a:defRPr b="0" i="0" sz="1800" u="none" cap="none" strike="noStrike">
                <a:solidFill>
                  <a:schemeClr val="dk1"/>
                </a:solidFill>
                <a:latin typeface="Twentieth Century"/>
                <a:ea typeface="Twentieth Century"/>
                <a:cs typeface="Twentieth Century"/>
                <a:sym typeface="Twentieth Century"/>
              </a:defRPr>
            </a:lvl2pPr>
            <a:lvl3pPr indent="-317500" lvl="2" marL="1371600" marR="0" rtl="0" algn="l">
              <a:lnSpc>
                <a:spcPct val="90000"/>
              </a:lnSpc>
              <a:spcBef>
                <a:spcPts val="400"/>
              </a:spcBef>
              <a:spcAft>
                <a:spcPts val="0"/>
              </a:spcAft>
              <a:buClr>
                <a:schemeClr val="accent3"/>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3pPr>
            <a:lvl4pPr indent="-317500" lvl="3" marL="1828800" marR="0" rtl="0" algn="l">
              <a:lnSpc>
                <a:spcPct val="90000"/>
              </a:lnSpc>
              <a:spcBef>
                <a:spcPts val="400"/>
              </a:spcBef>
              <a:spcAft>
                <a:spcPts val="0"/>
              </a:spcAft>
              <a:buClr>
                <a:schemeClr val="accent3"/>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4pPr>
            <a:lvl5pPr indent="-317500" lvl="4" marL="2286000" marR="0" rtl="0" algn="l">
              <a:lnSpc>
                <a:spcPct val="90000"/>
              </a:lnSpc>
              <a:spcBef>
                <a:spcPts val="400"/>
              </a:spcBef>
              <a:spcAft>
                <a:spcPts val="0"/>
              </a:spcAft>
              <a:buClr>
                <a:schemeClr val="accent3"/>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5pPr>
            <a:lvl6pPr indent="-317500" lvl="5" marL="2743200" marR="0" rtl="0" algn="l">
              <a:lnSpc>
                <a:spcPct val="90000"/>
              </a:lnSpc>
              <a:spcBef>
                <a:spcPts val="400"/>
              </a:spcBef>
              <a:spcAft>
                <a:spcPts val="0"/>
              </a:spcAft>
              <a:buClr>
                <a:schemeClr val="accent3"/>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6pPr>
            <a:lvl7pPr indent="-317500" lvl="6" marL="3200400" marR="0" rtl="0" algn="l">
              <a:lnSpc>
                <a:spcPct val="90000"/>
              </a:lnSpc>
              <a:spcBef>
                <a:spcPts val="400"/>
              </a:spcBef>
              <a:spcAft>
                <a:spcPts val="0"/>
              </a:spcAft>
              <a:buClr>
                <a:schemeClr val="accent3"/>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7pPr>
            <a:lvl8pPr indent="-317500" lvl="7" marL="3657600" marR="0" rtl="0" algn="l">
              <a:lnSpc>
                <a:spcPct val="90000"/>
              </a:lnSpc>
              <a:spcBef>
                <a:spcPts val="400"/>
              </a:spcBef>
              <a:spcAft>
                <a:spcPts val="0"/>
              </a:spcAft>
              <a:buClr>
                <a:schemeClr val="accent3"/>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8pPr>
            <a:lvl9pPr indent="-317500" lvl="8" marL="4114800" marR="0" rtl="0" algn="l">
              <a:lnSpc>
                <a:spcPct val="90000"/>
              </a:lnSpc>
              <a:spcBef>
                <a:spcPts val="400"/>
              </a:spcBef>
              <a:spcAft>
                <a:spcPts val="400"/>
              </a:spcAft>
              <a:buClr>
                <a:schemeClr val="accent3"/>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9pPr>
          </a:lstStyle>
          <a:p/>
        </p:txBody>
      </p:sp>
      <p:sp>
        <p:nvSpPr>
          <p:cNvPr id="87" name="Google Shape;87;p21"/>
          <p:cNvSpPr txBox="1"/>
          <p:nvPr>
            <p:ph idx="10" type="dt"/>
          </p:nvPr>
        </p:nvSpPr>
        <p:spPr>
          <a:xfrm>
            <a:off x="1024128" y="6470704"/>
            <a:ext cx="2154142" cy="2743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000">
                <a:solidFill>
                  <a:srgbClr val="0C0C0C"/>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88" name="Google Shape;88;p21"/>
          <p:cNvSpPr txBox="1"/>
          <p:nvPr>
            <p:ph idx="11" type="ftr"/>
          </p:nvPr>
        </p:nvSpPr>
        <p:spPr>
          <a:xfrm>
            <a:off x="4842932" y="6470704"/>
            <a:ext cx="5901458" cy="27432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00" cap="none">
                <a:solidFill>
                  <a:srgbClr val="0C0C0C"/>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89" name="Google Shape;89;p21"/>
          <p:cNvSpPr txBox="1"/>
          <p:nvPr>
            <p:ph idx="12" type="sldNum"/>
          </p:nvPr>
        </p:nvSpPr>
        <p:spPr>
          <a:xfrm>
            <a:off x="10837334" y="6470704"/>
            <a:ext cx="973666"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sz="1000">
                <a:solidFill>
                  <a:srgbClr val="0C0C0C"/>
                </a:solidFill>
                <a:latin typeface="Twentieth Century"/>
                <a:ea typeface="Twentieth Century"/>
                <a:cs typeface="Twentieth Century"/>
                <a:sym typeface="Twentieth Century"/>
              </a:defRPr>
            </a:lvl1pPr>
            <a:lvl2pPr indent="0" lvl="1" marL="0" marR="0" rtl="0" algn="l">
              <a:spcBef>
                <a:spcPts val="0"/>
              </a:spcBef>
              <a:buNone/>
              <a:defRPr sz="1000">
                <a:solidFill>
                  <a:srgbClr val="0C0C0C"/>
                </a:solidFill>
                <a:latin typeface="Twentieth Century"/>
                <a:ea typeface="Twentieth Century"/>
                <a:cs typeface="Twentieth Century"/>
                <a:sym typeface="Twentieth Century"/>
              </a:defRPr>
            </a:lvl2pPr>
            <a:lvl3pPr indent="0" lvl="2" marL="0" marR="0" rtl="0" algn="l">
              <a:spcBef>
                <a:spcPts val="0"/>
              </a:spcBef>
              <a:buNone/>
              <a:defRPr sz="1000">
                <a:solidFill>
                  <a:srgbClr val="0C0C0C"/>
                </a:solidFill>
                <a:latin typeface="Twentieth Century"/>
                <a:ea typeface="Twentieth Century"/>
                <a:cs typeface="Twentieth Century"/>
                <a:sym typeface="Twentieth Century"/>
              </a:defRPr>
            </a:lvl3pPr>
            <a:lvl4pPr indent="0" lvl="3" marL="0" marR="0" rtl="0" algn="l">
              <a:spcBef>
                <a:spcPts val="0"/>
              </a:spcBef>
              <a:buNone/>
              <a:defRPr sz="1000">
                <a:solidFill>
                  <a:srgbClr val="0C0C0C"/>
                </a:solidFill>
                <a:latin typeface="Twentieth Century"/>
                <a:ea typeface="Twentieth Century"/>
                <a:cs typeface="Twentieth Century"/>
                <a:sym typeface="Twentieth Century"/>
              </a:defRPr>
            </a:lvl4pPr>
            <a:lvl5pPr indent="0" lvl="4" marL="0" marR="0" rtl="0" algn="l">
              <a:spcBef>
                <a:spcPts val="0"/>
              </a:spcBef>
              <a:buNone/>
              <a:defRPr sz="1000">
                <a:solidFill>
                  <a:srgbClr val="0C0C0C"/>
                </a:solidFill>
                <a:latin typeface="Twentieth Century"/>
                <a:ea typeface="Twentieth Century"/>
                <a:cs typeface="Twentieth Century"/>
                <a:sym typeface="Twentieth Century"/>
              </a:defRPr>
            </a:lvl5pPr>
            <a:lvl6pPr indent="0" lvl="5" marL="0" marR="0" rtl="0" algn="l">
              <a:spcBef>
                <a:spcPts val="0"/>
              </a:spcBef>
              <a:buNone/>
              <a:defRPr sz="1000">
                <a:solidFill>
                  <a:srgbClr val="0C0C0C"/>
                </a:solidFill>
                <a:latin typeface="Twentieth Century"/>
                <a:ea typeface="Twentieth Century"/>
                <a:cs typeface="Twentieth Century"/>
                <a:sym typeface="Twentieth Century"/>
              </a:defRPr>
            </a:lvl6pPr>
            <a:lvl7pPr indent="0" lvl="6" marL="0" marR="0" rtl="0" algn="l">
              <a:spcBef>
                <a:spcPts val="0"/>
              </a:spcBef>
              <a:buNone/>
              <a:defRPr sz="1000">
                <a:solidFill>
                  <a:srgbClr val="0C0C0C"/>
                </a:solidFill>
                <a:latin typeface="Twentieth Century"/>
                <a:ea typeface="Twentieth Century"/>
                <a:cs typeface="Twentieth Century"/>
                <a:sym typeface="Twentieth Century"/>
              </a:defRPr>
            </a:lvl7pPr>
            <a:lvl8pPr indent="0" lvl="7" marL="0" marR="0" rtl="0" algn="l">
              <a:spcBef>
                <a:spcPts val="0"/>
              </a:spcBef>
              <a:buNone/>
              <a:defRPr sz="1000">
                <a:solidFill>
                  <a:srgbClr val="0C0C0C"/>
                </a:solidFill>
                <a:latin typeface="Twentieth Century"/>
                <a:ea typeface="Twentieth Century"/>
                <a:cs typeface="Twentieth Century"/>
                <a:sym typeface="Twentieth Century"/>
              </a:defRPr>
            </a:lvl8pPr>
            <a:lvl9pPr indent="0" lvl="8" marL="0" marR="0" rtl="0" algn="l">
              <a:spcBef>
                <a:spcPts val="0"/>
              </a:spcBef>
              <a:buNone/>
              <a:defRPr sz="1000">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GB"/>
              <a:t>‹#›</a:t>
            </a:fld>
            <a:endParaRPr/>
          </a:p>
        </p:txBody>
      </p:sp>
      <p:cxnSp>
        <p:nvCxnSpPr>
          <p:cNvPr id="90" name="Google Shape;90;p21"/>
          <p:cNvCxnSpPr/>
          <p:nvPr/>
        </p:nvCxnSpPr>
        <p:spPr>
          <a:xfrm rot="10800000">
            <a:off x="762000" y="826324"/>
            <a:ext cx="0" cy="914400"/>
          </a:xfrm>
          <a:prstGeom prst="straightConnector1">
            <a:avLst/>
          </a:prstGeom>
          <a:noFill/>
          <a:ln cap="flat" cmpd="sng" w="19050">
            <a:solidFill>
              <a:schemeClr val="accent3"/>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61" name="Shape 1061"/>
        <p:cNvGrpSpPr/>
        <p:nvPr/>
      </p:nvGrpSpPr>
      <p:grpSpPr>
        <a:xfrm>
          <a:off x="0" y="0"/>
          <a:ext cx="0" cy="0"/>
          <a:chOff x="0" y="0"/>
          <a:chExt cx="0" cy="0"/>
        </a:xfrm>
      </p:grpSpPr>
      <p:sp>
        <p:nvSpPr>
          <p:cNvPr id="1062" name="Google Shape;1062;p1"/>
          <p:cNvSpPr/>
          <p:nvPr/>
        </p:nvSpPr>
        <p:spPr>
          <a:xfrm>
            <a:off x="0" y="0"/>
            <a:ext cx="12191696"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nvGrpSpPr>
          <p:cNvPr id="1063" name="Google Shape;1063;p1"/>
          <p:cNvGrpSpPr/>
          <p:nvPr/>
        </p:nvGrpSpPr>
        <p:grpSpPr>
          <a:xfrm>
            <a:off x="-329674" y="-59376"/>
            <a:ext cx="12515851" cy="6923798"/>
            <a:chOff x="-329674" y="-51881"/>
            <a:chExt cx="12515851" cy="6923798"/>
          </a:xfrm>
        </p:grpSpPr>
        <p:sp>
          <p:nvSpPr>
            <p:cNvPr id="1064" name="Google Shape;1064;p1"/>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5" name="Google Shape;1065;p1"/>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6" name="Google Shape;1066;p1"/>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7" name="Google Shape;1067;p1"/>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8" name="Google Shape;1068;p1"/>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9" name="Google Shape;1069;p1"/>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0" name="Google Shape;1070;p1"/>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1" name="Google Shape;1071;p1"/>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2" name="Google Shape;1072;p1"/>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3" name="Google Shape;1073;p1"/>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4" name="Google Shape;1074;p1"/>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5" name="Google Shape;1075;p1"/>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6" name="Google Shape;1076;p1"/>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7" name="Google Shape;1077;p1"/>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8" name="Google Shape;1078;p1"/>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9" name="Google Shape;1079;p1"/>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80" name="Google Shape;1080;p1"/>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81" name="Google Shape;1081;p1"/>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82" name="Google Shape;1082;p1"/>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083" name="Google Shape;1083;p1"/>
          <p:cNvGrpSpPr/>
          <p:nvPr/>
        </p:nvGrpSpPr>
        <p:grpSpPr>
          <a:xfrm>
            <a:off x="1669293" y="3893141"/>
            <a:ext cx="8845667" cy="1771275"/>
            <a:chOff x="1669293" y="3893141"/>
            <a:chExt cx="8845667" cy="1771275"/>
          </a:xfrm>
        </p:grpSpPr>
        <p:sp>
          <p:nvSpPr>
            <p:cNvPr id="1084" name="Google Shape;1084;p1"/>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85" name="Google Shape;1085;p1"/>
            <p:cNvSpPr/>
            <p:nvPr/>
          </p:nvSpPr>
          <p:spPr>
            <a:xfrm>
              <a:off x="1669293" y="3893141"/>
              <a:ext cx="8845667" cy="142021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086" name="Google Shape;1086;p1"/>
          <p:cNvSpPr/>
          <p:nvPr/>
        </p:nvSpPr>
        <p:spPr>
          <a:xfrm>
            <a:off x="1668032" y="1179555"/>
            <a:ext cx="8850737" cy="2621445"/>
          </a:xfrm>
          <a:prstGeom prst="rect">
            <a:avLst/>
          </a:prstGeom>
          <a:solidFill>
            <a:schemeClr val="lt1"/>
          </a:solidFill>
          <a:ln cap="flat" cmpd="sng" w="9525">
            <a:solidFill>
              <a:schemeClr val="dk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var/folders/m0/g0d2gdqj3g1dby02qbwk7lnr0000gn/T/com.microsoft.Word/Content.MSO/6CB9C466.tmp" id="1087" name="Google Shape;1087;p1"/>
          <p:cNvPicPr preferRelativeResize="0"/>
          <p:nvPr/>
        </p:nvPicPr>
        <p:blipFill rotWithShape="1">
          <a:blip r:embed="rId3">
            <a:alphaModFix/>
          </a:blip>
          <a:srcRect b="0" l="0" r="0" t="0"/>
          <a:stretch/>
        </p:blipFill>
        <p:spPr>
          <a:xfrm>
            <a:off x="2063778" y="1346402"/>
            <a:ext cx="8058701" cy="2302486"/>
          </a:xfrm>
          <a:prstGeom prst="rect">
            <a:avLst/>
          </a:prstGeom>
          <a:noFill/>
          <a:ln>
            <a:noFill/>
          </a:ln>
        </p:spPr>
      </p:pic>
      <p:sp>
        <p:nvSpPr>
          <p:cNvPr id="1088" name="Google Shape;1088;p1"/>
          <p:cNvSpPr/>
          <p:nvPr/>
        </p:nvSpPr>
        <p:spPr>
          <a:xfrm>
            <a:off x="1731206" y="3685030"/>
            <a:ext cx="8664270" cy="1550435"/>
          </a:xfrm>
          <a:prstGeom prst="rect">
            <a:avLst/>
          </a:prstGeom>
          <a:solidFill>
            <a:srgbClr val="011893"/>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3200"/>
              <a:buFont typeface="Arial"/>
              <a:buNone/>
            </a:pPr>
            <a:r>
              <a:rPr b="1" lang="en-GB" sz="3200">
                <a:solidFill>
                  <a:schemeClr val="lt1"/>
                </a:solidFill>
                <a:latin typeface="Calibri"/>
                <a:ea typeface="Calibri"/>
                <a:cs typeface="Calibri"/>
                <a:sym typeface="Calibri"/>
              </a:rPr>
              <a:t>Problem Solving</a:t>
            </a:r>
            <a:r>
              <a:rPr b="1" lang="en-GB" sz="3200" u="none">
                <a:solidFill>
                  <a:schemeClr val="lt1"/>
                </a:solidFill>
                <a:latin typeface="Calibri"/>
                <a:ea typeface="Calibri"/>
                <a:cs typeface="Calibri"/>
                <a:sym typeface="Calibri"/>
              </a:rPr>
              <a:t>     		                </a:t>
            </a:r>
            <a:endParaRPr/>
          </a:p>
          <a:p>
            <a:pPr indent="0" lvl="0" marL="0" marR="0" rtl="0" algn="l">
              <a:spcBef>
                <a:spcPts val="640"/>
              </a:spcBef>
              <a:spcAft>
                <a:spcPts val="0"/>
              </a:spcAft>
              <a:buClr>
                <a:schemeClr val="lt1"/>
              </a:buClr>
              <a:buSzPts val="3200"/>
              <a:buFont typeface="Arial"/>
              <a:buNone/>
            </a:pPr>
            <a:r>
              <a:rPr b="1" lang="en-GB" sz="3200" u="none">
                <a:solidFill>
                  <a:schemeClr val="lt1"/>
                </a:solidFill>
                <a:latin typeface="Calibri"/>
                <a:ea typeface="Calibri"/>
                <a:cs typeface="Calibri"/>
                <a:sym typeface="Calibri"/>
              </a:rPr>
              <a:t>Getting and </a:t>
            </a:r>
            <a:r>
              <a:rPr b="1" lang="en-GB" sz="3200">
                <a:solidFill>
                  <a:schemeClr val="lt1"/>
                </a:solidFill>
                <a:latin typeface="Calibri"/>
                <a:ea typeface="Calibri"/>
                <a:cs typeface="Calibri"/>
                <a:sym typeface="Calibri"/>
              </a:rPr>
              <a:t>G</a:t>
            </a:r>
            <a:r>
              <a:rPr b="1" lang="en-GB" sz="3200" u="none">
                <a:solidFill>
                  <a:schemeClr val="lt1"/>
                </a:solidFill>
                <a:latin typeface="Calibri"/>
                <a:ea typeface="Calibri"/>
                <a:cs typeface="Calibri"/>
                <a:sym typeface="Calibri"/>
              </a:rPr>
              <a:t>iving </a:t>
            </a:r>
            <a:r>
              <a:rPr b="1" lang="en-GB" sz="3200">
                <a:solidFill>
                  <a:schemeClr val="lt1"/>
                </a:solidFill>
                <a:latin typeface="Calibri"/>
                <a:ea typeface="Calibri"/>
                <a:cs typeface="Calibri"/>
                <a:sym typeface="Calibri"/>
              </a:rPr>
              <a:t>A</a:t>
            </a:r>
            <a:r>
              <a:rPr b="1" lang="en-GB" sz="3200" u="none">
                <a:solidFill>
                  <a:schemeClr val="lt1"/>
                </a:solidFill>
                <a:latin typeface="Calibri"/>
                <a:ea typeface="Calibri"/>
                <a:cs typeface="Calibri"/>
                <a:sym typeface="Calibri"/>
              </a:rPr>
              <a:t>dvice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92" name="Shape 1092"/>
        <p:cNvGrpSpPr/>
        <p:nvPr/>
      </p:nvGrpSpPr>
      <p:grpSpPr>
        <a:xfrm>
          <a:off x="0" y="0"/>
          <a:ext cx="0" cy="0"/>
          <a:chOff x="0" y="0"/>
          <a:chExt cx="0" cy="0"/>
        </a:xfrm>
      </p:grpSpPr>
      <p:sp>
        <p:nvSpPr>
          <p:cNvPr id="1093" name="Google Shape;1093;p2"/>
          <p:cNvSpPr/>
          <p:nvPr/>
        </p:nvSpPr>
        <p:spPr>
          <a:xfrm>
            <a:off x="1210277" y="0"/>
            <a:ext cx="9771446" cy="6858000"/>
          </a:xfrm>
          <a:custGeom>
            <a:rect b="b" l="l" r="r" t="t"/>
            <a:pathLst>
              <a:path extrusionOk="0" h="6858000" w="9771446">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rgbClr val="D8D8D8">
              <a:alpha val="6196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94" name="Google Shape;1094;p2"/>
          <p:cNvSpPr txBox="1"/>
          <p:nvPr>
            <p:ph type="title"/>
          </p:nvPr>
        </p:nvSpPr>
        <p:spPr>
          <a:xfrm>
            <a:off x="504967" y="675564"/>
            <a:ext cx="3609833" cy="520408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Learning Outcomes </a:t>
            </a:r>
            <a:endParaRPr/>
          </a:p>
        </p:txBody>
      </p:sp>
      <p:grpSp>
        <p:nvGrpSpPr>
          <p:cNvPr id="1095" name="Google Shape;1095;p2"/>
          <p:cNvGrpSpPr/>
          <p:nvPr/>
        </p:nvGrpSpPr>
        <p:grpSpPr>
          <a:xfrm>
            <a:off x="4776730" y="1041065"/>
            <a:ext cx="6589260" cy="4800600"/>
            <a:chOff x="0" y="221696"/>
            <a:chExt cx="6589260" cy="4800600"/>
          </a:xfrm>
        </p:grpSpPr>
        <p:sp>
          <p:nvSpPr>
            <p:cNvPr id="1096" name="Google Shape;1096;p2"/>
            <p:cNvSpPr/>
            <p:nvPr/>
          </p:nvSpPr>
          <p:spPr>
            <a:xfrm>
              <a:off x="0" y="221696"/>
              <a:ext cx="6589260" cy="1670759"/>
            </a:xfrm>
            <a:prstGeom prst="roundRect">
              <a:avLst>
                <a:gd fmla="val 16667"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2"/>
            <p:cNvSpPr txBox="1"/>
            <p:nvPr/>
          </p:nvSpPr>
          <p:spPr>
            <a:xfrm>
              <a:off x="81560" y="303256"/>
              <a:ext cx="6426140" cy="1507639"/>
            </a:xfrm>
            <a:prstGeom prst="rect">
              <a:avLst/>
            </a:prstGeom>
            <a:noFill/>
            <a:ln>
              <a:noFill/>
            </a:ln>
          </p:spPr>
          <p:txBody>
            <a:bodyPr anchorCtr="0" anchor="ctr" bIns="160000" lIns="160000" spcFirstLastPara="1" rIns="160000" wrap="square" tIns="160000">
              <a:noAutofit/>
            </a:bodyPr>
            <a:lstStyle/>
            <a:p>
              <a:pPr indent="0" lvl="0" marL="0" marR="0" rtl="0" algn="l">
                <a:lnSpc>
                  <a:spcPct val="90000"/>
                </a:lnSpc>
                <a:spcBef>
                  <a:spcPts val="0"/>
                </a:spcBef>
                <a:spcAft>
                  <a:spcPts val="0"/>
                </a:spcAft>
                <a:buClr>
                  <a:schemeClr val="lt1"/>
                </a:buClr>
                <a:buSzPts val="4200"/>
                <a:buFont typeface="Calibri"/>
                <a:buNone/>
              </a:pPr>
              <a:r>
                <a:rPr lang="en-GB" sz="4200">
                  <a:solidFill>
                    <a:schemeClr val="lt1"/>
                  </a:solidFill>
                  <a:latin typeface="Calibri"/>
                  <a:ea typeface="Calibri"/>
                  <a:cs typeface="Calibri"/>
                  <a:sym typeface="Calibri"/>
                </a:rPr>
                <a:t>By the end of the lesson you will have: </a:t>
              </a:r>
              <a:endParaRPr sz="4200">
                <a:solidFill>
                  <a:schemeClr val="lt1"/>
                </a:solidFill>
                <a:latin typeface="Calibri"/>
                <a:ea typeface="Calibri"/>
                <a:cs typeface="Calibri"/>
                <a:sym typeface="Calibri"/>
              </a:endParaRPr>
            </a:p>
          </p:txBody>
        </p:sp>
        <p:sp>
          <p:nvSpPr>
            <p:cNvPr id="1098" name="Google Shape;1098;p2"/>
            <p:cNvSpPr/>
            <p:nvPr/>
          </p:nvSpPr>
          <p:spPr>
            <a:xfrm>
              <a:off x="0" y="1892456"/>
              <a:ext cx="6589260" cy="3129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9" name="Google Shape;1099;p2"/>
            <p:cNvSpPr txBox="1"/>
            <p:nvPr/>
          </p:nvSpPr>
          <p:spPr>
            <a:xfrm>
              <a:off x="0" y="1892456"/>
              <a:ext cx="6589260" cy="3129840"/>
            </a:xfrm>
            <a:prstGeom prst="rect">
              <a:avLst/>
            </a:prstGeom>
            <a:noFill/>
            <a:ln>
              <a:noFill/>
            </a:ln>
          </p:spPr>
          <p:txBody>
            <a:bodyPr anchorCtr="0" anchor="t" bIns="53325" lIns="209200" spcFirstLastPara="1" rIns="298700" wrap="square" tIns="53325">
              <a:noAutofit/>
            </a:bodyPr>
            <a:lstStyle/>
            <a:p>
              <a:pPr indent="-285750" lvl="1" marL="285750" marR="0" rtl="0" algn="l">
                <a:lnSpc>
                  <a:spcPct val="90000"/>
                </a:lnSpc>
                <a:spcBef>
                  <a:spcPts val="0"/>
                </a:spcBef>
                <a:spcAft>
                  <a:spcPts val="0"/>
                </a:spcAft>
                <a:buClr>
                  <a:schemeClr val="dk1"/>
                </a:buClr>
                <a:buSzPts val="3300"/>
                <a:buFont typeface="Calibri"/>
                <a:buChar char="•"/>
              </a:pPr>
              <a:r>
                <a:rPr b="0" i="0" lang="en-GB" sz="3300" u="none" cap="none" strike="noStrike">
                  <a:solidFill>
                    <a:schemeClr val="dk1"/>
                  </a:solidFill>
                  <a:latin typeface="Calibri"/>
                  <a:ea typeface="Calibri"/>
                  <a:cs typeface="Calibri"/>
                  <a:sym typeface="Calibri"/>
                </a:rPr>
                <a:t>looked at different ways to deal with a variety of different problems</a:t>
              </a:r>
              <a:endParaRPr b="0" i="0" sz="3300" u="none" cap="none" strike="noStrike">
                <a:solidFill>
                  <a:schemeClr val="dk1"/>
                </a:solidFill>
                <a:latin typeface="Calibri"/>
                <a:ea typeface="Calibri"/>
                <a:cs typeface="Calibri"/>
                <a:sym typeface="Calibri"/>
              </a:endParaRPr>
            </a:p>
            <a:p>
              <a:pPr indent="-285750" lvl="1" marL="285750" marR="0" rtl="0" algn="l">
                <a:lnSpc>
                  <a:spcPct val="90000"/>
                </a:lnSpc>
                <a:spcBef>
                  <a:spcPts val="660"/>
                </a:spcBef>
                <a:spcAft>
                  <a:spcPts val="0"/>
                </a:spcAft>
                <a:buClr>
                  <a:schemeClr val="dk1"/>
                </a:buClr>
                <a:buSzPts val="3300"/>
                <a:buFont typeface="Calibri"/>
                <a:buChar char="•"/>
              </a:pPr>
              <a:r>
                <a:rPr b="0" i="0" lang="en-GB" sz="3300" u="none" cap="none" strike="noStrike">
                  <a:solidFill>
                    <a:schemeClr val="dk1"/>
                  </a:solidFill>
                  <a:latin typeface="Calibri"/>
                  <a:ea typeface="Calibri"/>
                  <a:cs typeface="Calibri"/>
                  <a:sym typeface="Calibri"/>
                </a:rPr>
                <a:t>explored some of the places and people you can go to for help</a:t>
              </a:r>
              <a:endParaRPr b="0" i="0" sz="3300" u="none" cap="none" strike="noStrike">
                <a:solidFill>
                  <a:schemeClr val="dk1"/>
                </a:solidFill>
                <a:latin typeface="Calibri"/>
                <a:ea typeface="Calibri"/>
                <a:cs typeface="Calibri"/>
                <a:sym typeface="Calibri"/>
              </a:endParaRPr>
            </a:p>
            <a:p>
              <a:pPr indent="-285750" lvl="1" marL="285750" marR="0" rtl="0" algn="l">
                <a:lnSpc>
                  <a:spcPct val="90000"/>
                </a:lnSpc>
                <a:spcBef>
                  <a:spcPts val="660"/>
                </a:spcBef>
                <a:spcAft>
                  <a:spcPts val="0"/>
                </a:spcAft>
                <a:buClr>
                  <a:schemeClr val="dk1"/>
                </a:buClr>
                <a:buSzPts val="3300"/>
                <a:buFont typeface="Calibri"/>
                <a:buChar char="•"/>
              </a:pPr>
              <a:r>
                <a:rPr b="0" i="0" lang="en-GB" sz="3300" u="none" cap="none" strike="noStrike">
                  <a:solidFill>
                    <a:schemeClr val="dk1"/>
                  </a:solidFill>
                  <a:latin typeface="Calibri"/>
                  <a:ea typeface="Calibri"/>
                  <a:cs typeface="Calibri"/>
                  <a:sym typeface="Calibri"/>
                </a:rPr>
                <a:t>practised giving each other advice </a:t>
              </a:r>
              <a:endParaRPr b="0" i="0" sz="3300" u="none" cap="none" strike="noStrike">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03" name="Shape 1103"/>
        <p:cNvGrpSpPr/>
        <p:nvPr/>
      </p:nvGrpSpPr>
      <p:grpSpPr>
        <a:xfrm>
          <a:off x="0" y="0"/>
          <a:ext cx="0" cy="0"/>
          <a:chOff x="0" y="0"/>
          <a:chExt cx="0" cy="0"/>
        </a:xfrm>
      </p:grpSpPr>
      <p:sp>
        <p:nvSpPr>
          <p:cNvPr id="1104" name="Google Shape;1104;p3"/>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05" name="Google Shape;1105;p3"/>
          <p:cNvSpPr/>
          <p:nvPr/>
        </p:nvSpPr>
        <p:spPr>
          <a:xfrm>
            <a:off x="0" y="1"/>
            <a:ext cx="12192000" cy="4458877"/>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06" name="Google Shape;1106;p3"/>
          <p:cNvSpPr txBox="1"/>
          <p:nvPr>
            <p:ph type="title"/>
          </p:nvPr>
        </p:nvSpPr>
        <p:spPr>
          <a:xfrm>
            <a:off x="8344144" y="1388012"/>
            <a:ext cx="3535200" cy="30708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1"/>
              </a:buClr>
              <a:buSzPct val="100000"/>
              <a:buFont typeface="Calibri"/>
              <a:buNone/>
            </a:pPr>
            <a:r>
              <a:rPr lang="en-GB" sz="2700"/>
              <a:t>Look at the mind map and decide who is likely to have this problem.  </a:t>
            </a:r>
            <a:endParaRPr sz="2700"/>
          </a:p>
          <a:p>
            <a:pPr indent="0" lvl="0" marL="0" rtl="0" algn="l">
              <a:spcBef>
                <a:spcPts val="0"/>
              </a:spcBef>
              <a:spcAft>
                <a:spcPts val="0"/>
              </a:spcAft>
              <a:buClr>
                <a:schemeClr val="dk1"/>
              </a:buClr>
              <a:buSzPct val="100000"/>
              <a:buFont typeface="Calibri"/>
              <a:buNone/>
            </a:pPr>
            <a:br>
              <a:rPr lang="en-GB" sz="2700"/>
            </a:br>
            <a:r>
              <a:rPr lang="en-GB" sz="2700"/>
              <a:t>a) somebody under 18</a:t>
            </a:r>
            <a:br>
              <a:rPr lang="en-GB" sz="2700"/>
            </a:br>
            <a:r>
              <a:rPr lang="en-GB" sz="2700"/>
              <a:t>b) somebody over 18 </a:t>
            </a:r>
            <a:br>
              <a:rPr lang="en-GB" sz="2700"/>
            </a:br>
            <a:r>
              <a:rPr lang="en-GB" sz="2700"/>
              <a:t>c) anybody </a:t>
            </a:r>
            <a:br>
              <a:rPr lang="en-GB" sz="2200"/>
            </a:br>
            <a:br>
              <a:rPr lang="en-GB"/>
            </a:br>
            <a:endParaRPr sz="2200"/>
          </a:p>
        </p:txBody>
      </p:sp>
      <p:sp>
        <p:nvSpPr>
          <p:cNvPr id="1107" name="Google Shape;1107;p3"/>
          <p:cNvSpPr txBox="1"/>
          <p:nvPr>
            <p:ph idx="1" type="body"/>
          </p:nvPr>
        </p:nvSpPr>
        <p:spPr>
          <a:xfrm>
            <a:off x="7763256" y="4852070"/>
            <a:ext cx="3834384" cy="99047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None/>
            </a:pPr>
            <a:r>
              <a:rPr lang="en-GB" sz="2000"/>
              <a:t> </a:t>
            </a:r>
            <a:endParaRPr/>
          </a:p>
        </p:txBody>
      </p:sp>
      <p:grpSp>
        <p:nvGrpSpPr>
          <p:cNvPr id="1108" name="Google Shape;1108;p3"/>
          <p:cNvGrpSpPr/>
          <p:nvPr/>
        </p:nvGrpSpPr>
        <p:grpSpPr>
          <a:xfrm>
            <a:off x="7763256" y="73152"/>
            <a:ext cx="1178966" cy="232963"/>
            <a:chOff x="7763256" y="73152"/>
            <a:chExt cx="1178966" cy="232963"/>
          </a:xfrm>
        </p:grpSpPr>
        <p:sp>
          <p:nvSpPr>
            <p:cNvPr id="1109" name="Google Shape;1109;p3"/>
            <p:cNvSpPr/>
            <p:nvPr/>
          </p:nvSpPr>
          <p:spPr>
            <a:xfrm>
              <a:off x="8263077"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0" name="Google Shape;1110;p3"/>
            <p:cNvSpPr/>
            <p:nvPr/>
          </p:nvSpPr>
          <p:spPr>
            <a:xfrm>
              <a:off x="8263077"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1" name="Google Shape;1111;p3"/>
            <p:cNvSpPr/>
            <p:nvPr/>
          </p:nvSpPr>
          <p:spPr>
            <a:xfrm>
              <a:off x="8138122"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2" name="Google Shape;1112;p3"/>
            <p:cNvSpPr/>
            <p:nvPr/>
          </p:nvSpPr>
          <p:spPr>
            <a:xfrm>
              <a:off x="8138122"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3" name="Google Shape;1113;p3"/>
            <p:cNvSpPr/>
            <p:nvPr/>
          </p:nvSpPr>
          <p:spPr>
            <a:xfrm>
              <a:off x="8013167"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4" name="Google Shape;1114;p3"/>
            <p:cNvSpPr/>
            <p:nvPr/>
          </p:nvSpPr>
          <p:spPr>
            <a:xfrm>
              <a:off x="8013167"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5" name="Google Shape;1115;p3"/>
            <p:cNvSpPr/>
            <p:nvPr/>
          </p:nvSpPr>
          <p:spPr>
            <a:xfrm>
              <a:off x="7888211"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6" name="Google Shape;1116;p3"/>
            <p:cNvSpPr/>
            <p:nvPr/>
          </p:nvSpPr>
          <p:spPr>
            <a:xfrm>
              <a:off x="7888211"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7" name="Google Shape;1117;p3"/>
            <p:cNvSpPr/>
            <p:nvPr/>
          </p:nvSpPr>
          <p:spPr>
            <a:xfrm>
              <a:off x="7763256"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8" name="Google Shape;1118;p3"/>
            <p:cNvSpPr/>
            <p:nvPr/>
          </p:nvSpPr>
          <p:spPr>
            <a:xfrm>
              <a:off x="7763256"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9" name="Google Shape;1119;p3"/>
            <p:cNvSpPr/>
            <p:nvPr/>
          </p:nvSpPr>
          <p:spPr>
            <a:xfrm>
              <a:off x="8887854"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0" name="Google Shape;1120;p3"/>
            <p:cNvSpPr/>
            <p:nvPr/>
          </p:nvSpPr>
          <p:spPr>
            <a:xfrm>
              <a:off x="8887854"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1" name="Google Shape;1121;p3"/>
            <p:cNvSpPr/>
            <p:nvPr/>
          </p:nvSpPr>
          <p:spPr>
            <a:xfrm>
              <a:off x="8762899"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2" name="Google Shape;1122;p3"/>
            <p:cNvSpPr/>
            <p:nvPr/>
          </p:nvSpPr>
          <p:spPr>
            <a:xfrm>
              <a:off x="8762899"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3" name="Google Shape;1123;p3"/>
            <p:cNvSpPr/>
            <p:nvPr/>
          </p:nvSpPr>
          <p:spPr>
            <a:xfrm>
              <a:off x="8637944"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4" name="Google Shape;1124;p3"/>
            <p:cNvSpPr/>
            <p:nvPr/>
          </p:nvSpPr>
          <p:spPr>
            <a:xfrm>
              <a:off x="8637944"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5" name="Google Shape;1125;p3"/>
            <p:cNvSpPr/>
            <p:nvPr/>
          </p:nvSpPr>
          <p:spPr>
            <a:xfrm>
              <a:off x="8512988"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6" name="Google Shape;1126;p3"/>
            <p:cNvSpPr/>
            <p:nvPr/>
          </p:nvSpPr>
          <p:spPr>
            <a:xfrm>
              <a:off x="8512988"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7" name="Google Shape;1127;p3"/>
            <p:cNvSpPr/>
            <p:nvPr/>
          </p:nvSpPr>
          <p:spPr>
            <a:xfrm>
              <a:off x="8388033"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8" name="Google Shape;1128;p3"/>
            <p:cNvSpPr/>
            <p:nvPr/>
          </p:nvSpPr>
          <p:spPr>
            <a:xfrm>
              <a:off x="8388033"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pic>
        <p:nvPicPr>
          <p:cNvPr id="1129" name="Google Shape;1129;p3"/>
          <p:cNvPicPr preferRelativeResize="0"/>
          <p:nvPr/>
        </p:nvPicPr>
        <p:blipFill rotWithShape="1">
          <a:blip r:embed="rId3">
            <a:alphaModFix/>
          </a:blip>
          <a:srcRect b="1450" l="0" r="-2" t="1744"/>
          <a:stretch/>
        </p:blipFill>
        <p:spPr>
          <a:xfrm>
            <a:off x="509516" y="576071"/>
            <a:ext cx="7716437" cy="5993643"/>
          </a:xfrm>
          <a:prstGeom prst="rect">
            <a:avLst/>
          </a:prstGeom>
          <a:noFill/>
          <a:ln>
            <a:noFill/>
          </a:ln>
        </p:spPr>
      </p:pic>
      <p:sp>
        <p:nvSpPr>
          <p:cNvPr id="1130" name="Google Shape;1130;p3"/>
          <p:cNvSpPr/>
          <p:nvPr/>
        </p:nvSpPr>
        <p:spPr>
          <a:xfrm>
            <a:off x="0" y="6501384"/>
            <a:ext cx="12192000" cy="356616"/>
          </a:xfrm>
          <a:prstGeom prst="rect">
            <a:avLst/>
          </a:prstGeom>
          <a:solidFill>
            <a:srgbClr val="26262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7">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34" name="Shape 1134"/>
        <p:cNvGrpSpPr/>
        <p:nvPr/>
      </p:nvGrpSpPr>
      <p:grpSpPr>
        <a:xfrm>
          <a:off x="0" y="0"/>
          <a:ext cx="0" cy="0"/>
          <a:chOff x="0" y="0"/>
          <a:chExt cx="0" cy="0"/>
        </a:xfrm>
      </p:grpSpPr>
      <p:cxnSp>
        <p:nvCxnSpPr>
          <p:cNvPr id="1135" name="Google Shape;1135;p4"/>
          <p:cNvCxnSpPr/>
          <p:nvPr/>
        </p:nvCxnSpPr>
        <p:spPr>
          <a:xfrm>
            <a:off x="0" y="272357"/>
            <a:ext cx="12188825" cy="0"/>
          </a:xfrm>
          <a:prstGeom prst="straightConnector1">
            <a:avLst/>
          </a:prstGeom>
          <a:noFill/>
          <a:ln cap="flat" cmpd="sng" w="50800">
            <a:solidFill>
              <a:srgbClr val="3F3F3F"/>
            </a:solidFill>
            <a:prstDash val="solid"/>
            <a:round/>
            <a:headEnd len="sm" w="sm" type="none"/>
            <a:tailEnd len="sm" w="sm" type="none"/>
          </a:ln>
        </p:spPr>
      </p:cxnSp>
      <p:sp>
        <p:nvSpPr>
          <p:cNvPr id="1136" name="Google Shape;1136;p4"/>
          <p:cNvSpPr/>
          <p:nvPr/>
        </p:nvSpPr>
        <p:spPr>
          <a:xfrm>
            <a:off x="0" y="368596"/>
            <a:ext cx="12192000" cy="1735555"/>
          </a:xfrm>
          <a:prstGeom prst="rect">
            <a:avLst/>
          </a:pr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37" name="Google Shape;1137;p4"/>
          <p:cNvSpPr txBox="1"/>
          <p:nvPr>
            <p:ph type="title"/>
          </p:nvPr>
        </p:nvSpPr>
        <p:spPr>
          <a:xfrm>
            <a:off x="526073" y="489439"/>
            <a:ext cx="11139854" cy="93044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1800"/>
              <a:buFont typeface="Calibri"/>
              <a:buNone/>
            </a:pPr>
            <a:r>
              <a:rPr b="1" lang="en-GB" sz="1800">
                <a:solidFill>
                  <a:schemeClr val="lt1"/>
                </a:solidFill>
                <a:latin typeface="Calibri"/>
                <a:ea typeface="Calibri"/>
                <a:cs typeface="Calibri"/>
                <a:sym typeface="Calibri"/>
              </a:rPr>
              <a:t>What’s the best option?</a:t>
            </a:r>
            <a:br>
              <a:rPr lang="en-GB" sz="1800">
                <a:solidFill>
                  <a:schemeClr val="lt1"/>
                </a:solidFill>
                <a:latin typeface="Calibri"/>
                <a:ea typeface="Calibri"/>
                <a:cs typeface="Calibri"/>
                <a:sym typeface="Calibri"/>
              </a:rPr>
            </a:br>
            <a:br>
              <a:rPr lang="en-GB" sz="1800">
                <a:solidFill>
                  <a:schemeClr val="lt1"/>
                </a:solidFill>
                <a:latin typeface="Calibri"/>
                <a:ea typeface="Calibri"/>
                <a:cs typeface="Calibri"/>
                <a:sym typeface="Calibri"/>
              </a:rPr>
            </a:br>
            <a:endParaRPr sz="1800">
              <a:solidFill>
                <a:schemeClr val="lt1"/>
              </a:solidFill>
              <a:latin typeface="Calibri"/>
              <a:ea typeface="Calibri"/>
              <a:cs typeface="Calibri"/>
              <a:sym typeface="Calibri"/>
            </a:endParaRPr>
          </a:p>
        </p:txBody>
      </p:sp>
      <p:cxnSp>
        <p:nvCxnSpPr>
          <p:cNvPr id="1138" name="Google Shape;1138;p4"/>
          <p:cNvCxnSpPr/>
          <p:nvPr/>
        </p:nvCxnSpPr>
        <p:spPr>
          <a:xfrm>
            <a:off x="4724400" y="1479733"/>
            <a:ext cx="2743200" cy="0"/>
          </a:xfrm>
          <a:prstGeom prst="straightConnector1">
            <a:avLst/>
          </a:prstGeom>
          <a:noFill/>
          <a:ln cap="flat" cmpd="sng" w="19050">
            <a:solidFill>
              <a:schemeClr val="lt1">
                <a:alpha val="74901"/>
              </a:schemeClr>
            </a:solidFill>
            <a:prstDash val="solid"/>
            <a:round/>
            <a:headEnd len="sm" w="sm" type="none"/>
            <a:tailEnd len="sm" w="sm" type="none"/>
          </a:ln>
        </p:spPr>
      </p:cxnSp>
      <p:cxnSp>
        <p:nvCxnSpPr>
          <p:cNvPr id="1139" name="Google Shape;1139;p4"/>
          <p:cNvCxnSpPr/>
          <p:nvPr/>
        </p:nvCxnSpPr>
        <p:spPr>
          <a:xfrm>
            <a:off x="0" y="2201402"/>
            <a:ext cx="12188825" cy="0"/>
          </a:xfrm>
          <a:prstGeom prst="straightConnector1">
            <a:avLst/>
          </a:prstGeom>
          <a:noFill/>
          <a:ln cap="flat" cmpd="sng" w="50800">
            <a:solidFill>
              <a:srgbClr val="3F3F3F"/>
            </a:solidFill>
            <a:prstDash val="solid"/>
            <a:round/>
            <a:headEnd len="sm" w="sm" type="none"/>
            <a:tailEnd len="sm" w="sm" type="none"/>
          </a:ln>
        </p:spPr>
      </p:cxnSp>
      <p:graphicFrame>
        <p:nvGraphicFramePr>
          <p:cNvPr id="1140" name="Google Shape;1140;p4"/>
          <p:cNvGraphicFramePr/>
          <p:nvPr/>
        </p:nvGraphicFramePr>
        <p:xfrm>
          <a:off x="367267" y="2427541"/>
          <a:ext cx="3000000" cy="3000000"/>
        </p:xfrm>
        <a:graphic>
          <a:graphicData uri="http://schemas.openxmlformats.org/drawingml/2006/table">
            <a:tbl>
              <a:tblPr bandRow="1" firstCol="1" firstRow="1">
                <a:noFill/>
                <a:tableStyleId>{5FB3B1DB-9506-4F58-9E71-B8F799675634}</a:tableStyleId>
              </a:tblPr>
              <a:tblGrid>
                <a:gridCol w="5595975"/>
                <a:gridCol w="5806400"/>
              </a:tblGrid>
              <a:tr h="3997625">
                <a:tc>
                  <a:txBody>
                    <a:bodyPr/>
                    <a:lstStyle/>
                    <a:p>
                      <a:pPr indent="0" lvl="0" marL="0" marR="0" rtl="0" algn="l">
                        <a:lnSpc>
                          <a:spcPct val="115000"/>
                        </a:lnSpc>
                        <a:spcBef>
                          <a:spcPts val="0"/>
                        </a:spcBef>
                        <a:spcAft>
                          <a:spcPts val="0"/>
                        </a:spcAft>
                        <a:buNone/>
                      </a:pPr>
                      <a:r>
                        <a:rPr lang="en-GB" sz="2100" u="none" cap="none" strike="noStrike">
                          <a:solidFill>
                            <a:srgbClr val="011893"/>
                          </a:solidFill>
                        </a:rPr>
                        <a:t>Problem</a:t>
                      </a:r>
                      <a:endParaRPr sz="2400" u="none" cap="none" strike="noStrike">
                        <a:solidFill>
                          <a:srgbClr val="011893"/>
                        </a:solidFill>
                      </a:endParaRPr>
                    </a:p>
                    <a:p>
                      <a:pPr indent="0" lvl="0" marL="0" marR="0" rtl="0" algn="l">
                        <a:lnSpc>
                          <a:spcPct val="115000"/>
                        </a:lnSpc>
                        <a:spcBef>
                          <a:spcPts val="0"/>
                        </a:spcBef>
                        <a:spcAft>
                          <a:spcPts val="0"/>
                        </a:spcAft>
                        <a:buNone/>
                      </a:pPr>
                      <a:r>
                        <a:rPr lang="en-GB" sz="2100" u="none" cap="none" strike="noStrike">
                          <a:solidFill>
                            <a:srgbClr val="011893"/>
                          </a:solidFill>
                        </a:rPr>
                        <a:t> </a:t>
                      </a:r>
                      <a:endParaRPr sz="2400" u="none" cap="none" strike="noStrike">
                        <a:solidFill>
                          <a:srgbClr val="011893"/>
                        </a:solidFill>
                      </a:endParaRPr>
                    </a:p>
                    <a:p>
                      <a:pPr indent="0" lvl="0" marL="0" marR="0" rtl="0" algn="l">
                        <a:lnSpc>
                          <a:spcPct val="115000"/>
                        </a:lnSpc>
                        <a:spcBef>
                          <a:spcPts val="0"/>
                        </a:spcBef>
                        <a:spcAft>
                          <a:spcPts val="0"/>
                        </a:spcAft>
                        <a:buNone/>
                      </a:pPr>
                      <a:r>
                        <a:rPr lang="en-GB" sz="2100" u="none" cap="none" strike="noStrike">
                          <a:solidFill>
                            <a:srgbClr val="011893"/>
                          </a:solidFill>
                        </a:rPr>
                        <a:t>The air-conditioning</a:t>
                      </a:r>
                      <a:r>
                        <a:rPr lang="en-GB" sz="1200" u="none" cap="none" strike="noStrike">
                          <a:solidFill>
                            <a:srgbClr val="011893"/>
                          </a:solidFill>
                        </a:rPr>
                        <a:t>  </a:t>
                      </a:r>
                      <a:r>
                        <a:rPr lang="en-GB" sz="2100" u="none" cap="none" strike="noStrike">
                          <a:solidFill>
                            <a:srgbClr val="011893"/>
                          </a:solidFill>
                        </a:rPr>
                        <a:t> in the flat you are renting stopped working six weeks ago. Your landlord told you he would have it repaired within a week. He never did and whenever you contact him he keeps promising he will. The weather is beginning to get very hot. What do you do? </a:t>
                      </a:r>
                      <a:endParaRPr sz="2400" u="none" cap="none" strike="noStrike">
                        <a:solidFill>
                          <a:srgbClr val="011893"/>
                        </a:solidFill>
                        <a:latin typeface="Times New Roman"/>
                        <a:ea typeface="Times New Roman"/>
                        <a:cs typeface="Times New Roman"/>
                        <a:sym typeface="Times New Roman"/>
                      </a:endParaRPr>
                    </a:p>
                  </a:txBody>
                  <a:tcPr marT="0" marB="0" marR="50825" marL="50825">
                    <a:solidFill>
                      <a:srgbClr val="DAE5F1"/>
                    </a:solidFill>
                  </a:tcPr>
                </a:tc>
                <a:tc>
                  <a:txBody>
                    <a:bodyPr/>
                    <a:lstStyle/>
                    <a:p>
                      <a:pPr indent="0" lvl="0" marL="0" marR="0" rtl="0" algn="l">
                        <a:lnSpc>
                          <a:spcPct val="115000"/>
                        </a:lnSpc>
                        <a:spcBef>
                          <a:spcPts val="0"/>
                        </a:spcBef>
                        <a:spcAft>
                          <a:spcPts val="0"/>
                        </a:spcAft>
                        <a:buNone/>
                      </a:pPr>
                      <a:r>
                        <a:rPr lang="en-GB" sz="2100" u="none" cap="none" strike="noStrike">
                          <a:solidFill>
                            <a:srgbClr val="FF0000"/>
                          </a:solidFill>
                        </a:rPr>
                        <a:t>Advice</a:t>
                      </a:r>
                      <a:endParaRPr sz="2400" u="none" cap="none" strike="noStrike">
                        <a:solidFill>
                          <a:srgbClr val="FF0000"/>
                        </a:solidFill>
                      </a:endParaRPr>
                    </a:p>
                    <a:p>
                      <a:pPr indent="0" lvl="0" marL="0" marR="0" rtl="0" algn="l">
                        <a:lnSpc>
                          <a:spcPct val="115000"/>
                        </a:lnSpc>
                        <a:spcBef>
                          <a:spcPts val="0"/>
                        </a:spcBef>
                        <a:spcAft>
                          <a:spcPts val="0"/>
                        </a:spcAft>
                        <a:buNone/>
                      </a:pPr>
                      <a:r>
                        <a:rPr lang="en-GB" sz="2100" u="none" cap="none" strike="noStrike">
                          <a:solidFill>
                            <a:srgbClr val="FF0000"/>
                          </a:solidFill>
                        </a:rPr>
                        <a:t> </a:t>
                      </a:r>
                      <a:endParaRPr sz="2400" u="none" cap="none" strike="noStrike">
                        <a:solidFill>
                          <a:srgbClr val="FF0000"/>
                        </a:solidFill>
                      </a:endParaRPr>
                    </a:p>
                    <a:p>
                      <a:pPr indent="-342900" lvl="0" marL="342900" marR="0" rtl="0" algn="l">
                        <a:lnSpc>
                          <a:spcPct val="115000"/>
                        </a:lnSpc>
                        <a:spcBef>
                          <a:spcPts val="0"/>
                        </a:spcBef>
                        <a:spcAft>
                          <a:spcPts val="0"/>
                        </a:spcAft>
                        <a:buClr>
                          <a:srgbClr val="FF0000"/>
                        </a:buClr>
                        <a:buSzPts val="2100"/>
                        <a:buFont typeface="Calibri"/>
                        <a:buAutoNum type="alphaLcParenR"/>
                      </a:pPr>
                      <a:r>
                        <a:rPr lang="en-GB" sz="2100" u="none" cap="none" strike="noStrike">
                          <a:solidFill>
                            <a:srgbClr val="FF0000"/>
                          </a:solidFill>
                        </a:rPr>
                        <a:t>Stop paying your rent till the air conditioning has been repaired.</a:t>
                      </a:r>
                      <a:endParaRPr/>
                    </a:p>
                    <a:p>
                      <a:pPr indent="0" lvl="0" marL="0" marR="0" rtl="0" algn="l">
                        <a:lnSpc>
                          <a:spcPct val="115000"/>
                        </a:lnSpc>
                        <a:spcBef>
                          <a:spcPts val="0"/>
                        </a:spcBef>
                        <a:spcAft>
                          <a:spcPts val="0"/>
                        </a:spcAft>
                        <a:buClr>
                          <a:schemeClr val="dk1"/>
                        </a:buClr>
                        <a:buSzPts val="2100"/>
                        <a:buFont typeface="Calibri"/>
                        <a:buNone/>
                      </a:pPr>
                      <a:r>
                        <a:t/>
                      </a:r>
                      <a:endParaRPr sz="2100" u="none" cap="none" strike="noStrike">
                        <a:solidFill>
                          <a:srgbClr val="FF0000"/>
                        </a:solidFill>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b) Contact your local council and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     inform them of the problem.</a:t>
                      </a:r>
                      <a:endParaRPr/>
                    </a:p>
                    <a:p>
                      <a:pPr indent="0" lvl="0" marL="0" marR="0" rtl="0" algn="l">
                        <a:lnSpc>
                          <a:spcPct val="115000"/>
                        </a:lnSpc>
                        <a:spcBef>
                          <a:spcPts val="0"/>
                        </a:spcBef>
                        <a:spcAft>
                          <a:spcPts val="0"/>
                        </a:spcAft>
                        <a:buClr>
                          <a:schemeClr val="dk1"/>
                        </a:buClr>
                        <a:buSzPts val="2100"/>
                        <a:buFont typeface="Calibri"/>
                        <a:buNone/>
                      </a:pPr>
                      <a:r>
                        <a:t/>
                      </a:r>
                      <a:endParaRPr sz="2100" u="none" cap="none" strike="noStrike">
                        <a:solidFill>
                          <a:srgbClr val="FF0000"/>
                        </a:solidFill>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c) Pay to have the heating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    repaired and give </a:t>
                      </a:r>
                      <a:r>
                        <a:rPr lang="en-GB" sz="1200" u="none" cap="none" strike="noStrike">
                          <a:solidFill>
                            <a:srgbClr val="FF0000"/>
                          </a:solidFill>
                        </a:rPr>
                        <a:t>  </a:t>
                      </a:r>
                      <a:r>
                        <a:rPr lang="en-GB" sz="2100" u="none" cap="none" strike="noStrike">
                          <a:solidFill>
                            <a:srgbClr val="FF0000"/>
                          </a:solidFill>
                        </a:rPr>
                        <a:t>your landlord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    the bill.</a:t>
                      </a:r>
                      <a:endParaRPr sz="2100" u="none" cap="none" strike="noStrike">
                        <a:solidFill>
                          <a:srgbClr val="FF0000"/>
                        </a:solidFill>
                        <a:latin typeface="Arial"/>
                        <a:ea typeface="Arial"/>
                        <a:cs typeface="Arial"/>
                        <a:sym typeface="Arial"/>
                      </a:endParaRPr>
                    </a:p>
                  </a:txBody>
                  <a:tcPr marT="0" marB="0" marR="50825" marL="50825">
                    <a:solidFill>
                      <a:srgbClr val="C5D8F1"/>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44" name="Shape 1144"/>
        <p:cNvGrpSpPr/>
        <p:nvPr/>
      </p:nvGrpSpPr>
      <p:grpSpPr>
        <a:xfrm>
          <a:off x="0" y="0"/>
          <a:ext cx="0" cy="0"/>
          <a:chOff x="0" y="0"/>
          <a:chExt cx="0" cy="0"/>
        </a:xfrm>
      </p:grpSpPr>
      <p:cxnSp>
        <p:nvCxnSpPr>
          <p:cNvPr id="1145" name="Google Shape;1145;p5"/>
          <p:cNvCxnSpPr/>
          <p:nvPr/>
        </p:nvCxnSpPr>
        <p:spPr>
          <a:xfrm>
            <a:off x="0" y="272357"/>
            <a:ext cx="12188825" cy="0"/>
          </a:xfrm>
          <a:prstGeom prst="straightConnector1">
            <a:avLst/>
          </a:prstGeom>
          <a:noFill/>
          <a:ln cap="flat" cmpd="sng" w="50800">
            <a:solidFill>
              <a:srgbClr val="3F3F3F"/>
            </a:solidFill>
            <a:prstDash val="solid"/>
            <a:round/>
            <a:headEnd len="sm" w="sm" type="none"/>
            <a:tailEnd len="sm" w="sm" type="none"/>
          </a:ln>
        </p:spPr>
      </p:cxnSp>
      <p:sp>
        <p:nvSpPr>
          <p:cNvPr id="1146" name="Google Shape;1146;p5"/>
          <p:cNvSpPr/>
          <p:nvPr/>
        </p:nvSpPr>
        <p:spPr>
          <a:xfrm>
            <a:off x="0" y="368596"/>
            <a:ext cx="12192000" cy="1735555"/>
          </a:xfrm>
          <a:prstGeom prst="rect">
            <a:avLst/>
          </a:pr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47" name="Google Shape;1147;p5"/>
          <p:cNvSpPr txBox="1"/>
          <p:nvPr>
            <p:ph type="title"/>
          </p:nvPr>
        </p:nvSpPr>
        <p:spPr>
          <a:xfrm>
            <a:off x="526073" y="489439"/>
            <a:ext cx="11139854" cy="93044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1800"/>
              <a:buFont typeface="Calibri"/>
              <a:buNone/>
            </a:pPr>
            <a:r>
              <a:rPr b="1" lang="en-GB" sz="1800">
                <a:solidFill>
                  <a:schemeClr val="lt1"/>
                </a:solidFill>
                <a:latin typeface="Calibri"/>
                <a:ea typeface="Calibri"/>
                <a:cs typeface="Calibri"/>
                <a:sym typeface="Calibri"/>
              </a:rPr>
              <a:t>What’s the best option?</a:t>
            </a:r>
            <a:br>
              <a:rPr b="1" lang="en-GB" sz="1800">
                <a:solidFill>
                  <a:schemeClr val="lt1"/>
                </a:solidFill>
                <a:latin typeface="Calibri"/>
                <a:ea typeface="Calibri"/>
                <a:cs typeface="Calibri"/>
                <a:sym typeface="Calibri"/>
              </a:rPr>
            </a:br>
            <a:br>
              <a:rPr b="1" lang="en-GB" sz="1800">
                <a:solidFill>
                  <a:schemeClr val="lt1"/>
                </a:solidFill>
                <a:latin typeface="Calibri"/>
                <a:ea typeface="Calibri"/>
                <a:cs typeface="Calibri"/>
                <a:sym typeface="Calibri"/>
              </a:rPr>
            </a:br>
            <a:endParaRPr b="1" sz="1800">
              <a:solidFill>
                <a:schemeClr val="lt1"/>
              </a:solidFill>
              <a:latin typeface="Calibri"/>
              <a:ea typeface="Calibri"/>
              <a:cs typeface="Calibri"/>
              <a:sym typeface="Calibri"/>
            </a:endParaRPr>
          </a:p>
        </p:txBody>
      </p:sp>
      <p:cxnSp>
        <p:nvCxnSpPr>
          <p:cNvPr id="1148" name="Google Shape;1148;p5"/>
          <p:cNvCxnSpPr/>
          <p:nvPr/>
        </p:nvCxnSpPr>
        <p:spPr>
          <a:xfrm>
            <a:off x="4724400" y="1479733"/>
            <a:ext cx="2743200" cy="0"/>
          </a:xfrm>
          <a:prstGeom prst="straightConnector1">
            <a:avLst/>
          </a:prstGeom>
          <a:noFill/>
          <a:ln cap="flat" cmpd="sng" w="19050">
            <a:solidFill>
              <a:schemeClr val="lt1">
                <a:alpha val="74901"/>
              </a:schemeClr>
            </a:solidFill>
            <a:prstDash val="solid"/>
            <a:round/>
            <a:headEnd len="sm" w="sm" type="none"/>
            <a:tailEnd len="sm" w="sm" type="none"/>
          </a:ln>
        </p:spPr>
      </p:cxnSp>
      <p:cxnSp>
        <p:nvCxnSpPr>
          <p:cNvPr id="1149" name="Google Shape;1149;p5"/>
          <p:cNvCxnSpPr/>
          <p:nvPr/>
        </p:nvCxnSpPr>
        <p:spPr>
          <a:xfrm>
            <a:off x="0" y="2201402"/>
            <a:ext cx="12188825" cy="0"/>
          </a:xfrm>
          <a:prstGeom prst="straightConnector1">
            <a:avLst/>
          </a:prstGeom>
          <a:noFill/>
          <a:ln cap="flat" cmpd="sng" w="50800">
            <a:solidFill>
              <a:srgbClr val="3F3F3F"/>
            </a:solidFill>
            <a:prstDash val="solid"/>
            <a:round/>
            <a:headEnd len="sm" w="sm" type="none"/>
            <a:tailEnd len="sm" w="sm" type="none"/>
          </a:ln>
        </p:spPr>
      </p:cxnSp>
      <p:graphicFrame>
        <p:nvGraphicFramePr>
          <p:cNvPr id="1150" name="Google Shape;1150;p5"/>
          <p:cNvGraphicFramePr/>
          <p:nvPr/>
        </p:nvGraphicFramePr>
        <p:xfrm>
          <a:off x="568177" y="2427541"/>
          <a:ext cx="3000000" cy="3000000"/>
        </p:xfrm>
        <a:graphic>
          <a:graphicData uri="http://schemas.openxmlformats.org/drawingml/2006/table">
            <a:tbl>
              <a:tblPr bandRow="1" firstCol="1" firstRow="1">
                <a:noFill/>
                <a:tableStyleId>{5FB3B1DB-9506-4F58-9E71-B8F799675634}</a:tableStyleId>
              </a:tblPr>
              <a:tblGrid>
                <a:gridCol w="5410600"/>
                <a:gridCol w="5589950"/>
              </a:tblGrid>
              <a:tr h="3997625">
                <a:tc>
                  <a:txBody>
                    <a:bodyPr/>
                    <a:lstStyle/>
                    <a:p>
                      <a:pPr indent="0" lvl="0" marL="0" marR="0" rtl="0" algn="l">
                        <a:lnSpc>
                          <a:spcPct val="115000"/>
                        </a:lnSpc>
                        <a:spcBef>
                          <a:spcPts val="0"/>
                        </a:spcBef>
                        <a:spcAft>
                          <a:spcPts val="0"/>
                        </a:spcAft>
                        <a:buNone/>
                      </a:pPr>
                      <a:r>
                        <a:rPr lang="en-GB" sz="2100" u="none" cap="none" strike="noStrike">
                          <a:solidFill>
                            <a:srgbClr val="011893"/>
                          </a:solidFill>
                        </a:rPr>
                        <a:t>Problem</a:t>
                      </a:r>
                      <a:endParaRPr/>
                    </a:p>
                    <a:p>
                      <a:pPr indent="0" lvl="0" marL="0" marR="0" rtl="0" algn="l">
                        <a:lnSpc>
                          <a:spcPct val="115000"/>
                        </a:lnSpc>
                        <a:spcBef>
                          <a:spcPts val="0"/>
                        </a:spcBef>
                        <a:spcAft>
                          <a:spcPts val="0"/>
                        </a:spcAft>
                        <a:buNone/>
                      </a:pPr>
                      <a:r>
                        <a:rPr lang="en-GB" sz="2100" u="none" cap="none" strike="noStrike">
                          <a:solidFill>
                            <a:srgbClr val="011893"/>
                          </a:solidFill>
                        </a:rPr>
                        <a:t> </a:t>
                      </a:r>
                      <a:endParaRPr/>
                    </a:p>
                    <a:p>
                      <a:pPr indent="0" lvl="0" marL="0" marR="0" rtl="0" algn="l">
                        <a:lnSpc>
                          <a:spcPct val="115000"/>
                        </a:lnSpc>
                        <a:spcBef>
                          <a:spcPts val="0"/>
                        </a:spcBef>
                        <a:spcAft>
                          <a:spcPts val="0"/>
                        </a:spcAft>
                        <a:buNone/>
                      </a:pPr>
                      <a:r>
                        <a:rPr lang="en-GB" sz="2100" u="none" cap="none" strike="noStrike">
                          <a:solidFill>
                            <a:srgbClr val="011893"/>
                          </a:solidFill>
                        </a:rPr>
                        <a:t>You paid to do a course at your local college. The teacher has missed several classes already in the first month. When he has come in, he regularly arrives late, he rarely gives any homework and does not appear to care very much about his students. What do you do? </a:t>
                      </a:r>
                      <a:endParaRPr sz="2100" u="none" cap="none" strike="noStrike">
                        <a:solidFill>
                          <a:srgbClr val="011893"/>
                        </a:solidFill>
                        <a:latin typeface="Times New Roman"/>
                        <a:ea typeface="Times New Roman"/>
                        <a:cs typeface="Times New Roman"/>
                        <a:sym typeface="Times New Roman"/>
                      </a:endParaRPr>
                    </a:p>
                  </a:txBody>
                  <a:tcPr marT="0" marB="0" marR="50825" marL="50825">
                    <a:solidFill>
                      <a:srgbClr val="DAE5F1"/>
                    </a:solidFill>
                  </a:tcPr>
                </a:tc>
                <a:tc>
                  <a:txBody>
                    <a:bodyPr/>
                    <a:lstStyle/>
                    <a:p>
                      <a:pPr indent="0" lvl="0" marL="0" marR="0" rtl="0" algn="l">
                        <a:lnSpc>
                          <a:spcPct val="115000"/>
                        </a:lnSpc>
                        <a:spcBef>
                          <a:spcPts val="0"/>
                        </a:spcBef>
                        <a:spcAft>
                          <a:spcPts val="0"/>
                        </a:spcAft>
                        <a:buNone/>
                      </a:pPr>
                      <a:r>
                        <a:rPr lang="en-GB" sz="2100" u="none" cap="none" strike="noStrike">
                          <a:solidFill>
                            <a:srgbClr val="FF0000"/>
                          </a:solidFill>
                        </a:rPr>
                        <a:t>Advice</a:t>
                      </a:r>
                      <a:endParaRPr/>
                    </a:p>
                    <a:p>
                      <a:pPr indent="0" lvl="0" marL="0" marR="0" rtl="0" algn="l">
                        <a:lnSpc>
                          <a:spcPct val="115000"/>
                        </a:lnSpc>
                        <a:spcBef>
                          <a:spcPts val="0"/>
                        </a:spcBef>
                        <a:spcAft>
                          <a:spcPts val="0"/>
                        </a:spcAft>
                        <a:buNone/>
                      </a:pPr>
                      <a:r>
                        <a:rPr lang="en-GB" sz="2100" u="none" cap="none" strike="noStrike">
                          <a:solidFill>
                            <a:srgbClr val="FF0000"/>
                          </a:solidFill>
                        </a:rPr>
                        <a:t> </a:t>
                      </a:r>
                      <a:endParaRPr/>
                    </a:p>
                    <a:p>
                      <a:pPr indent="-342900" lvl="0" marL="342900" marR="0" rtl="0" algn="l">
                        <a:lnSpc>
                          <a:spcPct val="115000"/>
                        </a:lnSpc>
                        <a:spcBef>
                          <a:spcPts val="0"/>
                        </a:spcBef>
                        <a:spcAft>
                          <a:spcPts val="0"/>
                        </a:spcAft>
                        <a:buClr>
                          <a:srgbClr val="FF0000"/>
                        </a:buClr>
                        <a:buSzPts val="2100"/>
                        <a:buFont typeface="Calibri"/>
                        <a:buAutoNum type="alphaLcParenR"/>
                      </a:pPr>
                      <a:r>
                        <a:rPr lang="en-GB" sz="2100" u="none" cap="none" strike="noStrike">
                          <a:solidFill>
                            <a:srgbClr val="FF0000"/>
                          </a:solidFill>
                        </a:rPr>
                        <a:t>Tell your lecturer that if the lessons do not improve, you will leave.</a:t>
                      </a:r>
                      <a:endParaRPr/>
                    </a:p>
                    <a:p>
                      <a:pPr indent="0" lvl="0" marL="0" marR="0" rtl="0" algn="l">
                        <a:lnSpc>
                          <a:spcPct val="115000"/>
                        </a:lnSpc>
                        <a:spcBef>
                          <a:spcPts val="0"/>
                        </a:spcBef>
                        <a:spcAft>
                          <a:spcPts val="0"/>
                        </a:spcAft>
                        <a:buClr>
                          <a:schemeClr val="dk1"/>
                        </a:buClr>
                        <a:buSzPts val="2100"/>
                        <a:buFont typeface="Calibri"/>
                        <a:buNone/>
                      </a:pPr>
                      <a:r>
                        <a:t/>
                      </a:r>
                      <a:endParaRPr sz="2100" u="none" cap="none" strike="noStrike">
                        <a:solidFill>
                          <a:srgbClr val="FF0000"/>
                        </a:solidFill>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b) Speak to the Head of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     Department (the lecturer’s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     manager).</a:t>
                      </a:r>
                      <a:endParaRPr/>
                    </a:p>
                    <a:p>
                      <a:pPr indent="0" lvl="0" marL="0" marR="0" rtl="0" algn="l">
                        <a:lnSpc>
                          <a:spcPct val="115000"/>
                        </a:lnSpc>
                        <a:spcBef>
                          <a:spcPts val="0"/>
                        </a:spcBef>
                        <a:spcAft>
                          <a:spcPts val="0"/>
                        </a:spcAft>
                        <a:buClr>
                          <a:schemeClr val="dk1"/>
                        </a:buClr>
                        <a:buSzPts val="2100"/>
                        <a:buFont typeface="Calibri"/>
                        <a:buNone/>
                      </a:pPr>
                      <a:r>
                        <a:t/>
                      </a:r>
                      <a:endParaRPr sz="2100" u="none" cap="none" strike="noStrike">
                        <a:solidFill>
                          <a:srgbClr val="FF0000"/>
                        </a:solidFill>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c) Demand the your course fees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rPr>
                        <a:t>    back.</a:t>
                      </a:r>
                      <a:endParaRPr sz="2100" u="none" cap="none" strike="noStrike">
                        <a:solidFill>
                          <a:srgbClr val="FF0000"/>
                        </a:solidFill>
                        <a:latin typeface="Arial"/>
                        <a:ea typeface="Arial"/>
                        <a:cs typeface="Arial"/>
                        <a:sym typeface="Arial"/>
                      </a:endParaRPr>
                    </a:p>
                  </a:txBody>
                  <a:tcPr marT="0" marB="0" marR="50825" marL="50825">
                    <a:solidFill>
                      <a:srgbClr val="C5D8F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54" name="Shape 1154"/>
        <p:cNvGrpSpPr/>
        <p:nvPr/>
      </p:nvGrpSpPr>
      <p:grpSpPr>
        <a:xfrm>
          <a:off x="0" y="0"/>
          <a:ext cx="0" cy="0"/>
          <a:chOff x="0" y="0"/>
          <a:chExt cx="0" cy="0"/>
        </a:xfrm>
      </p:grpSpPr>
      <p:cxnSp>
        <p:nvCxnSpPr>
          <p:cNvPr id="1155" name="Google Shape;1155;p6"/>
          <p:cNvCxnSpPr/>
          <p:nvPr/>
        </p:nvCxnSpPr>
        <p:spPr>
          <a:xfrm>
            <a:off x="0" y="272357"/>
            <a:ext cx="12188825" cy="0"/>
          </a:xfrm>
          <a:prstGeom prst="straightConnector1">
            <a:avLst/>
          </a:prstGeom>
          <a:noFill/>
          <a:ln cap="flat" cmpd="sng" w="50800">
            <a:solidFill>
              <a:srgbClr val="3F3F3F"/>
            </a:solidFill>
            <a:prstDash val="solid"/>
            <a:round/>
            <a:headEnd len="sm" w="sm" type="none"/>
            <a:tailEnd len="sm" w="sm" type="none"/>
          </a:ln>
        </p:spPr>
      </p:cxnSp>
      <p:sp>
        <p:nvSpPr>
          <p:cNvPr id="1156" name="Google Shape;1156;p6"/>
          <p:cNvSpPr/>
          <p:nvPr/>
        </p:nvSpPr>
        <p:spPr>
          <a:xfrm>
            <a:off x="0" y="368596"/>
            <a:ext cx="12192000" cy="1735555"/>
          </a:xfrm>
          <a:prstGeom prst="rect">
            <a:avLst/>
          </a:pr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57" name="Google Shape;1157;p6"/>
          <p:cNvSpPr txBox="1"/>
          <p:nvPr>
            <p:ph type="title"/>
          </p:nvPr>
        </p:nvSpPr>
        <p:spPr>
          <a:xfrm>
            <a:off x="526073" y="489439"/>
            <a:ext cx="11139854" cy="93044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1800"/>
              <a:buFont typeface="Calibri"/>
              <a:buNone/>
            </a:pPr>
            <a:r>
              <a:rPr b="1" lang="en-GB" sz="1800">
                <a:solidFill>
                  <a:schemeClr val="lt1"/>
                </a:solidFill>
                <a:latin typeface="Calibri"/>
                <a:ea typeface="Calibri"/>
                <a:cs typeface="Calibri"/>
                <a:sym typeface="Calibri"/>
              </a:rPr>
              <a:t>What’s the best option?</a:t>
            </a:r>
            <a:br>
              <a:rPr b="1" lang="en-GB" sz="1800">
                <a:solidFill>
                  <a:schemeClr val="lt1"/>
                </a:solidFill>
                <a:latin typeface="Calibri"/>
                <a:ea typeface="Calibri"/>
                <a:cs typeface="Calibri"/>
                <a:sym typeface="Calibri"/>
              </a:rPr>
            </a:br>
            <a:br>
              <a:rPr b="1" lang="en-GB" sz="1800">
                <a:solidFill>
                  <a:schemeClr val="lt1"/>
                </a:solidFill>
                <a:latin typeface="Calibri"/>
                <a:ea typeface="Calibri"/>
                <a:cs typeface="Calibri"/>
                <a:sym typeface="Calibri"/>
              </a:rPr>
            </a:br>
            <a:endParaRPr b="1" sz="1800">
              <a:solidFill>
                <a:schemeClr val="lt1"/>
              </a:solidFill>
              <a:latin typeface="Calibri"/>
              <a:ea typeface="Calibri"/>
              <a:cs typeface="Calibri"/>
              <a:sym typeface="Calibri"/>
            </a:endParaRPr>
          </a:p>
        </p:txBody>
      </p:sp>
      <p:cxnSp>
        <p:nvCxnSpPr>
          <p:cNvPr id="1158" name="Google Shape;1158;p6"/>
          <p:cNvCxnSpPr/>
          <p:nvPr/>
        </p:nvCxnSpPr>
        <p:spPr>
          <a:xfrm>
            <a:off x="4724400" y="1479733"/>
            <a:ext cx="2743200" cy="0"/>
          </a:xfrm>
          <a:prstGeom prst="straightConnector1">
            <a:avLst/>
          </a:prstGeom>
          <a:noFill/>
          <a:ln cap="flat" cmpd="sng" w="19050">
            <a:solidFill>
              <a:schemeClr val="lt1">
                <a:alpha val="74901"/>
              </a:schemeClr>
            </a:solidFill>
            <a:prstDash val="solid"/>
            <a:round/>
            <a:headEnd len="sm" w="sm" type="none"/>
            <a:tailEnd len="sm" w="sm" type="none"/>
          </a:ln>
        </p:spPr>
      </p:cxnSp>
      <p:cxnSp>
        <p:nvCxnSpPr>
          <p:cNvPr id="1159" name="Google Shape;1159;p6"/>
          <p:cNvCxnSpPr/>
          <p:nvPr/>
        </p:nvCxnSpPr>
        <p:spPr>
          <a:xfrm>
            <a:off x="0" y="2201402"/>
            <a:ext cx="12188825" cy="0"/>
          </a:xfrm>
          <a:prstGeom prst="straightConnector1">
            <a:avLst/>
          </a:prstGeom>
          <a:noFill/>
          <a:ln cap="flat" cmpd="sng" w="50800">
            <a:solidFill>
              <a:srgbClr val="3F3F3F"/>
            </a:solidFill>
            <a:prstDash val="solid"/>
            <a:round/>
            <a:headEnd len="sm" w="sm" type="none"/>
            <a:tailEnd len="sm" w="sm" type="none"/>
          </a:ln>
        </p:spPr>
      </p:cxnSp>
      <p:graphicFrame>
        <p:nvGraphicFramePr>
          <p:cNvPr id="1160" name="Google Shape;1160;p6"/>
          <p:cNvGraphicFramePr/>
          <p:nvPr/>
        </p:nvGraphicFramePr>
        <p:xfrm>
          <a:off x="773551" y="2427541"/>
          <a:ext cx="3000000" cy="3000000"/>
        </p:xfrm>
        <a:graphic>
          <a:graphicData uri="http://schemas.openxmlformats.org/drawingml/2006/table">
            <a:tbl>
              <a:tblPr bandRow="1" firstCol="1" firstRow="1">
                <a:noFill/>
                <a:tableStyleId>{5FB3B1DB-9506-4F58-9E71-B8F799675634}</a:tableStyleId>
              </a:tblPr>
              <a:tblGrid>
                <a:gridCol w="5239850"/>
                <a:gridCol w="5349950"/>
              </a:tblGrid>
              <a:tr h="3997625">
                <a:tc>
                  <a:txBody>
                    <a:bodyPr/>
                    <a:lstStyle/>
                    <a:p>
                      <a:pPr indent="0" lvl="0" marL="0" marR="0" rtl="0" algn="l">
                        <a:lnSpc>
                          <a:spcPct val="115000"/>
                        </a:lnSpc>
                        <a:spcBef>
                          <a:spcPts val="0"/>
                        </a:spcBef>
                        <a:spcAft>
                          <a:spcPts val="0"/>
                        </a:spcAft>
                        <a:buNone/>
                      </a:pPr>
                      <a:r>
                        <a:rPr b="1" lang="en-GB" sz="2100" u="none" cap="none" strike="noStrike">
                          <a:solidFill>
                            <a:srgbClr val="011893"/>
                          </a:solidFill>
                          <a:latin typeface="Calibri"/>
                          <a:ea typeface="Calibri"/>
                          <a:cs typeface="Calibri"/>
                          <a:sym typeface="Calibri"/>
                        </a:rPr>
                        <a:t>Problem</a:t>
                      </a:r>
                      <a:endParaRPr sz="2100" u="none" cap="none" strike="noStrike">
                        <a:solidFill>
                          <a:srgbClr val="011893"/>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None/>
                      </a:pPr>
                      <a:r>
                        <a:rPr lang="en-GB" sz="2100" u="none" cap="none" strike="noStrike">
                          <a:solidFill>
                            <a:srgbClr val="011893"/>
                          </a:solidFill>
                          <a:latin typeface="Calibri"/>
                          <a:ea typeface="Calibri"/>
                          <a:cs typeface="Calibri"/>
                          <a:sym typeface="Calibri"/>
                        </a:rPr>
                        <a:t> </a:t>
                      </a:r>
                      <a:endParaRPr sz="2100" u="none" cap="none" strike="noStrike">
                        <a:solidFill>
                          <a:srgbClr val="011893"/>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None/>
                      </a:pPr>
                      <a:r>
                        <a:rPr lang="en-GB" sz="2100" u="none" cap="none" strike="noStrike">
                          <a:solidFill>
                            <a:srgbClr val="011893"/>
                          </a:solidFill>
                          <a:latin typeface="Calibri"/>
                          <a:ea typeface="Calibri"/>
                          <a:cs typeface="Calibri"/>
                          <a:sym typeface="Calibri"/>
                        </a:rPr>
                        <a:t>You booked a flight from Madrid to Brasilia. The original flight required a transfer in Sao Paolo on the same day. The airline changed the flight and you now have to stay overnight. The airline has told you it is your responsibility to arrange your accommodation.</a:t>
                      </a:r>
                      <a:endParaRPr sz="2100" u="none" cap="none" strike="noStrike">
                        <a:solidFill>
                          <a:srgbClr val="011893"/>
                        </a:solidFill>
                        <a:latin typeface="Times New Roman"/>
                        <a:ea typeface="Times New Roman"/>
                        <a:cs typeface="Times New Roman"/>
                        <a:sym typeface="Times New Roman"/>
                      </a:endParaRPr>
                    </a:p>
                  </a:txBody>
                  <a:tcPr marT="0" marB="0" marR="50750" marL="50750">
                    <a:solidFill>
                      <a:srgbClr val="DAE5F1"/>
                    </a:solidFill>
                  </a:tcPr>
                </a:tc>
                <a:tc>
                  <a:txBody>
                    <a:bodyPr/>
                    <a:lstStyle/>
                    <a:p>
                      <a:pPr indent="0" lvl="0" marL="0" marR="0" rtl="0" algn="l">
                        <a:lnSpc>
                          <a:spcPct val="115000"/>
                        </a:lnSpc>
                        <a:spcBef>
                          <a:spcPts val="0"/>
                        </a:spcBef>
                        <a:spcAft>
                          <a:spcPts val="0"/>
                        </a:spcAft>
                        <a:buNone/>
                      </a:pPr>
                      <a:r>
                        <a:rPr b="1" lang="en-GB" sz="2100" u="none" cap="none" strike="noStrike">
                          <a:solidFill>
                            <a:srgbClr val="FF0000"/>
                          </a:solidFill>
                          <a:latin typeface="Calibri"/>
                          <a:ea typeface="Calibri"/>
                          <a:cs typeface="Calibri"/>
                          <a:sym typeface="Calibri"/>
                        </a:rPr>
                        <a:t>Advice</a:t>
                      </a:r>
                      <a:endParaRPr sz="2100" u="none" cap="none" strike="noStrike">
                        <a:solidFill>
                          <a:srgbClr val="FF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None/>
                      </a:pPr>
                      <a:r>
                        <a:rPr lang="en-GB" sz="2100" u="none" cap="none" strike="noStrike">
                          <a:solidFill>
                            <a:srgbClr val="FF0000"/>
                          </a:solidFill>
                          <a:latin typeface="Calibri"/>
                          <a:ea typeface="Calibri"/>
                          <a:cs typeface="Calibri"/>
                          <a:sym typeface="Calibri"/>
                        </a:rPr>
                        <a:t> </a:t>
                      </a:r>
                      <a:endParaRPr sz="2100" u="none" cap="none" strike="noStrike">
                        <a:solidFill>
                          <a:srgbClr val="FF0000"/>
                        </a:solidFill>
                        <a:latin typeface="Times New Roman"/>
                        <a:ea typeface="Times New Roman"/>
                        <a:cs typeface="Times New Roman"/>
                        <a:sym typeface="Times New Roman"/>
                      </a:endParaRPr>
                    </a:p>
                    <a:p>
                      <a:pPr indent="-342900" lvl="0" marL="342900" marR="0" rtl="0" algn="l">
                        <a:lnSpc>
                          <a:spcPct val="115000"/>
                        </a:lnSpc>
                        <a:spcBef>
                          <a:spcPts val="0"/>
                        </a:spcBef>
                        <a:spcAft>
                          <a:spcPts val="0"/>
                        </a:spcAft>
                        <a:buClr>
                          <a:srgbClr val="FF0000"/>
                        </a:buClr>
                        <a:buSzPts val="2100"/>
                        <a:buFont typeface="Calibri"/>
                        <a:buAutoNum type="alphaLcParenR"/>
                      </a:pPr>
                      <a:r>
                        <a:rPr lang="en-GB" sz="2100" u="none" cap="none" strike="noStrike">
                          <a:solidFill>
                            <a:srgbClr val="FF0000"/>
                          </a:solidFill>
                          <a:latin typeface="Calibri"/>
                          <a:ea typeface="Calibri"/>
                          <a:cs typeface="Calibri"/>
                          <a:sym typeface="Calibri"/>
                        </a:rPr>
                        <a:t>Cancel your flight and book with another airline.</a:t>
                      </a:r>
                      <a:endParaRPr/>
                    </a:p>
                    <a:p>
                      <a:pPr indent="0" lvl="0" marL="0" marR="0" rtl="0" algn="l">
                        <a:lnSpc>
                          <a:spcPct val="115000"/>
                        </a:lnSpc>
                        <a:spcBef>
                          <a:spcPts val="0"/>
                        </a:spcBef>
                        <a:spcAft>
                          <a:spcPts val="0"/>
                        </a:spcAft>
                        <a:buClr>
                          <a:schemeClr val="dk1"/>
                        </a:buClr>
                        <a:buSzPts val="2100"/>
                        <a:buFont typeface="Calibri"/>
                        <a:buNone/>
                      </a:pPr>
                      <a:r>
                        <a:t/>
                      </a:r>
                      <a:endParaRPr sz="2100" u="none" cap="none" strike="noStrike">
                        <a:solidFill>
                          <a:srgbClr val="FF0000"/>
                        </a:solidFill>
                        <a:latin typeface="Arial"/>
                        <a:ea typeface="Arial"/>
                        <a:cs typeface="Arial"/>
                        <a:sym typeface="Arial"/>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latin typeface="Calibri"/>
                          <a:ea typeface="Calibri"/>
                          <a:cs typeface="Calibri"/>
                          <a:sym typeface="Calibri"/>
                        </a:rPr>
                        <a:t>b) Insist the airline pays for your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latin typeface="Calibri"/>
                          <a:ea typeface="Calibri"/>
                          <a:cs typeface="Calibri"/>
                          <a:sym typeface="Calibri"/>
                        </a:rPr>
                        <a:t>     hotel.</a:t>
                      </a:r>
                      <a:endParaRPr/>
                    </a:p>
                    <a:p>
                      <a:pPr indent="0" lvl="0" marL="0" marR="0" rtl="0" algn="l">
                        <a:lnSpc>
                          <a:spcPct val="115000"/>
                        </a:lnSpc>
                        <a:spcBef>
                          <a:spcPts val="0"/>
                        </a:spcBef>
                        <a:spcAft>
                          <a:spcPts val="0"/>
                        </a:spcAft>
                        <a:buClr>
                          <a:schemeClr val="dk1"/>
                        </a:buClr>
                        <a:buSzPts val="2100"/>
                        <a:buFont typeface="Calibri"/>
                        <a:buNone/>
                      </a:pPr>
                      <a:r>
                        <a:t/>
                      </a:r>
                      <a:endParaRPr sz="2100" u="none" cap="none" strike="noStrike">
                        <a:solidFill>
                          <a:srgbClr val="FF0000"/>
                        </a:solidFill>
                        <a:latin typeface="Arial"/>
                        <a:ea typeface="Arial"/>
                        <a:cs typeface="Arial"/>
                        <a:sym typeface="Arial"/>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latin typeface="Arial"/>
                          <a:ea typeface="Arial"/>
                          <a:cs typeface="Arial"/>
                          <a:sym typeface="Arial"/>
                        </a:rPr>
                        <a:t>c) </a:t>
                      </a:r>
                      <a:r>
                        <a:rPr lang="en-GB" sz="2100" u="none" cap="none" strike="noStrike">
                          <a:solidFill>
                            <a:srgbClr val="FF0000"/>
                          </a:solidFill>
                          <a:latin typeface="Calibri"/>
                          <a:ea typeface="Calibri"/>
                          <a:cs typeface="Calibri"/>
                          <a:sym typeface="Calibri"/>
                        </a:rPr>
                        <a:t>Contact your insurance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latin typeface="Calibri"/>
                          <a:ea typeface="Calibri"/>
                          <a:cs typeface="Calibri"/>
                          <a:sym typeface="Calibri"/>
                        </a:rPr>
                        <a:t>     company to see if they will </a:t>
                      </a:r>
                      <a:endParaRPr/>
                    </a:p>
                    <a:p>
                      <a:pPr indent="0" lvl="0" marL="0" marR="0" rtl="0" algn="l">
                        <a:lnSpc>
                          <a:spcPct val="115000"/>
                        </a:lnSpc>
                        <a:spcBef>
                          <a:spcPts val="0"/>
                        </a:spcBef>
                        <a:spcAft>
                          <a:spcPts val="0"/>
                        </a:spcAft>
                        <a:buClr>
                          <a:srgbClr val="FF0000"/>
                        </a:buClr>
                        <a:buSzPts val="2100"/>
                        <a:buFont typeface="Calibri"/>
                        <a:buNone/>
                      </a:pPr>
                      <a:r>
                        <a:rPr lang="en-GB" sz="2100" u="none" cap="none" strike="noStrike">
                          <a:solidFill>
                            <a:srgbClr val="FF0000"/>
                          </a:solidFill>
                          <a:latin typeface="Calibri"/>
                          <a:ea typeface="Calibri"/>
                          <a:cs typeface="Calibri"/>
                          <a:sym typeface="Calibri"/>
                        </a:rPr>
                        <a:t>    cover the hotel costs.</a:t>
                      </a:r>
                      <a:endParaRPr sz="2100" u="none" cap="none" strike="noStrike">
                        <a:solidFill>
                          <a:srgbClr val="FF0000"/>
                        </a:solidFill>
                        <a:latin typeface="Arial"/>
                        <a:ea typeface="Arial"/>
                        <a:cs typeface="Arial"/>
                        <a:sym typeface="Arial"/>
                      </a:endParaRPr>
                    </a:p>
                  </a:txBody>
                  <a:tcPr marT="0" marB="0" marR="50750" marL="50750">
                    <a:solidFill>
                      <a:srgbClr val="C5D8F1"/>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4" name="Shape 1164"/>
        <p:cNvGrpSpPr/>
        <p:nvPr/>
      </p:nvGrpSpPr>
      <p:grpSpPr>
        <a:xfrm>
          <a:off x="0" y="0"/>
          <a:ext cx="0" cy="0"/>
          <a:chOff x="0" y="0"/>
          <a:chExt cx="0" cy="0"/>
        </a:xfrm>
      </p:grpSpPr>
      <p:graphicFrame>
        <p:nvGraphicFramePr>
          <p:cNvPr id="1165" name="Google Shape;1165;p7"/>
          <p:cNvGraphicFramePr/>
          <p:nvPr/>
        </p:nvGraphicFramePr>
        <p:xfrm>
          <a:off x="483079" y="672860"/>
          <a:ext cx="3000000" cy="3000000"/>
        </p:xfrm>
        <a:graphic>
          <a:graphicData uri="http://schemas.openxmlformats.org/drawingml/2006/table">
            <a:tbl>
              <a:tblPr bandRow="1" firstCol="1" firstRow="1">
                <a:noFill/>
                <a:tableStyleId>{5FB3B1DB-9506-4F58-9E71-B8F799675634}</a:tableStyleId>
              </a:tblPr>
              <a:tblGrid>
                <a:gridCol w="5721725"/>
                <a:gridCol w="3767350"/>
              </a:tblGrid>
              <a:tr h="5175850">
                <a:tc>
                  <a:txBody>
                    <a:bodyPr/>
                    <a:lstStyle/>
                    <a:p>
                      <a:pPr indent="0" lvl="0" marL="0" marR="0" rtl="0" algn="l">
                        <a:lnSpc>
                          <a:spcPct val="115000"/>
                        </a:lnSpc>
                        <a:spcBef>
                          <a:spcPts val="0"/>
                        </a:spcBef>
                        <a:spcAft>
                          <a:spcPts val="0"/>
                        </a:spcAft>
                        <a:buNone/>
                      </a:pPr>
                      <a:r>
                        <a:rPr lang="en-GB" sz="2000" u="none" cap="none" strike="noStrike"/>
                        <a:t>Language Box: </a:t>
                      </a:r>
                      <a:endParaRPr/>
                    </a:p>
                    <a:p>
                      <a:pPr indent="0" lvl="0" marL="0" marR="0" rtl="0" algn="l">
                        <a:lnSpc>
                          <a:spcPct val="115000"/>
                        </a:lnSpc>
                        <a:spcBef>
                          <a:spcPts val="0"/>
                        </a:spcBef>
                        <a:spcAft>
                          <a:spcPts val="0"/>
                        </a:spcAft>
                        <a:buNone/>
                      </a:pPr>
                      <a:r>
                        <a:rPr lang="en-GB" sz="1800" u="none" cap="none" strike="noStrike"/>
                        <a:t>Giving advice</a:t>
                      </a:r>
                      <a:endParaRPr/>
                    </a:p>
                    <a:p>
                      <a:pPr indent="0" lvl="0" marL="0" marR="0" rtl="0" algn="l">
                        <a:lnSpc>
                          <a:spcPct val="115000"/>
                        </a:lnSpc>
                        <a:spcBef>
                          <a:spcPts val="0"/>
                        </a:spcBef>
                        <a:spcAft>
                          <a:spcPts val="0"/>
                        </a:spcAft>
                        <a:buNone/>
                      </a:pPr>
                      <a:r>
                        <a:rPr lang="en-GB" sz="1800" u="none" cap="none" strike="noStrike"/>
                        <a:t>(I reckon / think) you should…</a:t>
                      </a:r>
                      <a:endParaRPr/>
                    </a:p>
                    <a:p>
                      <a:pPr indent="0" lvl="0" marL="13970" marR="0" rtl="0" algn="l">
                        <a:lnSpc>
                          <a:spcPct val="115000"/>
                        </a:lnSpc>
                        <a:spcBef>
                          <a:spcPts val="0"/>
                        </a:spcBef>
                        <a:spcAft>
                          <a:spcPts val="0"/>
                        </a:spcAft>
                        <a:buNone/>
                      </a:pPr>
                      <a:r>
                        <a:rPr lang="en-GB" sz="1800" u="none" cap="none" strike="noStrike"/>
                        <a:t>e.g. I reckon you should refuse to pay any more rent until your landlord repairs the air-conditioning</a:t>
                      </a:r>
                      <a:endParaRPr/>
                    </a:p>
                    <a:p>
                      <a:pPr indent="0" lvl="0" marL="13970" marR="0" rtl="0" algn="l">
                        <a:lnSpc>
                          <a:spcPct val="115000"/>
                        </a:lnSpc>
                        <a:spcBef>
                          <a:spcPts val="0"/>
                        </a:spcBef>
                        <a:spcAft>
                          <a:spcPts val="0"/>
                        </a:spcAft>
                        <a:buNone/>
                      </a:pPr>
                      <a:r>
                        <a:rPr lang="en-GB" sz="1800" u="none" cap="none" strike="noStrike"/>
                        <a:t> </a:t>
                      </a:r>
                      <a:endParaRPr/>
                    </a:p>
                    <a:p>
                      <a:pPr indent="0" lvl="0" marL="0" marR="0" rtl="0" algn="l">
                        <a:lnSpc>
                          <a:spcPct val="115000"/>
                        </a:lnSpc>
                        <a:spcBef>
                          <a:spcPts val="0"/>
                        </a:spcBef>
                        <a:spcAft>
                          <a:spcPts val="0"/>
                        </a:spcAft>
                        <a:buNone/>
                      </a:pPr>
                      <a:r>
                        <a:rPr lang="en-GB" sz="1800" u="none" cap="none" strike="noStrike"/>
                        <a:t>Why don’t you + bare infinitive</a:t>
                      </a:r>
                      <a:endParaRPr/>
                    </a:p>
                    <a:p>
                      <a:pPr indent="0" lvl="0" marL="13970" marR="0" rtl="0" algn="l">
                        <a:lnSpc>
                          <a:spcPct val="115000"/>
                        </a:lnSpc>
                        <a:spcBef>
                          <a:spcPts val="0"/>
                        </a:spcBef>
                        <a:spcAft>
                          <a:spcPts val="0"/>
                        </a:spcAft>
                        <a:buNone/>
                      </a:pPr>
                      <a:r>
                        <a:rPr lang="en-GB" sz="1800" u="none" cap="none" strike="noStrike"/>
                        <a:t>e.g. Why don’t you find out whether there is a school counsellor you can speak to</a:t>
                      </a:r>
                      <a:endParaRPr/>
                    </a:p>
                    <a:p>
                      <a:pPr indent="0" lvl="0" marL="13970" marR="0" rtl="0" algn="l">
                        <a:lnSpc>
                          <a:spcPct val="115000"/>
                        </a:lnSpc>
                        <a:spcBef>
                          <a:spcPts val="0"/>
                        </a:spcBef>
                        <a:spcAft>
                          <a:spcPts val="0"/>
                        </a:spcAft>
                        <a:buNone/>
                      </a:pPr>
                      <a:r>
                        <a:rPr lang="en-GB" sz="1800" u="none" cap="none" strike="noStrike"/>
                        <a:t> </a:t>
                      </a:r>
                      <a:endParaRPr/>
                    </a:p>
                    <a:p>
                      <a:pPr indent="0" lvl="0" marL="13970" marR="0" rtl="0" algn="l">
                        <a:lnSpc>
                          <a:spcPct val="115000"/>
                        </a:lnSpc>
                        <a:spcBef>
                          <a:spcPts val="0"/>
                        </a:spcBef>
                        <a:spcAft>
                          <a:spcPts val="0"/>
                        </a:spcAft>
                        <a:buNone/>
                      </a:pPr>
                      <a:r>
                        <a:rPr lang="en-GB" sz="1800" u="none" cap="none" strike="noStrike"/>
                        <a:t>If I were you, I’d + bare infinitive</a:t>
                      </a:r>
                      <a:endParaRPr/>
                    </a:p>
                    <a:p>
                      <a:pPr indent="0" lvl="0" marL="13970" marR="0" rtl="0" algn="l">
                        <a:lnSpc>
                          <a:spcPct val="115000"/>
                        </a:lnSpc>
                        <a:spcBef>
                          <a:spcPts val="0"/>
                        </a:spcBef>
                        <a:spcAft>
                          <a:spcPts val="0"/>
                        </a:spcAft>
                        <a:buNone/>
                      </a:pPr>
                      <a:r>
                        <a:rPr lang="en-GB" sz="1800" u="none" cap="none" strike="noStrike"/>
                        <a:t>e.g.  If I were you, I’d pay to have the air-conditioning repaired and invoice your landlord.</a:t>
                      </a:r>
                      <a:endParaRPr/>
                    </a:p>
                    <a:p>
                      <a:pPr indent="0" lvl="0" marL="13970" marR="0" rtl="0" algn="l">
                        <a:lnSpc>
                          <a:spcPct val="115000"/>
                        </a:lnSpc>
                        <a:spcBef>
                          <a:spcPts val="0"/>
                        </a:spcBef>
                        <a:spcAft>
                          <a:spcPts val="0"/>
                        </a:spcAft>
                        <a:buNone/>
                      </a:pPr>
                      <a:r>
                        <a:rPr lang="en-GB" sz="1800" u="none" cap="none" strike="noStrike"/>
                        <a:t> </a:t>
                      </a:r>
                      <a:endParaRPr/>
                    </a:p>
                    <a:p>
                      <a:pPr indent="0" lvl="0" marL="13970" marR="0" rtl="0" algn="l">
                        <a:lnSpc>
                          <a:spcPct val="115000"/>
                        </a:lnSpc>
                        <a:spcBef>
                          <a:spcPts val="0"/>
                        </a:spcBef>
                        <a:spcAft>
                          <a:spcPts val="0"/>
                        </a:spcAft>
                        <a:buNone/>
                      </a:pPr>
                      <a:r>
                        <a:rPr lang="en-GB" sz="1800" u="none" cap="none" strike="noStrike"/>
                        <a:t>I’d strongly advise you to + + bare infinitive</a:t>
                      </a:r>
                      <a:endParaRPr/>
                    </a:p>
                    <a:p>
                      <a:pPr indent="0" lvl="0" marL="13970" marR="0" rtl="0" algn="l">
                        <a:lnSpc>
                          <a:spcPct val="115000"/>
                        </a:lnSpc>
                        <a:spcBef>
                          <a:spcPts val="0"/>
                        </a:spcBef>
                        <a:spcAft>
                          <a:spcPts val="0"/>
                        </a:spcAft>
                        <a:buNone/>
                      </a:pPr>
                      <a:r>
                        <a:rPr lang="en-GB" sz="1800" u="none" cap="none" strike="noStrike"/>
                        <a:t>e.g. I’d strongly advise you to ring the police </a:t>
                      </a:r>
                      <a:endParaRPr sz="1800" u="none" cap="none" strike="noStrike">
                        <a:latin typeface="Times New Roman"/>
                        <a:ea typeface="Times New Roman"/>
                        <a:cs typeface="Times New Roman"/>
                        <a:sym typeface="Times New Roman"/>
                      </a:endParaRPr>
                    </a:p>
                  </a:txBody>
                  <a:tcPr marT="0" marB="0" marR="68575" marL="68575"/>
                </a:tc>
                <a:tc>
                  <a:txBody>
                    <a:bodyPr/>
                    <a:lstStyle/>
                    <a:p>
                      <a:pPr indent="0" lvl="0" marL="13970" marR="0" rtl="0" algn="l">
                        <a:lnSpc>
                          <a:spcPct val="115000"/>
                        </a:lnSpc>
                        <a:spcBef>
                          <a:spcPts val="0"/>
                        </a:spcBef>
                        <a:spcAft>
                          <a:spcPts val="0"/>
                        </a:spcAft>
                        <a:buNone/>
                      </a:pPr>
                      <a:r>
                        <a:rPr lang="en-GB" sz="1100" u="none" cap="none" strike="noStrike"/>
                        <a:t> </a:t>
                      </a:r>
                      <a:endParaRPr sz="1200" u="none" cap="none" strike="noStrike"/>
                    </a:p>
                    <a:p>
                      <a:pPr indent="0" lvl="0" marL="13970" marR="0" rtl="0" algn="l">
                        <a:lnSpc>
                          <a:spcPct val="115000"/>
                        </a:lnSpc>
                        <a:spcBef>
                          <a:spcPts val="0"/>
                        </a:spcBef>
                        <a:spcAft>
                          <a:spcPts val="0"/>
                        </a:spcAft>
                        <a:buNone/>
                      </a:pPr>
                      <a:r>
                        <a:rPr lang="en-GB" sz="1800" u="none" cap="none" strike="noStrike"/>
                        <a:t>Responding to advice</a:t>
                      </a:r>
                      <a:endParaRPr/>
                    </a:p>
                    <a:p>
                      <a:pPr indent="0" lvl="0" marL="13970" marR="0" rtl="0" algn="l">
                        <a:lnSpc>
                          <a:spcPct val="115000"/>
                        </a:lnSpc>
                        <a:spcBef>
                          <a:spcPts val="0"/>
                        </a:spcBef>
                        <a:spcAft>
                          <a:spcPts val="0"/>
                        </a:spcAft>
                        <a:buNone/>
                      </a:pPr>
                      <a:r>
                        <a:rPr lang="en-GB" sz="1800" u="none" cap="none" strike="noStrike"/>
                        <a:t>That’s a (really) good idea. </a:t>
                      </a:r>
                      <a:endParaRPr/>
                    </a:p>
                    <a:p>
                      <a:pPr indent="0" lvl="0" marL="13970" marR="0" rtl="0" algn="l">
                        <a:lnSpc>
                          <a:spcPct val="115000"/>
                        </a:lnSpc>
                        <a:spcBef>
                          <a:spcPts val="0"/>
                        </a:spcBef>
                        <a:spcAft>
                          <a:spcPts val="0"/>
                        </a:spcAft>
                        <a:buNone/>
                      </a:pPr>
                      <a:r>
                        <a:rPr lang="en-GB" sz="1800" u="none" cap="none" strike="noStrike"/>
                        <a:t> </a:t>
                      </a:r>
                      <a:endParaRPr/>
                    </a:p>
                    <a:p>
                      <a:pPr indent="0" lvl="0" marL="13970" marR="0" rtl="0" algn="l">
                        <a:lnSpc>
                          <a:spcPct val="115000"/>
                        </a:lnSpc>
                        <a:spcBef>
                          <a:spcPts val="0"/>
                        </a:spcBef>
                        <a:spcAft>
                          <a:spcPts val="0"/>
                        </a:spcAft>
                        <a:buNone/>
                      </a:pPr>
                      <a:r>
                        <a:rPr lang="en-GB" sz="1800" u="none" cap="none" strike="noStrike"/>
                        <a:t>Yes, you’re right. I’ll try that.</a:t>
                      </a:r>
                      <a:endParaRPr/>
                    </a:p>
                    <a:p>
                      <a:pPr indent="0" lvl="0" marL="13970" marR="0" rtl="0" algn="l">
                        <a:lnSpc>
                          <a:spcPct val="115000"/>
                        </a:lnSpc>
                        <a:spcBef>
                          <a:spcPts val="0"/>
                        </a:spcBef>
                        <a:spcAft>
                          <a:spcPts val="0"/>
                        </a:spcAft>
                        <a:buNone/>
                      </a:pPr>
                      <a:r>
                        <a:rPr lang="en-GB" sz="1800" u="none" cap="none" strike="noStrike"/>
                        <a:t> </a:t>
                      </a:r>
                      <a:endParaRPr/>
                    </a:p>
                    <a:p>
                      <a:pPr indent="0" lvl="0" marL="13970" marR="0" rtl="0" algn="l">
                        <a:lnSpc>
                          <a:spcPct val="115000"/>
                        </a:lnSpc>
                        <a:spcBef>
                          <a:spcPts val="0"/>
                        </a:spcBef>
                        <a:spcAft>
                          <a:spcPts val="0"/>
                        </a:spcAft>
                        <a:buNone/>
                      </a:pPr>
                      <a:r>
                        <a:rPr lang="en-GB" sz="1800" u="none" cap="none" strike="noStrike"/>
                        <a:t>I’ve already tried that. (Have you got) any other suggestions</a:t>
                      </a:r>
                      <a:r>
                        <a:rPr lang="en-GB" sz="1100" u="none" cap="none" strike="noStrike"/>
                        <a:t>? </a:t>
                      </a:r>
                      <a:endParaRPr sz="1200" u="none" cap="none" strike="noStrike">
                        <a:latin typeface="Times New Roman"/>
                        <a:ea typeface="Times New Roman"/>
                        <a:cs typeface="Times New Roman"/>
                        <a:sym typeface="Times New Roman"/>
                      </a:endParaRPr>
                    </a:p>
                  </a:txBody>
                  <a:tcPr marT="0" marB="0" marR="68575" marL="6857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69" name="Shape 1169"/>
        <p:cNvGrpSpPr/>
        <p:nvPr/>
      </p:nvGrpSpPr>
      <p:grpSpPr>
        <a:xfrm>
          <a:off x="0" y="0"/>
          <a:ext cx="0" cy="0"/>
          <a:chOff x="0" y="0"/>
          <a:chExt cx="0" cy="0"/>
        </a:xfrm>
      </p:grpSpPr>
      <p:sp>
        <p:nvSpPr>
          <p:cNvPr id="1170" name="Google Shape;1170;p8"/>
          <p:cNvSpPr/>
          <p:nvPr/>
        </p:nvSpPr>
        <p:spPr>
          <a:xfrm>
            <a:off x="466344" y="448055"/>
            <a:ext cx="3414370" cy="3801257"/>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171" name="Google Shape;1171;p8"/>
          <p:cNvSpPr txBox="1"/>
          <p:nvPr>
            <p:ph type="title"/>
          </p:nvPr>
        </p:nvSpPr>
        <p:spPr>
          <a:xfrm>
            <a:off x="777240" y="731519"/>
            <a:ext cx="2845191" cy="323757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3800"/>
              <a:buFont typeface="Calibri"/>
              <a:buNone/>
            </a:pPr>
            <a:r>
              <a:rPr lang="en-GB" sz="3800">
                <a:solidFill>
                  <a:srgbClr val="FFFFFF"/>
                </a:solidFill>
              </a:rPr>
              <a:t>Reflection</a:t>
            </a:r>
            <a:endParaRPr/>
          </a:p>
        </p:txBody>
      </p:sp>
      <p:sp>
        <p:nvSpPr>
          <p:cNvPr id="1172" name="Google Shape;1172;p8"/>
          <p:cNvSpPr/>
          <p:nvPr/>
        </p:nvSpPr>
        <p:spPr>
          <a:xfrm>
            <a:off x="466343" y="4419227"/>
            <a:ext cx="3414369" cy="1979852"/>
          </a:xfrm>
          <a:prstGeom prst="rect">
            <a:avLst/>
          </a:prstGeom>
          <a:solidFill>
            <a:schemeClr val="accent1">
              <a:alpha val="94901"/>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173" name="Google Shape;1173;p8"/>
          <p:cNvSpPr/>
          <p:nvPr/>
        </p:nvSpPr>
        <p:spPr>
          <a:xfrm>
            <a:off x="4044603" y="448055"/>
            <a:ext cx="7688475" cy="5952745"/>
          </a:xfrm>
          <a:prstGeom prst="rect">
            <a:avLst/>
          </a:prstGeom>
          <a:solidFill>
            <a:srgbClr val="7F7F7F">
              <a:alpha val="2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74" name="Google Shape;1174;p8"/>
          <p:cNvSpPr txBox="1"/>
          <p:nvPr>
            <p:ph idx="1" type="body"/>
          </p:nvPr>
        </p:nvSpPr>
        <p:spPr>
          <a:xfrm>
            <a:off x="4379709" y="686862"/>
            <a:ext cx="7037591" cy="5475129"/>
          </a:xfrm>
          <a:prstGeom prst="rect">
            <a:avLst/>
          </a:prstGeom>
          <a:noFill/>
          <a:ln>
            <a:noFill/>
          </a:ln>
        </p:spPr>
        <p:txBody>
          <a:bodyPr anchorCtr="0" anchor="ctr" bIns="45700" lIns="91425" spcFirstLastPara="1" rIns="91425" wrap="square" tIns="45700">
            <a:normAutofit/>
          </a:bodyPr>
          <a:lstStyle/>
          <a:p>
            <a:pPr indent="-342900" lvl="0" marL="342900" rtl="0" algn="l">
              <a:spcBef>
                <a:spcPts val="0"/>
              </a:spcBef>
              <a:spcAft>
                <a:spcPts val="0"/>
              </a:spcAft>
              <a:buClr>
                <a:schemeClr val="dk1"/>
              </a:buClr>
              <a:buSzPts val="2600"/>
              <a:buChar char="•"/>
            </a:pPr>
            <a:r>
              <a:rPr lang="en-GB" sz="2600"/>
              <a:t>Do you think the places you go to get help are different in different countries? </a:t>
            </a:r>
            <a:endParaRPr/>
          </a:p>
          <a:p>
            <a:pPr indent="-342900" lvl="0" marL="342900" rtl="0" algn="l">
              <a:spcBef>
                <a:spcPts val="520"/>
              </a:spcBef>
              <a:spcAft>
                <a:spcPts val="0"/>
              </a:spcAft>
              <a:buClr>
                <a:schemeClr val="dk1"/>
              </a:buClr>
              <a:buSzPts val="2600"/>
              <a:buChar char="•"/>
            </a:pPr>
            <a:r>
              <a:rPr lang="en-GB" sz="2600"/>
              <a:t>Why? Why not? </a:t>
            </a:r>
            <a:endParaRPr/>
          </a:p>
          <a:p>
            <a:pPr indent="-342900" lvl="0" marL="342900" rtl="0" algn="l">
              <a:spcBef>
                <a:spcPts val="520"/>
              </a:spcBef>
              <a:spcAft>
                <a:spcPts val="0"/>
              </a:spcAft>
              <a:buClr>
                <a:schemeClr val="dk1"/>
              </a:buClr>
              <a:buSzPts val="2600"/>
              <a:buChar char="•"/>
            </a:pPr>
            <a:r>
              <a:rPr lang="en-GB" sz="2600"/>
              <a:t>How can you find out about the different places to get help in the country where you live now?</a:t>
            </a:r>
            <a:endParaRPr/>
          </a:p>
          <a:p>
            <a:pPr indent="-177800" lvl="0" marL="342900" rtl="0" algn="l">
              <a:spcBef>
                <a:spcPts val="520"/>
              </a:spcBef>
              <a:spcAft>
                <a:spcPts val="0"/>
              </a:spcAft>
              <a:buClr>
                <a:schemeClr val="dk1"/>
              </a:buClr>
              <a:buSzPts val="2600"/>
              <a:buNone/>
            </a:pPr>
            <a:r>
              <a:t/>
            </a:r>
            <a:endParaRPr sz="26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owers">
  <a:themeElements>
    <a:clrScheme name="Blue">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2020-11-10T19:44:58Z</dcterms:created>
  <dc:creator>jk569</dc:creator>
</cp:coreProperties>
</file>