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84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0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Kristen ITC" panose="03050502040202030202" pitchFamily="66" charset="77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5OBEMbdNMUGHwBsv3mF/p3l3o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B644F7-95ED-4178-9743-F6231567ADE2}">
  <a:tblStyle styleId="{F1B644F7-95ED-4178-9743-F6231567ADE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0"/>
    <p:restoredTop sz="94697"/>
  </p:normalViewPr>
  <p:slideViewPr>
    <p:cSldViewPr snapToGrid="0">
      <p:cViewPr varScale="1">
        <p:scale>
          <a:sx n="80" d="100"/>
          <a:sy n="80" d="100"/>
        </p:scale>
        <p:origin x="68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42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8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93" name="Google Shape;93;p18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18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18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18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" name="Google Shape;97;p18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Google Shape;98;p18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" name="Google Shape;99;p18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" name="Google Shape;100;p18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" name="Google Shape;101;p18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" name="Google Shape;102;p18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3" name="Google Shape;103;p18"/>
          <p:cNvSpPr/>
          <p:nvPr/>
        </p:nvSpPr>
        <p:spPr>
          <a:xfrm rot="8100000" flipH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 extrusionOk="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4" name="Google Shape;104;p18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 extrusionOk="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 extrusionOk="0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6" name="Google Shape;106;p1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7" name="Google Shape;107;p18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8" name="Google Shape;108;p18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9" name="Google Shape;109;p18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0" name="Google Shape;110;p18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1" name="Google Shape;111;p18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 extrusionOk="0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2" name="Google Shape;112;p18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3" name="Google Shape;113;p18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 extrusionOk="0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4" name="Google Shape;114;p18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 extrusionOk="0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5" name="Google Shape;115;p18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 extrusionOk="0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6" name="Google Shape;116;p1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 extrusionOk="0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7" name="Google Shape;117;p18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 extrusionOk="0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8" name="Google Shape;118;p18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 extrusionOk="0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9" name="Google Shape;119;p18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 extrusionOk="0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0" name="Google Shape;120;p18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 extrusionOk="0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1" name="Google Shape;121;p18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 extrusionOk="0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2" name="Google Shape;122;p18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 extrusionOk="0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3" name="Google Shape;123;p18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 extrusionOk="0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4" name="Google Shape;124;p18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 extrusionOk="0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5" name="Google Shape;125;p18"/>
          <p:cNvSpPr/>
          <p:nvPr/>
        </p:nvSpPr>
        <p:spPr>
          <a:xfrm rot="8100000" flipH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 extrusionOk="0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6" name="Google Shape;126;p18"/>
          <p:cNvSpPr/>
          <p:nvPr/>
        </p:nvSpPr>
        <p:spPr>
          <a:xfrm rot="8100000" flipH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 extrusionOk="0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7" name="Google Shape;127;p18"/>
          <p:cNvSpPr/>
          <p:nvPr/>
        </p:nvSpPr>
        <p:spPr>
          <a:xfrm rot="8100000" flipH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 extrusionOk="0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8" name="Google Shape;128;p18"/>
          <p:cNvSpPr/>
          <p:nvPr/>
        </p:nvSpPr>
        <p:spPr>
          <a:xfrm rot="8100000" flipH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 extrusionOk="0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9" name="Google Shape;129;p18"/>
          <p:cNvSpPr/>
          <p:nvPr/>
        </p:nvSpPr>
        <p:spPr>
          <a:xfrm rot="8100000" flipH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 extrusionOk="0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0" name="Google Shape;130;p18"/>
          <p:cNvSpPr/>
          <p:nvPr/>
        </p:nvSpPr>
        <p:spPr>
          <a:xfrm rot="8100000" flipH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1" name="Google Shape;131;p18"/>
          <p:cNvSpPr/>
          <p:nvPr/>
        </p:nvSpPr>
        <p:spPr>
          <a:xfrm rot="8100000" flipH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2" name="Google Shape;132;p18"/>
          <p:cNvSpPr/>
          <p:nvPr/>
        </p:nvSpPr>
        <p:spPr>
          <a:xfrm rot="8100000" flipH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3" name="Google Shape;133;p18"/>
          <p:cNvSpPr/>
          <p:nvPr/>
        </p:nvSpPr>
        <p:spPr>
          <a:xfrm rot="8100000" flipH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4" name="Google Shape;134;p18"/>
          <p:cNvSpPr/>
          <p:nvPr/>
        </p:nvSpPr>
        <p:spPr>
          <a:xfrm rot="8100000" flipH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 extrusionOk="0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5" name="Google Shape;135;p18"/>
          <p:cNvSpPr/>
          <p:nvPr/>
        </p:nvSpPr>
        <p:spPr>
          <a:xfrm rot="8100000" flipH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6" name="Google Shape;136;p18"/>
          <p:cNvSpPr/>
          <p:nvPr/>
        </p:nvSpPr>
        <p:spPr>
          <a:xfrm rot="8100000" flipH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 extrusionOk="0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7" name="Google Shape;137;p18"/>
          <p:cNvSpPr/>
          <p:nvPr/>
        </p:nvSpPr>
        <p:spPr>
          <a:xfrm rot="8100000" flipH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 extrusionOk="0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8" name="Google Shape;138;p18"/>
          <p:cNvSpPr/>
          <p:nvPr/>
        </p:nvSpPr>
        <p:spPr>
          <a:xfrm rot="8100000" flipH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 extrusionOk="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9" name="Google Shape;139;p18"/>
          <p:cNvSpPr/>
          <p:nvPr/>
        </p:nvSpPr>
        <p:spPr>
          <a:xfrm rot="8100000" flipH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 extrusionOk="0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0" name="Google Shape;140;p18"/>
          <p:cNvSpPr/>
          <p:nvPr/>
        </p:nvSpPr>
        <p:spPr>
          <a:xfrm rot="8100000" flipH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 extrusionOk="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1" name="Google Shape;141;p18"/>
          <p:cNvSpPr/>
          <p:nvPr/>
        </p:nvSpPr>
        <p:spPr>
          <a:xfrm rot="8100000" flipH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2" name="Google Shape;142;p18"/>
          <p:cNvSpPr/>
          <p:nvPr/>
        </p:nvSpPr>
        <p:spPr>
          <a:xfrm rot="8100000" flipH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 extrusionOk="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3" name="Google Shape;143;p18"/>
          <p:cNvSpPr/>
          <p:nvPr/>
        </p:nvSpPr>
        <p:spPr>
          <a:xfrm rot="-5400000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8"/>
          <p:cNvSpPr/>
          <p:nvPr/>
        </p:nvSpPr>
        <p:spPr>
          <a:xfrm rot="-5400000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"/>
          <p:cNvSpPr/>
          <p:nvPr/>
        </p:nvSpPr>
        <p:spPr>
          <a:xfrm rot="-5400000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/>
          <p:cNvSpPr/>
          <p:nvPr/>
        </p:nvSpPr>
        <p:spPr>
          <a:xfrm rot="-5400000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/>
          <p:nvPr/>
        </p:nvSpPr>
        <p:spPr>
          <a:xfrm rot="-5400000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8"/>
          <p:cNvSpPr/>
          <p:nvPr/>
        </p:nvSpPr>
        <p:spPr>
          <a:xfrm rot="-5400000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/>
          <p:nvPr/>
        </p:nvSpPr>
        <p:spPr>
          <a:xfrm rot="-5400000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/>
          <p:nvPr/>
        </p:nvSpPr>
        <p:spPr>
          <a:xfrm rot="-5400000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/>
          <p:nvPr/>
        </p:nvSpPr>
        <p:spPr>
          <a:xfrm rot="-5400000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8"/>
          <p:cNvSpPr/>
          <p:nvPr/>
        </p:nvSpPr>
        <p:spPr>
          <a:xfrm rot="-5400000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8"/>
          <p:cNvSpPr/>
          <p:nvPr/>
        </p:nvSpPr>
        <p:spPr>
          <a:xfrm rot="-5400000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8"/>
          <p:cNvSpPr/>
          <p:nvPr/>
        </p:nvSpPr>
        <p:spPr>
          <a:xfrm rot="-5400000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/>
          <p:nvPr/>
        </p:nvSpPr>
        <p:spPr>
          <a:xfrm rot="-5400000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"/>
          <p:cNvSpPr/>
          <p:nvPr/>
        </p:nvSpPr>
        <p:spPr>
          <a:xfrm rot="-5400000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 rot="-5400000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 extrusionOk="0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8"/>
          <p:cNvSpPr/>
          <p:nvPr/>
        </p:nvSpPr>
        <p:spPr>
          <a:xfrm rot="-5400000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"/>
          <p:cNvSpPr/>
          <p:nvPr/>
        </p:nvSpPr>
        <p:spPr>
          <a:xfrm rot="-5400000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"/>
          <p:cNvSpPr/>
          <p:nvPr/>
        </p:nvSpPr>
        <p:spPr>
          <a:xfrm rot="-5400000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8"/>
          <p:cNvSpPr/>
          <p:nvPr/>
        </p:nvSpPr>
        <p:spPr>
          <a:xfrm rot="-5400000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"/>
          <p:cNvSpPr/>
          <p:nvPr/>
        </p:nvSpPr>
        <p:spPr>
          <a:xfrm rot="-5400000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8"/>
          <p:cNvSpPr/>
          <p:nvPr/>
        </p:nvSpPr>
        <p:spPr>
          <a:xfrm rot="-5400000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8"/>
          <p:cNvSpPr/>
          <p:nvPr/>
        </p:nvSpPr>
        <p:spPr>
          <a:xfrm rot="-5400000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"/>
          <p:cNvSpPr/>
          <p:nvPr/>
        </p:nvSpPr>
        <p:spPr>
          <a:xfrm rot="-5400000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"/>
          <p:cNvSpPr/>
          <p:nvPr/>
        </p:nvSpPr>
        <p:spPr>
          <a:xfrm rot="-5400000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8"/>
          <p:cNvSpPr/>
          <p:nvPr/>
        </p:nvSpPr>
        <p:spPr>
          <a:xfrm rot="-5400000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8"/>
          <p:cNvSpPr/>
          <p:nvPr/>
        </p:nvSpPr>
        <p:spPr>
          <a:xfrm rot="-5400000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8"/>
          <p:cNvSpPr/>
          <p:nvPr/>
        </p:nvSpPr>
        <p:spPr>
          <a:xfrm rot="-5400000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8"/>
          <p:cNvSpPr/>
          <p:nvPr/>
        </p:nvSpPr>
        <p:spPr>
          <a:xfrm rot="-5400000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8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8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 extrusionOk="0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"/>
          <p:cNvSpPr/>
          <p:nvPr/>
        </p:nvSpPr>
        <p:spPr>
          <a:xfrm rot="-5400000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"/>
          <p:cNvSpPr/>
          <p:nvPr/>
        </p:nvSpPr>
        <p:spPr>
          <a:xfrm rot="-5400000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"/>
          <p:cNvSpPr/>
          <p:nvPr/>
        </p:nvSpPr>
        <p:spPr>
          <a:xfrm rot="-5400000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"/>
          <p:cNvSpPr/>
          <p:nvPr/>
        </p:nvSpPr>
        <p:spPr>
          <a:xfrm rot="-5400000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"/>
          <p:cNvSpPr/>
          <p:nvPr/>
        </p:nvSpPr>
        <p:spPr>
          <a:xfrm rot="-5400000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"/>
          <p:cNvSpPr/>
          <p:nvPr/>
        </p:nvSpPr>
        <p:spPr>
          <a:xfrm rot="-5400000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/>
          <p:cNvSpPr/>
          <p:nvPr/>
        </p:nvSpPr>
        <p:spPr>
          <a:xfrm rot="-5400000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"/>
          <p:cNvSpPr/>
          <p:nvPr/>
        </p:nvSpPr>
        <p:spPr>
          <a:xfrm rot="-5400000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"/>
          <p:cNvSpPr/>
          <p:nvPr/>
        </p:nvSpPr>
        <p:spPr>
          <a:xfrm rot="-5400000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/>
          <p:nvPr/>
        </p:nvSpPr>
        <p:spPr>
          <a:xfrm rot="-5400000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/>
          <p:cNvSpPr/>
          <p:nvPr/>
        </p:nvSpPr>
        <p:spPr>
          <a:xfrm rot="-5400000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8"/>
          <p:cNvSpPr/>
          <p:nvPr/>
        </p:nvSpPr>
        <p:spPr>
          <a:xfrm rot="-5400000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8"/>
          <p:cNvSpPr/>
          <p:nvPr/>
        </p:nvSpPr>
        <p:spPr>
          <a:xfrm rot="-5400000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8"/>
          <p:cNvSpPr/>
          <p:nvPr/>
        </p:nvSpPr>
        <p:spPr>
          <a:xfrm rot="-5400000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"/>
          <p:cNvSpPr/>
          <p:nvPr/>
        </p:nvSpPr>
        <p:spPr>
          <a:xfrm rot="-5400000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8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 extrusionOk="0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8"/>
          <p:cNvSpPr/>
          <p:nvPr/>
        </p:nvSpPr>
        <p:spPr>
          <a:xfrm rot="-5400000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"/>
          <p:cNvSpPr/>
          <p:nvPr/>
        </p:nvSpPr>
        <p:spPr>
          <a:xfrm rot="-5400000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8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"/>
          <p:cNvSpPr/>
          <p:nvPr/>
        </p:nvSpPr>
        <p:spPr>
          <a:xfrm rot="-5400000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"/>
          <p:cNvSpPr/>
          <p:nvPr/>
        </p:nvSpPr>
        <p:spPr>
          <a:xfrm rot="-5400000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8"/>
          <p:cNvSpPr/>
          <p:nvPr/>
        </p:nvSpPr>
        <p:spPr>
          <a:xfrm rot="-5400000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8"/>
          <p:cNvSpPr/>
          <p:nvPr/>
        </p:nvSpPr>
        <p:spPr>
          <a:xfrm rot="-5400000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"/>
          <p:cNvSpPr/>
          <p:nvPr/>
        </p:nvSpPr>
        <p:spPr>
          <a:xfrm rot="-5400000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"/>
          <p:cNvSpPr/>
          <p:nvPr/>
        </p:nvSpPr>
        <p:spPr>
          <a:xfrm rot="-5400000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8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8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"/>
          <p:cNvSpPr/>
          <p:nvPr/>
        </p:nvSpPr>
        <p:spPr>
          <a:xfrm rot="-5400000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8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8"/>
          <p:cNvSpPr/>
          <p:nvPr/>
        </p:nvSpPr>
        <p:spPr>
          <a:xfrm rot="-5400000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8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"/>
          <p:cNvSpPr/>
          <p:nvPr/>
        </p:nvSpPr>
        <p:spPr>
          <a:xfrm rot="-5400000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"/>
          <p:cNvSpPr/>
          <p:nvPr/>
        </p:nvSpPr>
        <p:spPr>
          <a:xfrm rot="-5400000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8"/>
          <p:cNvSpPr/>
          <p:nvPr/>
        </p:nvSpPr>
        <p:spPr>
          <a:xfrm rot="-5400000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"/>
          <p:cNvSpPr/>
          <p:nvPr/>
        </p:nvSpPr>
        <p:spPr>
          <a:xfrm rot="-5400000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"/>
          <p:cNvSpPr/>
          <p:nvPr/>
        </p:nvSpPr>
        <p:spPr>
          <a:xfrm rot="-5400000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8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8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8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8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8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8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8"/>
          <p:cNvSpPr/>
          <p:nvPr/>
        </p:nvSpPr>
        <p:spPr>
          <a:xfrm rot="-5400000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"/>
          <p:cNvSpPr/>
          <p:nvPr/>
        </p:nvSpPr>
        <p:spPr>
          <a:xfrm rot="-5400000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8"/>
          <p:cNvSpPr/>
          <p:nvPr/>
        </p:nvSpPr>
        <p:spPr>
          <a:xfrm rot="-5400000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"/>
          <p:cNvSpPr/>
          <p:nvPr/>
        </p:nvSpPr>
        <p:spPr>
          <a:xfrm rot="-5400000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"/>
          <p:cNvSpPr/>
          <p:nvPr/>
        </p:nvSpPr>
        <p:spPr>
          <a:xfrm rot="-5400000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8"/>
          <p:cNvSpPr/>
          <p:nvPr/>
        </p:nvSpPr>
        <p:spPr>
          <a:xfrm rot="-5400000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8"/>
          <p:cNvSpPr/>
          <p:nvPr/>
        </p:nvSpPr>
        <p:spPr>
          <a:xfrm rot="-5400000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8"/>
          <p:cNvSpPr/>
          <p:nvPr/>
        </p:nvSpPr>
        <p:spPr>
          <a:xfrm rot="-5400000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"/>
          <p:cNvSpPr/>
          <p:nvPr/>
        </p:nvSpPr>
        <p:spPr>
          <a:xfrm rot="-5400000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8"/>
          <p:cNvSpPr/>
          <p:nvPr/>
        </p:nvSpPr>
        <p:spPr>
          <a:xfrm rot="-5400000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"/>
          <p:cNvSpPr/>
          <p:nvPr/>
        </p:nvSpPr>
        <p:spPr>
          <a:xfrm rot="-5400000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"/>
          <p:cNvSpPr/>
          <p:nvPr/>
        </p:nvSpPr>
        <p:spPr>
          <a:xfrm rot="-5400000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/>
          <p:nvPr/>
        </p:nvSpPr>
        <p:spPr>
          <a:xfrm rot="-5400000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8"/>
          <p:cNvSpPr/>
          <p:nvPr/>
        </p:nvSpPr>
        <p:spPr>
          <a:xfrm rot="-5400000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8"/>
          <p:cNvSpPr/>
          <p:nvPr/>
        </p:nvSpPr>
        <p:spPr>
          <a:xfrm rot="-5400000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8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 rot="-5400000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8"/>
          <p:cNvSpPr/>
          <p:nvPr/>
        </p:nvSpPr>
        <p:spPr>
          <a:xfrm rot="-5400000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8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8"/>
          <p:cNvSpPr/>
          <p:nvPr/>
        </p:nvSpPr>
        <p:spPr>
          <a:xfrm rot="-5400000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8"/>
          <p:cNvSpPr/>
          <p:nvPr/>
        </p:nvSpPr>
        <p:spPr>
          <a:xfrm rot="-5400000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8"/>
          <p:cNvSpPr/>
          <p:nvPr/>
        </p:nvSpPr>
        <p:spPr>
          <a:xfrm rot="-5400000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"/>
          <p:cNvSpPr/>
          <p:nvPr/>
        </p:nvSpPr>
        <p:spPr>
          <a:xfrm rot="-5400000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8"/>
          <p:cNvSpPr/>
          <p:nvPr/>
        </p:nvSpPr>
        <p:spPr>
          <a:xfrm rot="-5400000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"/>
          <p:cNvSpPr/>
          <p:nvPr/>
        </p:nvSpPr>
        <p:spPr>
          <a:xfrm rot="-5400000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8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8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8"/>
          <p:cNvSpPr/>
          <p:nvPr/>
        </p:nvSpPr>
        <p:spPr>
          <a:xfrm rot="-5400000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8"/>
          <p:cNvSpPr/>
          <p:nvPr/>
        </p:nvSpPr>
        <p:spPr>
          <a:xfrm rot="-5400000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8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8"/>
          <p:cNvSpPr/>
          <p:nvPr/>
        </p:nvSpPr>
        <p:spPr>
          <a:xfrm rot="-5400000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8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8"/>
          <p:cNvSpPr/>
          <p:nvPr/>
        </p:nvSpPr>
        <p:spPr>
          <a:xfrm rot="-5400000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8"/>
          <p:cNvSpPr/>
          <p:nvPr/>
        </p:nvSpPr>
        <p:spPr>
          <a:xfrm rot="-5400000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8"/>
          <p:cNvSpPr/>
          <p:nvPr/>
        </p:nvSpPr>
        <p:spPr>
          <a:xfrm rot="-5400000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8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8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8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8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8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8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8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8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8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8"/>
          <p:cNvSpPr/>
          <p:nvPr/>
        </p:nvSpPr>
        <p:spPr>
          <a:xfrm rot="-5400000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8"/>
          <p:cNvSpPr/>
          <p:nvPr/>
        </p:nvSpPr>
        <p:spPr>
          <a:xfrm rot="-5400000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8"/>
          <p:cNvSpPr/>
          <p:nvPr/>
        </p:nvSpPr>
        <p:spPr>
          <a:xfrm rot="-5400000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8"/>
          <p:cNvSpPr/>
          <p:nvPr/>
        </p:nvSpPr>
        <p:spPr>
          <a:xfrm rot="-5400000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8"/>
          <p:cNvSpPr/>
          <p:nvPr/>
        </p:nvSpPr>
        <p:spPr>
          <a:xfrm rot="-5400000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8"/>
          <p:cNvSpPr/>
          <p:nvPr/>
        </p:nvSpPr>
        <p:spPr>
          <a:xfrm rot="-5400000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8"/>
          <p:cNvSpPr/>
          <p:nvPr/>
        </p:nvSpPr>
        <p:spPr>
          <a:xfrm rot="-5400000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8"/>
          <p:cNvSpPr/>
          <p:nvPr/>
        </p:nvSpPr>
        <p:spPr>
          <a:xfrm rot="-5400000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8"/>
          <p:cNvSpPr/>
          <p:nvPr/>
        </p:nvSpPr>
        <p:spPr>
          <a:xfrm rot="-5400000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8"/>
          <p:cNvSpPr/>
          <p:nvPr/>
        </p:nvSpPr>
        <p:spPr>
          <a:xfrm rot="-5400000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"/>
          <p:cNvSpPr/>
          <p:nvPr/>
        </p:nvSpPr>
        <p:spPr>
          <a:xfrm rot="-5400000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8"/>
          <p:cNvSpPr/>
          <p:nvPr/>
        </p:nvSpPr>
        <p:spPr>
          <a:xfrm rot="-5400000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8"/>
          <p:cNvSpPr/>
          <p:nvPr/>
        </p:nvSpPr>
        <p:spPr>
          <a:xfrm rot="-5400000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8"/>
          <p:cNvSpPr/>
          <p:nvPr/>
        </p:nvSpPr>
        <p:spPr>
          <a:xfrm rot="-5400000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8"/>
          <p:cNvSpPr/>
          <p:nvPr/>
        </p:nvSpPr>
        <p:spPr>
          <a:xfrm rot="-5400000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8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8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8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8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8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8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8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8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8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8"/>
          <p:cNvSpPr/>
          <p:nvPr/>
        </p:nvSpPr>
        <p:spPr>
          <a:xfrm rot="-5400000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8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8"/>
          <p:cNvSpPr/>
          <p:nvPr/>
        </p:nvSpPr>
        <p:spPr>
          <a:xfrm rot="-5400000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8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8"/>
          <p:cNvSpPr/>
          <p:nvPr/>
        </p:nvSpPr>
        <p:spPr>
          <a:xfrm rot="-5400000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8"/>
          <p:cNvSpPr/>
          <p:nvPr/>
        </p:nvSpPr>
        <p:spPr>
          <a:xfrm rot="-5400000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8"/>
          <p:cNvSpPr/>
          <p:nvPr/>
        </p:nvSpPr>
        <p:spPr>
          <a:xfrm rot="-5400000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8"/>
          <p:cNvSpPr/>
          <p:nvPr/>
        </p:nvSpPr>
        <p:spPr>
          <a:xfrm rot="-5400000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8"/>
          <p:cNvSpPr/>
          <p:nvPr/>
        </p:nvSpPr>
        <p:spPr>
          <a:xfrm rot="-5400000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8"/>
          <p:cNvSpPr/>
          <p:nvPr/>
        </p:nvSpPr>
        <p:spPr>
          <a:xfrm rot="-5400000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8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8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8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8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8"/>
          <p:cNvSpPr/>
          <p:nvPr/>
        </p:nvSpPr>
        <p:spPr>
          <a:xfrm rot="-5400000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8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8"/>
          <p:cNvSpPr/>
          <p:nvPr/>
        </p:nvSpPr>
        <p:spPr>
          <a:xfrm rot="-5400000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8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8"/>
          <p:cNvSpPr/>
          <p:nvPr/>
        </p:nvSpPr>
        <p:spPr>
          <a:xfrm rot="-5400000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8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8"/>
          <p:cNvSpPr/>
          <p:nvPr/>
        </p:nvSpPr>
        <p:spPr>
          <a:xfrm rot="-5400000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8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8"/>
          <p:cNvSpPr/>
          <p:nvPr/>
        </p:nvSpPr>
        <p:spPr>
          <a:xfrm rot="-5400000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8"/>
          <p:cNvSpPr/>
          <p:nvPr/>
        </p:nvSpPr>
        <p:spPr>
          <a:xfrm rot="-5400000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8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8"/>
          <p:cNvSpPr/>
          <p:nvPr/>
        </p:nvSpPr>
        <p:spPr>
          <a:xfrm rot="-5400000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8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8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8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8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8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8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8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8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8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8"/>
          <p:cNvSpPr/>
          <p:nvPr/>
        </p:nvSpPr>
        <p:spPr>
          <a:xfrm rot="-5400000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8"/>
          <p:cNvSpPr/>
          <p:nvPr/>
        </p:nvSpPr>
        <p:spPr>
          <a:xfrm rot="-5400000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8"/>
          <p:cNvSpPr/>
          <p:nvPr/>
        </p:nvSpPr>
        <p:spPr>
          <a:xfrm rot="-5400000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8"/>
          <p:cNvSpPr/>
          <p:nvPr/>
        </p:nvSpPr>
        <p:spPr>
          <a:xfrm rot="-5400000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8"/>
          <p:cNvSpPr/>
          <p:nvPr/>
        </p:nvSpPr>
        <p:spPr>
          <a:xfrm rot="-5400000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8"/>
          <p:cNvSpPr/>
          <p:nvPr/>
        </p:nvSpPr>
        <p:spPr>
          <a:xfrm rot="-5400000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8"/>
          <p:cNvSpPr/>
          <p:nvPr/>
        </p:nvSpPr>
        <p:spPr>
          <a:xfrm rot="-5400000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8"/>
          <p:cNvSpPr/>
          <p:nvPr/>
        </p:nvSpPr>
        <p:spPr>
          <a:xfrm rot="-5400000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8"/>
          <p:cNvSpPr/>
          <p:nvPr/>
        </p:nvSpPr>
        <p:spPr>
          <a:xfrm rot="-5400000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8"/>
          <p:cNvSpPr/>
          <p:nvPr/>
        </p:nvSpPr>
        <p:spPr>
          <a:xfrm rot="-5400000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8"/>
          <p:cNvSpPr/>
          <p:nvPr/>
        </p:nvSpPr>
        <p:spPr>
          <a:xfrm rot="-5400000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8"/>
          <p:cNvSpPr/>
          <p:nvPr/>
        </p:nvSpPr>
        <p:spPr>
          <a:xfrm rot="-5400000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8"/>
          <p:cNvSpPr/>
          <p:nvPr/>
        </p:nvSpPr>
        <p:spPr>
          <a:xfrm rot="-5400000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8"/>
          <p:cNvSpPr/>
          <p:nvPr/>
        </p:nvSpPr>
        <p:spPr>
          <a:xfrm rot="-5400000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8"/>
          <p:cNvSpPr/>
          <p:nvPr/>
        </p:nvSpPr>
        <p:spPr>
          <a:xfrm rot="-5400000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8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8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8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8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8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8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8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8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8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8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8"/>
          <p:cNvSpPr/>
          <p:nvPr/>
        </p:nvSpPr>
        <p:spPr>
          <a:xfrm rot="-5400000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8"/>
          <p:cNvSpPr/>
          <p:nvPr/>
        </p:nvSpPr>
        <p:spPr>
          <a:xfrm rot="-5400000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8"/>
          <p:cNvSpPr/>
          <p:nvPr/>
        </p:nvSpPr>
        <p:spPr>
          <a:xfrm rot="-5400000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8"/>
          <p:cNvSpPr/>
          <p:nvPr/>
        </p:nvSpPr>
        <p:spPr>
          <a:xfrm rot="-5400000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8"/>
          <p:cNvSpPr/>
          <p:nvPr/>
        </p:nvSpPr>
        <p:spPr>
          <a:xfrm rot="-5400000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8"/>
          <p:cNvSpPr/>
          <p:nvPr/>
        </p:nvSpPr>
        <p:spPr>
          <a:xfrm rot="-5400000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8"/>
          <p:cNvSpPr/>
          <p:nvPr/>
        </p:nvSpPr>
        <p:spPr>
          <a:xfrm rot="-5400000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8"/>
          <p:cNvSpPr/>
          <p:nvPr/>
        </p:nvSpPr>
        <p:spPr>
          <a:xfrm rot="-5400000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8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8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8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8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8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8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8"/>
          <p:cNvSpPr/>
          <p:nvPr/>
        </p:nvSpPr>
        <p:spPr>
          <a:xfrm rot="-5400000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8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8"/>
          <p:cNvSpPr/>
          <p:nvPr/>
        </p:nvSpPr>
        <p:spPr>
          <a:xfrm rot="-5400000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8"/>
          <p:cNvSpPr/>
          <p:nvPr/>
        </p:nvSpPr>
        <p:spPr>
          <a:xfrm rot="-5400000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8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8"/>
          <p:cNvSpPr/>
          <p:nvPr/>
        </p:nvSpPr>
        <p:spPr>
          <a:xfrm rot="-5400000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8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8"/>
          <p:cNvSpPr/>
          <p:nvPr/>
        </p:nvSpPr>
        <p:spPr>
          <a:xfrm rot="-5400000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8"/>
          <p:cNvSpPr/>
          <p:nvPr/>
        </p:nvSpPr>
        <p:spPr>
          <a:xfrm rot="-5400000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8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8"/>
          <p:cNvSpPr/>
          <p:nvPr/>
        </p:nvSpPr>
        <p:spPr>
          <a:xfrm rot="-5400000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8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8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8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8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8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8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8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8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8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8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8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8"/>
          <p:cNvSpPr/>
          <p:nvPr/>
        </p:nvSpPr>
        <p:spPr>
          <a:xfrm rot="-5400000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8"/>
          <p:cNvSpPr/>
          <p:nvPr/>
        </p:nvSpPr>
        <p:spPr>
          <a:xfrm rot="-5400000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8"/>
          <p:cNvSpPr/>
          <p:nvPr/>
        </p:nvSpPr>
        <p:spPr>
          <a:xfrm rot="-5400000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8"/>
          <p:cNvSpPr/>
          <p:nvPr/>
        </p:nvSpPr>
        <p:spPr>
          <a:xfrm rot="-5400000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8"/>
          <p:cNvSpPr/>
          <p:nvPr/>
        </p:nvSpPr>
        <p:spPr>
          <a:xfrm rot="-5400000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8"/>
          <p:cNvSpPr/>
          <p:nvPr/>
        </p:nvSpPr>
        <p:spPr>
          <a:xfrm rot="-5400000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8"/>
          <p:cNvSpPr/>
          <p:nvPr/>
        </p:nvSpPr>
        <p:spPr>
          <a:xfrm rot="-5400000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8"/>
          <p:cNvSpPr/>
          <p:nvPr/>
        </p:nvSpPr>
        <p:spPr>
          <a:xfrm rot="-5400000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8"/>
          <p:cNvSpPr/>
          <p:nvPr/>
        </p:nvSpPr>
        <p:spPr>
          <a:xfrm rot="-5400000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8"/>
          <p:cNvSpPr/>
          <p:nvPr/>
        </p:nvSpPr>
        <p:spPr>
          <a:xfrm rot="-5400000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8"/>
          <p:cNvSpPr/>
          <p:nvPr/>
        </p:nvSpPr>
        <p:spPr>
          <a:xfrm rot="-5400000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8"/>
          <p:cNvSpPr/>
          <p:nvPr/>
        </p:nvSpPr>
        <p:spPr>
          <a:xfrm rot="-5400000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8"/>
          <p:cNvSpPr/>
          <p:nvPr/>
        </p:nvSpPr>
        <p:spPr>
          <a:xfrm rot="-5400000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8"/>
          <p:cNvSpPr/>
          <p:nvPr/>
        </p:nvSpPr>
        <p:spPr>
          <a:xfrm rot="-5400000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8"/>
          <p:cNvSpPr/>
          <p:nvPr/>
        </p:nvSpPr>
        <p:spPr>
          <a:xfrm rot="-5400000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8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8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8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8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8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8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8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8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8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8"/>
          <p:cNvSpPr/>
          <p:nvPr/>
        </p:nvSpPr>
        <p:spPr>
          <a:xfrm rot="-5400000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8"/>
          <p:cNvSpPr/>
          <p:nvPr/>
        </p:nvSpPr>
        <p:spPr>
          <a:xfrm rot="-5400000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 extrusionOk="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8"/>
          <p:cNvSpPr/>
          <p:nvPr/>
        </p:nvSpPr>
        <p:spPr>
          <a:xfrm rot="-5400000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8"/>
          <p:cNvSpPr/>
          <p:nvPr/>
        </p:nvSpPr>
        <p:spPr>
          <a:xfrm rot="-5400000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8"/>
          <p:cNvSpPr/>
          <p:nvPr/>
        </p:nvSpPr>
        <p:spPr>
          <a:xfrm rot="-5400000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8"/>
          <p:cNvSpPr/>
          <p:nvPr/>
        </p:nvSpPr>
        <p:spPr>
          <a:xfrm rot="-5400000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8"/>
          <p:cNvSpPr/>
          <p:nvPr/>
        </p:nvSpPr>
        <p:spPr>
          <a:xfrm rot="-5400000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8"/>
          <p:cNvSpPr/>
          <p:nvPr/>
        </p:nvSpPr>
        <p:spPr>
          <a:xfrm rot="-5400000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8"/>
          <p:cNvSpPr/>
          <p:nvPr/>
        </p:nvSpPr>
        <p:spPr>
          <a:xfrm rot="-5400000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8"/>
          <p:cNvSpPr/>
          <p:nvPr/>
        </p:nvSpPr>
        <p:spPr>
          <a:xfrm rot="-5400000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8"/>
          <p:cNvSpPr/>
          <p:nvPr/>
        </p:nvSpPr>
        <p:spPr>
          <a:xfrm rot="-5400000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8"/>
          <p:cNvSpPr/>
          <p:nvPr/>
        </p:nvSpPr>
        <p:spPr>
          <a:xfrm rot="-5400000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8"/>
          <p:cNvSpPr/>
          <p:nvPr/>
        </p:nvSpPr>
        <p:spPr>
          <a:xfrm rot="-5400000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8"/>
          <p:cNvSpPr/>
          <p:nvPr/>
        </p:nvSpPr>
        <p:spPr>
          <a:xfrm rot="-5400000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8"/>
          <p:cNvSpPr/>
          <p:nvPr/>
        </p:nvSpPr>
        <p:spPr>
          <a:xfrm rot="-5400000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8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 extrusionOk="0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8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18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41" name="Google Shape;541;p18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4" name="Google Shape;544;p18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48" name="Google Shape;548;p19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1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9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20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53" name="Google Shape;553;p20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4" name="Google Shape;554;p20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5" name="Google Shape;555;p20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6" name="Google Shape;556;p20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7" name="Google Shape;557;p20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8" name="Google Shape;558;p20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9" name="Google Shape;559;p20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0" name="Google Shape;560;p20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1" name="Google Shape;561;p20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2" name="Google Shape;562;p20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63" name="Google Shape;563;p20"/>
          <p:cNvSpPr/>
          <p:nvPr/>
        </p:nvSpPr>
        <p:spPr>
          <a:xfrm rot="8100000" flipH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 extrusionOk="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4" name="Google Shape;564;p20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 extrusionOk="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5" name="Google Shape;565;p20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 extrusionOk="0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6" name="Google Shape;566;p20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7" name="Google Shape;567;p20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8" name="Google Shape;568;p2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9" name="Google Shape;569;p20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0" name="Google Shape;570;p20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1" name="Google Shape;571;p20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 extrusionOk="0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2" name="Google Shape;572;p20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3" name="Google Shape;573;p20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 extrusionOk="0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4" name="Google Shape;574;p20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 extrusionOk="0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5" name="Google Shape;575;p20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 extrusionOk="0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6" name="Google Shape;576;p20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 extrusionOk="0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7" name="Google Shape;577;p20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 extrusionOk="0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8" name="Google Shape;578;p2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 extrusionOk="0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9" name="Google Shape;579;p20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 extrusionOk="0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0" name="Google Shape;580;p20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 extrusionOk="0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1" name="Google Shape;581;p20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 extrusionOk="0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2" name="Google Shape;582;p20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 extrusionOk="0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3" name="Google Shape;583;p20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 extrusionOk="0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4" name="Google Shape;584;p20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 extrusionOk="0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5" name="Google Shape;585;p20"/>
          <p:cNvSpPr/>
          <p:nvPr/>
        </p:nvSpPr>
        <p:spPr>
          <a:xfrm rot="8100000" flipH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 extrusionOk="0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6" name="Google Shape;586;p20"/>
          <p:cNvSpPr/>
          <p:nvPr/>
        </p:nvSpPr>
        <p:spPr>
          <a:xfrm rot="8100000" flipH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 extrusionOk="0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7" name="Google Shape;587;p20"/>
          <p:cNvSpPr/>
          <p:nvPr/>
        </p:nvSpPr>
        <p:spPr>
          <a:xfrm rot="8100000" flipH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 extrusionOk="0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8" name="Google Shape;588;p20"/>
          <p:cNvSpPr/>
          <p:nvPr/>
        </p:nvSpPr>
        <p:spPr>
          <a:xfrm rot="8100000" flipH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 extrusionOk="0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9" name="Google Shape;589;p20"/>
          <p:cNvSpPr/>
          <p:nvPr/>
        </p:nvSpPr>
        <p:spPr>
          <a:xfrm rot="8100000" flipH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 extrusionOk="0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0" name="Google Shape;590;p20"/>
          <p:cNvSpPr/>
          <p:nvPr/>
        </p:nvSpPr>
        <p:spPr>
          <a:xfrm rot="8100000" flipH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1" name="Google Shape;591;p20"/>
          <p:cNvSpPr/>
          <p:nvPr/>
        </p:nvSpPr>
        <p:spPr>
          <a:xfrm rot="8100000" flipH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2" name="Google Shape;592;p20"/>
          <p:cNvSpPr/>
          <p:nvPr/>
        </p:nvSpPr>
        <p:spPr>
          <a:xfrm rot="8100000" flipH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3" name="Google Shape;593;p20"/>
          <p:cNvSpPr/>
          <p:nvPr/>
        </p:nvSpPr>
        <p:spPr>
          <a:xfrm rot="8100000" flipH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4" name="Google Shape;594;p20"/>
          <p:cNvSpPr/>
          <p:nvPr/>
        </p:nvSpPr>
        <p:spPr>
          <a:xfrm rot="8100000" flipH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 extrusionOk="0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5" name="Google Shape;595;p20"/>
          <p:cNvSpPr/>
          <p:nvPr/>
        </p:nvSpPr>
        <p:spPr>
          <a:xfrm rot="8100000" flipH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6" name="Google Shape;596;p20"/>
          <p:cNvSpPr/>
          <p:nvPr/>
        </p:nvSpPr>
        <p:spPr>
          <a:xfrm rot="8100000" flipH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 extrusionOk="0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7" name="Google Shape;597;p20"/>
          <p:cNvSpPr/>
          <p:nvPr/>
        </p:nvSpPr>
        <p:spPr>
          <a:xfrm rot="8100000" flipH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 extrusionOk="0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8" name="Google Shape;598;p20"/>
          <p:cNvSpPr/>
          <p:nvPr/>
        </p:nvSpPr>
        <p:spPr>
          <a:xfrm rot="8100000" flipH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 extrusionOk="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9" name="Google Shape;599;p20"/>
          <p:cNvSpPr/>
          <p:nvPr/>
        </p:nvSpPr>
        <p:spPr>
          <a:xfrm rot="8100000" flipH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 extrusionOk="0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0" name="Google Shape;600;p20"/>
          <p:cNvSpPr/>
          <p:nvPr/>
        </p:nvSpPr>
        <p:spPr>
          <a:xfrm rot="8100000" flipH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 extrusionOk="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1" name="Google Shape;601;p20"/>
          <p:cNvSpPr/>
          <p:nvPr/>
        </p:nvSpPr>
        <p:spPr>
          <a:xfrm rot="8100000" flipH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2" name="Google Shape;602;p20"/>
          <p:cNvSpPr/>
          <p:nvPr/>
        </p:nvSpPr>
        <p:spPr>
          <a:xfrm rot="8100000" flipH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 extrusionOk="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3" name="Google Shape;603;p20"/>
          <p:cNvSpPr/>
          <p:nvPr/>
        </p:nvSpPr>
        <p:spPr>
          <a:xfrm rot="-5400000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0"/>
          <p:cNvSpPr/>
          <p:nvPr/>
        </p:nvSpPr>
        <p:spPr>
          <a:xfrm rot="-5400000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0"/>
          <p:cNvSpPr/>
          <p:nvPr/>
        </p:nvSpPr>
        <p:spPr>
          <a:xfrm rot="-5400000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0"/>
          <p:cNvSpPr/>
          <p:nvPr/>
        </p:nvSpPr>
        <p:spPr>
          <a:xfrm rot="-5400000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"/>
          <p:cNvSpPr/>
          <p:nvPr/>
        </p:nvSpPr>
        <p:spPr>
          <a:xfrm rot="-5400000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0"/>
          <p:cNvSpPr/>
          <p:nvPr/>
        </p:nvSpPr>
        <p:spPr>
          <a:xfrm rot="-5400000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0"/>
          <p:cNvSpPr/>
          <p:nvPr/>
        </p:nvSpPr>
        <p:spPr>
          <a:xfrm rot="-5400000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0"/>
          <p:cNvSpPr/>
          <p:nvPr/>
        </p:nvSpPr>
        <p:spPr>
          <a:xfrm rot="-5400000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0"/>
          <p:cNvSpPr/>
          <p:nvPr/>
        </p:nvSpPr>
        <p:spPr>
          <a:xfrm rot="-5400000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0"/>
          <p:cNvSpPr/>
          <p:nvPr/>
        </p:nvSpPr>
        <p:spPr>
          <a:xfrm rot="-5400000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0"/>
          <p:cNvSpPr/>
          <p:nvPr/>
        </p:nvSpPr>
        <p:spPr>
          <a:xfrm rot="-5400000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0"/>
          <p:cNvSpPr/>
          <p:nvPr/>
        </p:nvSpPr>
        <p:spPr>
          <a:xfrm rot="-5400000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0"/>
          <p:cNvSpPr/>
          <p:nvPr/>
        </p:nvSpPr>
        <p:spPr>
          <a:xfrm rot="-5400000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0"/>
          <p:cNvSpPr/>
          <p:nvPr/>
        </p:nvSpPr>
        <p:spPr>
          <a:xfrm rot="-5400000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0"/>
          <p:cNvSpPr/>
          <p:nvPr/>
        </p:nvSpPr>
        <p:spPr>
          <a:xfrm rot="-5400000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0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0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 extrusionOk="0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0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0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0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0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0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0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0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0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0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0"/>
          <p:cNvSpPr/>
          <p:nvPr/>
        </p:nvSpPr>
        <p:spPr>
          <a:xfrm rot="-5400000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0"/>
          <p:cNvSpPr/>
          <p:nvPr/>
        </p:nvSpPr>
        <p:spPr>
          <a:xfrm rot="-5400000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0"/>
          <p:cNvSpPr/>
          <p:nvPr/>
        </p:nvSpPr>
        <p:spPr>
          <a:xfrm rot="-5400000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0"/>
          <p:cNvSpPr/>
          <p:nvPr/>
        </p:nvSpPr>
        <p:spPr>
          <a:xfrm rot="-5400000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0"/>
          <p:cNvSpPr/>
          <p:nvPr/>
        </p:nvSpPr>
        <p:spPr>
          <a:xfrm rot="-5400000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0"/>
          <p:cNvSpPr/>
          <p:nvPr/>
        </p:nvSpPr>
        <p:spPr>
          <a:xfrm rot="-5400000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0"/>
          <p:cNvSpPr/>
          <p:nvPr/>
        </p:nvSpPr>
        <p:spPr>
          <a:xfrm rot="-5400000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0"/>
          <p:cNvSpPr/>
          <p:nvPr/>
        </p:nvSpPr>
        <p:spPr>
          <a:xfrm rot="-5400000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0"/>
          <p:cNvSpPr/>
          <p:nvPr/>
        </p:nvSpPr>
        <p:spPr>
          <a:xfrm rot="-5400000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0"/>
          <p:cNvSpPr/>
          <p:nvPr/>
        </p:nvSpPr>
        <p:spPr>
          <a:xfrm rot="-5400000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0"/>
          <p:cNvSpPr/>
          <p:nvPr/>
        </p:nvSpPr>
        <p:spPr>
          <a:xfrm rot="-5400000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0"/>
          <p:cNvSpPr/>
          <p:nvPr/>
        </p:nvSpPr>
        <p:spPr>
          <a:xfrm rot="-5400000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0"/>
          <p:cNvSpPr/>
          <p:nvPr/>
        </p:nvSpPr>
        <p:spPr>
          <a:xfrm rot="-5400000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0"/>
          <p:cNvSpPr/>
          <p:nvPr/>
        </p:nvSpPr>
        <p:spPr>
          <a:xfrm rot="-5400000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0"/>
          <p:cNvSpPr/>
          <p:nvPr/>
        </p:nvSpPr>
        <p:spPr>
          <a:xfrm rot="-5400000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0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0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0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0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0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0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0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0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 extrusionOk="0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0"/>
          <p:cNvSpPr/>
          <p:nvPr/>
        </p:nvSpPr>
        <p:spPr>
          <a:xfrm rot="-5400000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0"/>
          <p:cNvSpPr/>
          <p:nvPr/>
        </p:nvSpPr>
        <p:spPr>
          <a:xfrm rot="-5400000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0"/>
          <p:cNvSpPr/>
          <p:nvPr/>
        </p:nvSpPr>
        <p:spPr>
          <a:xfrm rot="-5400000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0"/>
          <p:cNvSpPr/>
          <p:nvPr/>
        </p:nvSpPr>
        <p:spPr>
          <a:xfrm rot="-5400000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0"/>
          <p:cNvSpPr/>
          <p:nvPr/>
        </p:nvSpPr>
        <p:spPr>
          <a:xfrm rot="-5400000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0"/>
          <p:cNvSpPr/>
          <p:nvPr/>
        </p:nvSpPr>
        <p:spPr>
          <a:xfrm rot="-5400000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0"/>
          <p:cNvSpPr/>
          <p:nvPr/>
        </p:nvSpPr>
        <p:spPr>
          <a:xfrm rot="-5400000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0"/>
          <p:cNvSpPr/>
          <p:nvPr/>
        </p:nvSpPr>
        <p:spPr>
          <a:xfrm rot="-5400000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0"/>
          <p:cNvSpPr/>
          <p:nvPr/>
        </p:nvSpPr>
        <p:spPr>
          <a:xfrm rot="-5400000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0"/>
          <p:cNvSpPr/>
          <p:nvPr/>
        </p:nvSpPr>
        <p:spPr>
          <a:xfrm rot="-5400000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0"/>
          <p:cNvSpPr/>
          <p:nvPr/>
        </p:nvSpPr>
        <p:spPr>
          <a:xfrm rot="-5400000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0"/>
          <p:cNvSpPr/>
          <p:nvPr/>
        </p:nvSpPr>
        <p:spPr>
          <a:xfrm rot="-5400000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0"/>
          <p:cNvSpPr/>
          <p:nvPr/>
        </p:nvSpPr>
        <p:spPr>
          <a:xfrm rot="-5400000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0"/>
          <p:cNvSpPr/>
          <p:nvPr/>
        </p:nvSpPr>
        <p:spPr>
          <a:xfrm rot="-5400000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0"/>
          <p:cNvSpPr/>
          <p:nvPr/>
        </p:nvSpPr>
        <p:spPr>
          <a:xfrm rot="-5400000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0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0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0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 extrusionOk="0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0"/>
          <p:cNvSpPr/>
          <p:nvPr/>
        </p:nvSpPr>
        <p:spPr>
          <a:xfrm rot="-5400000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0"/>
          <p:cNvSpPr/>
          <p:nvPr/>
        </p:nvSpPr>
        <p:spPr>
          <a:xfrm rot="-5400000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0"/>
          <p:cNvSpPr/>
          <p:nvPr/>
        </p:nvSpPr>
        <p:spPr>
          <a:xfrm rot="-5400000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0"/>
          <p:cNvSpPr/>
          <p:nvPr/>
        </p:nvSpPr>
        <p:spPr>
          <a:xfrm rot="-5400000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0"/>
          <p:cNvSpPr/>
          <p:nvPr/>
        </p:nvSpPr>
        <p:spPr>
          <a:xfrm rot="-5400000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0"/>
          <p:cNvSpPr/>
          <p:nvPr/>
        </p:nvSpPr>
        <p:spPr>
          <a:xfrm rot="-5400000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0"/>
          <p:cNvSpPr/>
          <p:nvPr/>
        </p:nvSpPr>
        <p:spPr>
          <a:xfrm rot="-5400000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0"/>
          <p:cNvSpPr/>
          <p:nvPr/>
        </p:nvSpPr>
        <p:spPr>
          <a:xfrm rot="-5400000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0"/>
          <p:cNvSpPr/>
          <p:nvPr/>
        </p:nvSpPr>
        <p:spPr>
          <a:xfrm rot="-5400000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0"/>
          <p:cNvSpPr/>
          <p:nvPr/>
        </p:nvSpPr>
        <p:spPr>
          <a:xfrm rot="-5400000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0"/>
          <p:cNvSpPr/>
          <p:nvPr/>
        </p:nvSpPr>
        <p:spPr>
          <a:xfrm rot="-5400000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0"/>
          <p:cNvSpPr/>
          <p:nvPr/>
        </p:nvSpPr>
        <p:spPr>
          <a:xfrm rot="-5400000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0"/>
          <p:cNvSpPr/>
          <p:nvPr/>
        </p:nvSpPr>
        <p:spPr>
          <a:xfrm rot="-5400000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0"/>
          <p:cNvSpPr/>
          <p:nvPr/>
        </p:nvSpPr>
        <p:spPr>
          <a:xfrm rot="-5400000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0"/>
          <p:cNvSpPr/>
          <p:nvPr/>
        </p:nvSpPr>
        <p:spPr>
          <a:xfrm rot="-5400000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0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0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0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0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0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0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0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0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0"/>
          <p:cNvSpPr/>
          <p:nvPr/>
        </p:nvSpPr>
        <p:spPr>
          <a:xfrm rot="-5400000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0"/>
          <p:cNvSpPr/>
          <p:nvPr/>
        </p:nvSpPr>
        <p:spPr>
          <a:xfrm rot="-5400000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0"/>
          <p:cNvSpPr/>
          <p:nvPr/>
        </p:nvSpPr>
        <p:spPr>
          <a:xfrm rot="-5400000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0"/>
          <p:cNvSpPr/>
          <p:nvPr/>
        </p:nvSpPr>
        <p:spPr>
          <a:xfrm rot="-5400000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0"/>
          <p:cNvSpPr/>
          <p:nvPr/>
        </p:nvSpPr>
        <p:spPr>
          <a:xfrm rot="-5400000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0"/>
          <p:cNvSpPr/>
          <p:nvPr/>
        </p:nvSpPr>
        <p:spPr>
          <a:xfrm rot="-5400000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0"/>
          <p:cNvSpPr/>
          <p:nvPr/>
        </p:nvSpPr>
        <p:spPr>
          <a:xfrm rot="-5400000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0"/>
          <p:cNvSpPr/>
          <p:nvPr/>
        </p:nvSpPr>
        <p:spPr>
          <a:xfrm rot="-5400000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0"/>
          <p:cNvSpPr/>
          <p:nvPr/>
        </p:nvSpPr>
        <p:spPr>
          <a:xfrm rot="-5400000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0"/>
          <p:cNvSpPr/>
          <p:nvPr/>
        </p:nvSpPr>
        <p:spPr>
          <a:xfrm rot="-5400000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0"/>
          <p:cNvSpPr/>
          <p:nvPr/>
        </p:nvSpPr>
        <p:spPr>
          <a:xfrm rot="-5400000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0"/>
          <p:cNvSpPr/>
          <p:nvPr/>
        </p:nvSpPr>
        <p:spPr>
          <a:xfrm rot="-5400000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0"/>
          <p:cNvSpPr/>
          <p:nvPr/>
        </p:nvSpPr>
        <p:spPr>
          <a:xfrm rot="-5400000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0"/>
          <p:cNvSpPr/>
          <p:nvPr/>
        </p:nvSpPr>
        <p:spPr>
          <a:xfrm rot="-5400000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0"/>
          <p:cNvSpPr/>
          <p:nvPr/>
        </p:nvSpPr>
        <p:spPr>
          <a:xfrm rot="-5400000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0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0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0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0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0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0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0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0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0"/>
          <p:cNvSpPr/>
          <p:nvPr/>
        </p:nvSpPr>
        <p:spPr>
          <a:xfrm rot="-5400000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0"/>
          <p:cNvSpPr/>
          <p:nvPr/>
        </p:nvSpPr>
        <p:spPr>
          <a:xfrm rot="-5400000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0"/>
          <p:cNvSpPr/>
          <p:nvPr/>
        </p:nvSpPr>
        <p:spPr>
          <a:xfrm rot="-5400000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0"/>
          <p:cNvSpPr/>
          <p:nvPr/>
        </p:nvSpPr>
        <p:spPr>
          <a:xfrm rot="-5400000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0"/>
          <p:cNvSpPr/>
          <p:nvPr/>
        </p:nvSpPr>
        <p:spPr>
          <a:xfrm rot="-5400000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0"/>
          <p:cNvSpPr/>
          <p:nvPr/>
        </p:nvSpPr>
        <p:spPr>
          <a:xfrm rot="-5400000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0"/>
          <p:cNvSpPr/>
          <p:nvPr/>
        </p:nvSpPr>
        <p:spPr>
          <a:xfrm rot="-5400000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0"/>
          <p:cNvSpPr/>
          <p:nvPr/>
        </p:nvSpPr>
        <p:spPr>
          <a:xfrm rot="-5400000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0"/>
          <p:cNvSpPr/>
          <p:nvPr/>
        </p:nvSpPr>
        <p:spPr>
          <a:xfrm rot="-5400000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0"/>
          <p:cNvSpPr/>
          <p:nvPr/>
        </p:nvSpPr>
        <p:spPr>
          <a:xfrm rot="-5400000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0"/>
          <p:cNvSpPr/>
          <p:nvPr/>
        </p:nvSpPr>
        <p:spPr>
          <a:xfrm rot="-5400000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0"/>
          <p:cNvSpPr/>
          <p:nvPr/>
        </p:nvSpPr>
        <p:spPr>
          <a:xfrm rot="-5400000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0"/>
          <p:cNvSpPr/>
          <p:nvPr/>
        </p:nvSpPr>
        <p:spPr>
          <a:xfrm rot="-5400000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0"/>
          <p:cNvSpPr/>
          <p:nvPr/>
        </p:nvSpPr>
        <p:spPr>
          <a:xfrm rot="-5400000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0"/>
          <p:cNvSpPr/>
          <p:nvPr/>
        </p:nvSpPr>
        <p:spPr>
          <a:xfrm rot="-5400000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0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0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0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0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0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0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20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0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0"/>
          <p:cNvSpPr/>
          <p:nvPr/>
        </p:nvSpPr>
        <p:spPr>
          <a:xfrm rot="-5400000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0"/>
          <p:cNvSpPr/>
          <p:nvPr/>
        </p:nvSpPr>
        <p:spPr>
          <a:xfrm rot="-5400000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0"/>
          <p:cNvSpPr/>
          <p:nvPr/>
        </p:nvSpPr>
        <p:spPr>
          <a:xfrm rot="-5400000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0"/>
          <p:cNvSpPr/>
          <p:nvPr/>
        </p:nvSpPr>
        <p:spPr>
          <a:xfrm rot="-5400000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0"/>
          <p:cNvSpPr/>
          <p:nvPr/>
        </p:nvSpPr>
        <p:spPr>
          <a:xfrm rot="-5400000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0"/>
          <p:cNvSpPr/>
          <p:nvPr/>
        </p:nvSpPr>
        <p:spPr>
          <a:xfrm rot="-5400000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0"/>
          <p:cNvSpPr/>
          <p:nvPr/>
        </p:nvSpPr>
        <p:spPr>
          <a:xfrm rot="-5400000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0"/>
          <p:cNvSpPr/>
          <p:nvPr/>
        </p:nvSpPr>
        <p:spPr>
          <a:xfrm rot="-5400000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0"/>
          <p:cNvSpPr/>
          <p:nvPr/>
        </p:nvSpPr>
        <p:spPr>
          <a:xfrm rot="-5400000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0"/>
          <p:cNvSpPr/>
          <p:nvPr/>
        </p:nvSpPr>
        <p:spPr>
          <a:xfrm rot="-5400000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0"/>
          <p:cNvSpPr/>
          <p:nvPr/>
        </p:nvSpPr>
        <p:spPr>
          <a:xfrm rot="-5400000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0"/>
          <p:cNvSpPr/>
          <p:nvPr/>
        </p:nvSpPr>
        <p:spPr>
          <a:xfrm rot="-5400000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0"/>
          <p:cNvSpPr/>
          <p:nvPr/>
        </p:nvSpPr>
        <p:spPr>
          <a:xfrm rot="-5400000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0"/>
          <p:cNvSpPr/>
          <p:nvPr/>
        </p:nvSpPr>
        <p:spPr>
          <a:xfrm rot="-5400000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0"/>
          <p:cNvSpPr/>
          <p:nvPr/>
        </p:nvSpPr>
        <p:spPr>
          <a:xfrm rot="-5400000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0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0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0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0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0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0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0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0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0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0"/>
          <p:cNvSpPr/>
          <p:nvPr/>
        </p:nvSpPr>
        <p:spPr>
          <a:xfrm rot="-5400000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0"/>
          <p:cNvSpPr/>
          <p:nvPr/>
        </p:nvSpPr>
        <p:spPr>
          <a:xfrm rot="-5400000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0"/>
          <p:cNvSpPr/>
          <p:nvPr/>
        </p:nvSpPr>
        <p:spPr>
          <a:xfrm rot="-5400000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0"/>
          <p:cNvSpPr/>
          <p:nvPr/>
        </p:nvSpPr>
        <p:spPr>
          <a:xfrm rot="-5400000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0"/>
          <p:cNvSpPr/>
          <p:nvPr/>
        </p:nvSpPr>
        <p:spPr>
          <a:xfrm rot="-5400000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0"/>
          <p:cNvSpPr/>
          <p:nvPr/>
        </p:nvSpPr>
        <p:spPr>
          <a:xfrm rot="-5400000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0"/>
          <p:cNvSpPr/>
          <p:nvPr/>
        </p:nvSpPr>
        <p:spPr>
          <a:xfrm rot="-5400000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0"/>
          <p:cNvSpPr/>
          <p:nvPr/>
        </p:nvSpPr>
        <p:spPr>
          <a:xfrm rot="-5400000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0"/>
          <p:cNvSpPr/>
          <p:nvPr/>
        </p:nvSpPr>
        <p:spPr>
          <a:xfrm rot="-5400000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0"/>
          <p:cNvSpPr/>
          <p:nvPr/>
        </p:nvSpPr>
        <p:spPr>
          <a:xfrm rot="-5400000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0"/>
          <p:cNvSpPr/>
          <p:nvPr/>
        </p:nvSpPr>
        <p:spPr>
          <a:xfrm rot="-5400000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0"/>
          <p:cNvSpPr/>
          <p:nvPr/>
        </p:nvSpPr>
        <p:spPr>
          <a:xfrm rot="-5400000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0"/>
          <p:cNvSpPr/>
          <p:nvPr/>
        </p:nvSpPr>
        <p:spPr>
          <a:xfrm rot="-5400000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0"/>
          <p:cNvSpPr/>
          <p:nvPr/>
        </p:nvSpPr>
        <p:spPr>
          <a:xfrm rot="-5400000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0"/>
          <p:cNvSpPr/>
          <p:nvPr/>
        </p:nvSpPr>
        <p:spPr>
          <a:xfrm rot="-5400000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0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0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0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0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0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0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0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0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0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0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0"/>
          <p:cNvSpPr/>
          <p:nvPr/>
        </p:nvSpPr>
        <p:spPr>
          <a:xfrm rot="-5400000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0"/>
          <p:cNvSpPr/>
          <p:nvPr/>
        </p:nvSpPr>
        <p:spPr>
          <a:xfrm rot="-5400000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0"/>
          <p:cNvSpPr/>
          <p:nvPr/>
        </p:nvSpPr>
        <p:spPr>
          <a:xfrm rot="-5400000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0"/>
          <p:cNvSpPr/>
          <p:nvPr/>
        </p:nvSpPr>
        <p:spPr>
          <a:xfrm rot="-5400000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0"/>
          <p:cNvSpPr/>
          <p:nvPr/>
        </p:nvSpPr>
        <p:spPr>
          <a:xfrm rot="-5400000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0"/>
          <p:cNvSpPr/>
          <p:nvPr/>
        </p:nvSpPr>
        <p:spPr>
          <a:xfrm rot="-5400000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0"/>
          <p:cNvSpPr/>
          <p:nvPr/>
        </p:nvSpPr>
        <p:spPr>
          <a:xfrm rot="-5400000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0"/>
          <p:cNvSpPr/>
          <p:nvPr/>
        </p:nvSpPr>
        <p:spPr>
          <a:xfrm rot="-5400000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0"/>
          <p:cNvSpPr/>
          <p:nvPr/>
        </p:nvSpPr>
        <p:spPr>
          <a:xfrm rot="-5400000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0"/>
          <p:cNvSpPr/>
          <p:nvPr/>
        </p:nvSpPr>
        <p:spPr>
          <a:xfrm rot="-5400000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0"/>
          <p:cNvSpPr/>
          <p:nvPr/>
        </p:nvSpPr>
        <p:spPr>
          <a:xfrm rot="-5400000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0"/>
          <p:cNvSpPr/>
          <p:nvPr/>
        </p:nvSpPr>
        <p:spPr>
          <a:xfrm rot="-5400000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0"/>
          <p:cNvSpPr/>
          <p:nvPr/>
        </p:nvSpPr>
        <p:spPr>
          <a:xfrm rot="-5400000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0"/>
          <p:cNvSpPr/>
          <p:nvPr/>
        </p:nvSpPr>
        <p:spPr>
          <a:xfrm rot="-5400000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0"/>
          <p:cNvSpPr/>
          <p:nvPr/>
        </p:nvSpPr>
        <p:spPr>
          <a:xfrm rot="-5400000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0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0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0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0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0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0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0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0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0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0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0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0"/>
          <p:cNvSpPr/>
          <p:nvPr/>
        </p:nvSpPr>
        <p:spPr>
          <a:xfrm rot="-5400000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0"/>
          <p:cNvSpPr/>
          <p:nvPr/>
        </p:nvSpPr>
        <p:spPr>
          <a:xfrm rot="-5400000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0"/>
          <p:cNvSpPr/>
          <p:nvPr/>
        </p:nvSpPr>
        <p:spPr>
          <a:xfrm rot="-5400000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0"/>
          <p:cNvSpPr/>
          <p:nvPr/>
        </p:nvSpPr>
        <p:spPr>
          <a:xfrm rot="-5400000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0"/>
          <p:cNvSpPr/>
          <p:nvPr/>
        </p:nvSpPr>
        <p:spPr>
          <a:xfrm rot="-5400000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0"/>
          <p:cNvSpPr/>
          <p:nvPr/>
        </p:nvSpPr>
        <p:spPr>
          <a:xfrm rot="-5400000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0"/>
          <p:cNvSpPr/>
          <p:nvPr/>
        </p:nvSpPr>
        <p:spPr>
          <a:xfrm rot="-5400000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0"/>
          <p:cNvSpPr/>
          <p:nvPr/>
        </p:nvSpPr>
        <p:spPr>
          <a:xfrm rot="-5400000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0"/>
          <p:cNvSpPr/>
          <p:nvPr/>
        </p:nvSpPr>
        <p:spPr>
          <a:xfrm rot="-5400000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0"/>
          <p:cNvSpPr/>
          <p:nvPr/>
        </p:nvSpPr>
        <p:spPr>
          <a:xfrm rot="-5400000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0"/>
          <p:cNvSpPr/>
          <p:nvPr/>
        </p:nvSpPr>
        <p:spPr>
          <a:xfrm rot="-5400000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0"/>
          <p:cNvSpPr/>
          <p:nvPr/>
        </p:nvSpPr>
        <p:spPr>
          <a:xfrm rot="-5400000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0"/>
          <p:cNvSpPr/>
          <p:nvPr/>
        </p:nvSpPr>
        <p:spPr>
          <a:xfrm rot="-5400000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0"/>
          <p:cNvSpPr/>
          <p:nvPr/>
        </p:nvSpPr>
        <p:spPr>
          <a:xfrm rot="-5400000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0"/>
          <p:cNvSpPr/>
          <p:nvPr/>
        </p:nvSpPr>
        <p:spPr>
          <a:xfrm rot="-5400000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0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0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0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0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0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0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0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0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0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0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0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0"/>
          <p:cNvSpPr/>
          <p:nvPr/>
        </p:nvSpPr>
        <p:spPr>
          <a:xfrm rot="-5400000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0"/>
          <p:cNvSpPr/>
          <p:nvPr/>
        </p:nvSpPr>
        <p:spPr>
          <a:xfrm rot="-5400000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0"/>
          <p:cNvSpPr/>
          <p:nvPr/>
        </p:nvSpPr>
        <p:spPr>
          <a:xfrm rot="-5400000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0"/>
          <p:cNvSpPr/>
          <p:nvPr/>
        </p:nvSpPr>
        <p:spPr>
          <a:xfrm rot="-5400000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0"/>
          <p:cNvSpPr/>
          <p:nvPr/>
        </p:nvSpPr>
        <p:spPr>
          <a:xfrm rot="-5400000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0"/>
          <p:cNvSpPr/>
          <p:nvPr/>
        </p:nvSpPr>
        <p:spPr>
          <a:xfrm rot="-5400000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0"/>
          <p:cNvSpPr/>
          <p:nvPr/>
        </p:nvSpPr>
        <p:spPr>
          <a:xfrm rot="-5400000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0"/>
          <p:cNvSpPr/>
          <p:nvPr/>
        </p:nvSpPr>
        <p:spPr>
          <a:xfrm rot="-5400000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0"/>
          <p:cNvSpPr/>
          <p:nvPr/>
        </p:nvSpPr>
        <p:spPr>
          <a:xfrm rot="-5400000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0"/>
          <p:cNvSpPr/>
          <p:nvPr/>
        </p:nvSpPr>
        <p:spPr>
          <a:xfrm rot="-5400000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0"/>
          <p:cNvSpPr/>
          <p:nvPr/>
        </p:nvSpPr>
        <p:spPr>
          <a:xfrm rot="-5400000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0"/>
          <p:cNvSpPr/>
          <p:nvPr/>
        </p:nvSpPr>
        <p:spPr>
          <a:xfrm rot="-5400000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0"/>
          <p:cNvSpPr/>
          <p:nvPr/>
        </p:nvSpPr>
        <p:spPr>
          <a:xfrm rot="-5400000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0"/>
          <p:cNvSpPr/>
          <p:nvPr/>
        </p:nvSpPr>
        <p:spPr>
          <a:xfrm rot="-5400000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0"/>
          <p:cNvSpPr/>
          <p:nvPr/>
        </p:nvSpPr>
        <p:spPr>
          <a:xfrm rot="-5400000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0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0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0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0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0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0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0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0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0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0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0"/>
          <p:cNvSpPr/>
          <p:nvPr/>
        </p:nvSpPr>
        <p:spPr>
          <a:xfrm rot="-5400000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0"/>
          <p:cNvSpPr/>
          <p:nvPr/>
        </p:nvSpPr>
        <p:spPr>
          <a:xfrm rot="-5400000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 extrusionOk="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0"/>
          <p:cNvSpPr/>
          <p:nvPr/>
        </p:nvSpPr>
        <p:spPr>
          <a:xfrm rot="-5400000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0"/>
          <p:cNvSpPr/>
          <p:nvPr/>
        </p:nvSpPr>
        <p:spPr>
          <a:xfrm rot="-5400000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0"/>
          <p:cNvSpPr/>
          <p:nvPr/>
        </p:nvSpPr>
        <p:spPr>
          <a:xfrm rot="-5400000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0"/>
          <p:cNvSpPr/>
          <p:nvPr/>
        </p:nvSpPr>
        <p:spPr>
          <a:xfrm rot="-5400000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0"/>
          <p:cNvSpPr/>
          <p:nvPr/>
        </p:nvSpPr>
        <p:spPr>
          <a:xfrm rot="-5400000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0"/>
          <p:cNvSpPr/>
          <p:nvPr/>
        </p:nvSpPr>
        <p:spPr>
          <a:xfrm rot="-5400000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0"/>
          <p:cNvSpPr/>
          <p:nvPr/>
        </p:nvSpPr>
        <p:spPr>
          <a:xfrm rot="-5400000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0"/>
          <p:cNvSpPr/>
          <p:nvPr/>
        </p:nvSpPr>
        <p:spPr>
          <a:xfrm rot="-5400000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0"/>
          <p:cNvSpPr/>
          <p:nvPr/>
        </p:nvSpPr>
        <p:spPr>
          <a:xfrm rot="-5400000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0"/>
          <p:cNvSpPr/>
          <p:nvPr/>
        </p:nvSpPr>
        <p:spPr>
          <a:xfrm rot="-5400000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0"/>
          <p:cNvSpPr/>
          <p:nvPr/>
        </p:nvSpPr>
        <p:spPr>
          <a:xfrm rot="-5400000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0"/>
          <p:cNvSpPr/>
          <p:nvPr/>
        </p:nvSpPr>
        <p:spPr>
          <a:xfrm rot="-5400000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0"/>
          <p:cNvSpPr/>
          <p:nvPr/>
        </p:nvSpPr>
        <p:spPr>
          <a:xfrm rot="-5400000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0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 extrusionOk="0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0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0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0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0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0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0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0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0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0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0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0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0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0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0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0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0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0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0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0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0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0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0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0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0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0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0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0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0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0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0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0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0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0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0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0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0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0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0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0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0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0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0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0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0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0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0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0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0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0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0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0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0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20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20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0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20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1" name="Google Shape;1001;p20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2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20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4" name="Google Shape;1004;p20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2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08" name="Google Shape;1008;p21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09" name="Google Shape;1009;p21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2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2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22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5" name="Google Shape;1015;p22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16" name="Google Shape;1016;p22"/>
          <p:cNvSpPr txBox="1">
            <a:spLocks noGrp="1"/>
          </p:cNvSpPr>
          <p:nvPr>
            <p:ph type="body" idx="3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7" name="Google Shape;1017;p22"/>
          <p:cNvSpPr txBox="1">
            <a:spLocks noGrp="1"/>
          </p:cNvSpPr>
          <p:nvPr>
            <p:ph type="body" idx="4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18" name="Google Shape;1018;p22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2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2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2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23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2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2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24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2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24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25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25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🢝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🢝"/>
              <a:defRPr sz="1600"/>
            </a:lvl9pPr>
          </a:lstStyle>
          <a:p>
            <a:endParaRPr/>
          </a:p>
        </p:txBody>
      </p:sp>
      <p:sp>
        <p:nvSpPr>
          <p:cNvPr id="1033" name="Google Shape;1033;p25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4" name="Google Shape;1034;p25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2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25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6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26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457200" tIns="365750" rIns="4570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40" name="Google Shape;1040;p26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1" name="Google Shape;1041;p26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2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26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44" name="Google Shape;1044;p26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27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5"/>
            <a:ext cx="4023360" cy="972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48" name="Google Shape;1048;p27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2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2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8"/>
          <p:cNvSpPr txBox="1">
            <a:spLocks noGrp="1"/>
          </p:cNvSpPr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3" name="Google Shape;1053;p28"/>
          <p:cNvSpPr txBox="1">
            <a:spLocks noGrp="1"/>
          </p:cNvSpPr>
          <p:nvPr>
            <p:ph type="body" idx="1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54" name="Google Shape;1054;p28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2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2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7" name="Google Shape;1057;p2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17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3" name="Google Shape;1063;p1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64" name="Google Shape;1064;p1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1"/>
          <p:cNvGrpSpPr/>
          <p:nvPr/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084" name="Google Shape;1084;p1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"/>
            <p:cNvSpPr/>
            <p:nvPr/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6" name="Google Shape;1086;p1"/>
          <p:cNvSpPr txBox="1">
            <a:spLocks noGrp="1"/>
          </p:cNvSpPr>
          <p:nvPr>
            <p:ph type="ctrTitle"/>
          </p:nvPr>
        </p:nvSpPr>
        <p:spPr>
          <a:xfrm>
            <a:off x="1759236" y="3980237"/>
            <a:ext cx="8672295" cy="727748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en-US" sz="3959" b="1" dirty="0">
                <a:solidFill>
                  <a:schemeClr val="lt1"/>
                </a:solidFill>
              </a:rPr>
              <a:t>Work	       		   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1087" name="Google Shape;1087;p1"/>
          <p:cNvSpPr txBox="1">
            <a:spLocks noGrp="1"/>
          </p:cNvSpPr>
          <p:nvPr>
            <p:ph type="subTitle" idx="1"/>
          </p:nvPr>
        </p:nvSpPr>
        <p:spPr>
          <a:xfrm>
            <a:off x="1759238" y="4707985"/>
            <a:ext cx="8664270" cy="727747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 b="1">
                <a:solidFill>
                  <a:schemeClr val="lt1"/>
                </a:solidFill>
              </a:rPr>
              <a:t>Expectations of </a:t>
            </a:r>
            <a:r>
              <a:rPr lang="en-US" sz="4000" b="1" dirty="0">
                <a:solidFill>
                  <a:schemeClr val="lt1"/>
                </a:solidFill>
              </a:rPr>
              <a:t>Work</a:t>
            </a:r>
            <a:endParaRPr sz="4000" b="1" dirty="0">
              <a:solidFill>
                <a:schemeClr val="lt1"/>
              </a:solidFill>
            </a:endParaRPr>
          </a:p>
        </p:txBody>
      </p:sp>
      <p:sp>
        <p:nvSpPr>
          <p:cNvPr id="1088" name="Google Shape;1088;p1"/>
          <p:cNvSpPr/>
          <p:nvPr/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9" name="Google Shape;1089;p1" descr="/var/folders/m0/g0d2gdqj3g1dby02qbwk7lnr0000gn/T/com.microsoft.Word/Content.MSO/6CB9C466.t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778" y="1346402"/>
            <a:ext cx="8058701" cy="230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ADAE2-DCD7-D94A-BDAB-E078BEBEE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09472"/>
            <a:ext cx="11887200" cy="57485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3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sz="3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sz="3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sz="3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sz="3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sz="3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3FEEE-96D6-1342-A7F5-7C37312B0464}"/>
              </a:ext>
            </a:extLst>
          </p:cNvPr>
          <p:cNvSpPr txBox="1"/>
          <p:nvPr/>
        </p:nvSpPr>
        <p:spPr>
          <a:xfrm>
            <a:off x="304800" y="1109472"/>
            <a:ext cx="1188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>Do you think people where you live now think the same things are important in a job compared to where you come from? Why? Why not?</a:t>
            </a:r>
          </a:p>
          <a:p>
            <a:endParaRPr lang="en-GB" sz="3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>As you get older, how do you think what is important for you at work will change? Why might this be?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847D9-2B39-DA46-9DBE-2F138E356EF1}"/>
              </a:ext>
            </a:extLst>
          </p:cNvPr>
          <p:cNvSpPr txBox="1"/>
          <p:nvPr/>
        </p:nvSpPr>
        <p:spPr>
          <a:xfrm>
            <a:off x="304801" y="493919"/>
            <a:ext cx="890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203060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DDC78188-6E68-5549-9A66-D7FC3BED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Learning Outcomes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ADAE2-DCD7-D94A-BDAB-E078BEBEE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end of the lesson, you will have:</a:t>
            </a:r>
          </a:p>
          <a:p>
            <a:pPr marL="114300" indent="0">
              <a:buNone/>
            </a:pPr>
            <a:endParaRPr lang="en-US" sz="3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GB" dirty="0"/>
              <a:t>considered what things are important to you at work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listened to two people talking about their work priorities</a:t>
            </a:r>
          </a:p>
          <a:p>
            <a:pPr lvl="0">
              <a:buFont typeface="Wingdings" pitchFamily="2" charset="2"/>
              <a:buChar char="q"/>
            </a:pPr>
            <a:r>
              <a:rPr lang="en-GB" dirty="0"/>
              <a:t>discussed workforce survey carried out in 10 different countries in Europe.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reviewed different ways of expressing your opinion </a:t>
            </a:r>
            <a:endParaRPr lang="en-GB" b="1" dirty="0"/>
          </a:p>
          <a:p>
            <a:pPr lvl="0">
              <a:lnSpc>
                <a:spcPct val="200000"/>
              </a:lnSpc>
              <a:buFont typeface="Wingdings" pitchFamily="2" charset="2"/>
              <a:buChar char="q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0384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2951D-F758-EE4C-BB74-66711039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History and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AA1A1-1F20-E148-AB29-8D2CEBA89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dirty="0"/>
              <a:t>Complete the information below about work. Think about what you’ve done, what you’re doing now and what you see yourself doing in the future.</a:t>
            </a:r>
          </a:p>
          <a:p>
            <a:pPr lvl="0">
              <a:buFont typeface="Zapf Dingbats"/>
              <a:buChar char="❑"/>
            </a:pPr>
            <a:r>
              <a:rPr lang="en-GB" dirty="0"/>
              <a:t>I’ve…</a:t>
            </a:r>
          </a:p>
          <a:p>
            <a:pPr lvl="0">
              <a:buFont typeface="Zapf Dingbats"/>
              <a:buChar char="❑"/>
            </a:pPr>
            <a:r>
              <a:rPr lang="en-GB" dirty="0"/>
              <a:t>Currently, I’m…</a:t>
            </a:r>
          </a:p>
          <a:p>
            <a:pPr lvl="0">
              <a:buFont typeface="Zapf Dingbats"/>
              <a:buChar char="❑"/>
            </a:pPr>
            <a:r>
              <a:rPr lang="en-GB" dirty="0"/>
              <a:t>One day I wouldn’t mind…because…</a:t>
            </a:r>
          </a:p>
          <a:p>
            <a:pPr lvl="0">
              <a:buFont typeface="Zapf Dingbats"/>
              <a:buChar char="❑"/>
            </a:pPr>
            <a:r>
              <a:rPr lang="en-GB" dirty="0"/>
              <a:t>If I could do any job I wanted in this country, I’d… because…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7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A111-7421-ED44-BACB-DAA440E1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Workforce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3AD2D-AB8A-2E46-B6EB-758747FA3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/>
              <a:t>Deloitte asked more than 15,000 people in ten European countries about what was important at work: France, Germany, Italy, the Netherlands, Poland, Romania, Spain, Sweden, Switzerland and the United Kingdom. 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The survey was online and was for people 25 years and above who were either working or looking for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F4A4-4420-5C49-B59A-945AB7A5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Important at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DFFD3-8656-254C-81F1-29307B848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17639"/>
            <a:ext cx="11582400" cy="5440362"/>
          </a:xfrm>
        </p:spPr>
        <p:txBody>
          <a:bodyPr>
            <a:normAutofit fontScale="62500" lnSpcReduction="20000"/>
          </a:bodyPr>
          <a:lstStyle/>
          <a:p>
            <a:pPr marL="114300" indent="0">
              <a:lnSpc>
                <a:spcPct val="170000"/>
              </a:lnSpc>
              <a:buNone/>
            </a:pPr>
            <a:r>
              <a:rPr lang="en-GB" b="1" dirty="0">
                <a:latin typeface="Kristen ITC" panose="03050502040202030202" pitchFamily="66" charset="77"/>
              </a:rPr>
              <a:t>Leading a team			Being your own boss		Having clear goals</a:t>
            </a:r>
            <a:endParaRPr lang="en-GB" dirty="0">
              <a:latin typeface="Kristen ITC" panose="03050502040202030202" pitchFamily="66" charset="77"/>
            </a:endParaRPr>
          </a:p>
          <a:p>
            <a:pPr marL="114300" indent="0">
              <a:lnSpc>
                <a:spcPct val="170000"/>
              </a:lnSpc>
              <a:buNone/>
            </a:pPr>
            <a:r>
              <a:rPr lang="en-GB" b="1" dirty="0">
                <a:latin typeface="Kristen ITC" panose="03050502040202030202" pitchFamily="66" charset="77"/>
              </a:rPr>
              <a:t> </a:t>
            </a:r>
            <a:endParaRPr lang="en-GB" dirty="0">
              <a:latin typeface="Kristen ITC" panose="03050502040202030202" pitchFamily="66" charset="77"/>
            </a:endParaRPr>
          </a:p>
          <a:p>
            <a:pPr marL="114300" indent="0">
              <a:lnSpc>
                <a:spcPct val="170000"/>
              </a:lnSpc>
              <a:buNone/>
            </a:pPr>
            <a:r>
              <a:rPr lang="en-GB" b="1" dirty="0">
                <a:latin typeface="Kristen ITC" panose="03050502040202030202" pitchFamily="66" charset="77"/>
              </a:rPr>
              <a:t>Flexitime				Being trusted			Flexible place of work </a:t>
            </a:r>
            <a:endParaRPr lang="en-GB" dirty="0">
              <a:latin typeface="Kristen ITC" panose="03050502040202030202" pitchFamily="66" charset="77"/>
            </a:endParaRPr>
          </a:p>
          <a:p>
            <a:pPr marL="114300" indent="0">
              <a:lnSpc>
                <a:spcPct val="170000"/>
              </a:lnSpc>
              <a:buNone/>
            </a:pPr>
            <a:endParaRPr lang="en-GB" b="1" dirty="0">
              <a:latin typeface="Kristen ITC" panose="03050502040202030202" pitchFamily="66" charset="77"/>
            </a:endParaRPr>
          </a:p>
          <a:p>
            <a:pPr marL="114300" indent="0">
              <a:lnSpc>
                <a:spcPct val="170000"/>
              </a:lnSpc>
              <a:buNone/>
            </a:pPr>
            <a:r>
              <a:rPr lang="en-GB" b="1" dirty="0">
                <a:latin typeface="Kristen ITC" panose="03050502040202030202" pitchFamily="66" charset="77"/>
              </a:rPr>
              <a:t>Working for good leaders		Job security			Training</a:t>
            </a:r>
            <a:endParaRPr lang="en-GB" dirty="0">
              <a:latin typeface="Kristen ITC" panose="03050502040202030202" pitchFamily="66" charset="77"/>
            </a:endParaRPr>
          </a:p>
          <a:p>
            <a:pPr marL="114300" indent="0">
              <a:lnSpc>
                <a:spcPct val="170000"/>
              </a:lnSpc>
              <a:buNone/>
            </a:pPr>
            <a:r>
              <a:rPr lang="en-GB" b="1" dirty="0">
                <a:latin typeface="Kristen ITC" panose="03050502040202030202" pitchFamily="66" charset="77"/>
              </a:rPr>
              <a:t> </a:t>
            </a:r>
            <a:endParaRPr lang="en-GB" dirty="0">
              <a:latin typeface="Kristen ITC" panose="03050502040202030202" pitchFamily="66" charset="77"/>
            </a:endParaRPr>
          </a:p>
          <a:p>
            <a:pPr marL="114300" indent="0">
              <a:lnSpc>
                <a:spcPct val="170000"/>
              </a:lnSpc>
              <a:buNone/>
            </a:pPr>
            <a:r>
              <a:rPr lang="en-GB" b="1" dirty="0">
                <a:latin typeface="Kristen ITC" panose="03050502040202030202" pitchFamily="66" charset="77"/>
              </a:rPr>
              <a:t>Getting promotion			Being accepted in society	Diversity</a:t>
            </a:r>
            <a:endParaRPr lang="en-GB" dirty="0">
              <a:latin typeface="Kristen ITC" panose="03050502040202030202" pitchFamily="66" charset="77"/>
            </a:endParaRPr>
          </a:p>
          <a:p>
            <a:pPr marL="114300" indent="0">
              <a:lnSpc>
                <a:spcPct val="170000"/>
              </a:lnSpc>
              <a:buNone/>
            </a:pPr>
            <a:r>
              <a:rPr lang="en-GB" b="1" dirty="0">
                <a:latin typeface="Kristen ITC" panose="03050502040202030202" pitchFamily="66" charset="77"/>
              </a:rPr>
              <a:t> </a:t>
            </a:r>
            <a:endParaRPr lang="en-GB" dirty="0">
              <a:latin typeface="Kristen ITC" panose="03050502040202030202" pitchFamily="66" charset="77"/>
            </a:endParaRPr>
          </a:p>
          <a:p>
            <a:pPr marL="114300" indent="0">
              <a:lnSpc>
                <a:spcPct val="170000"/>
              </a:lnSpc>
              <a:buNone/>
            </a:pPr>
            <a:r>
              <a:rPr lang="en-GB" b="1" dirty="0">
                <a:latin typeface="Kristen ITC" panose="03050502040202030202" pitchFamily="66" charset="77"/>
              </a:rPr>
              <a:t>Interesting and challenging work	Doing a worthwhile job	Salary</a:t>
            </a:r>
            <a:endParaRPr lang="en-GB" dirty="0">
              <a:latin typeface="Kristen ITC" panose="03050502040202030202" pitchFamily="66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4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20C85-8146-1B4C-A1F9-76011024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r>
              <a:rPr lang="en-US" sz="3600" dirty="0"/>
              <a:t>Listen to Leila and Zac talking about the results of the survey. Tick the points they talk about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56805-6CDD-BC43-9502-0C07B40A2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b="1" dirty="0">
                <a:solidFill>
                  <a:srgbClr val="00B050"/>
                </a:solidFill>
              </a:rPr>
              <a:t>flexitime</a:t>
            </a:r>
          </a:p>
          <a:p>
            <a:pPr>
              <a:buFont typeface="Wingdings" pitchFamily="2" charset="2"/>
              <a:buChar char="ü"/>
            </a:pPr>
            <a:r>
              <a:rPr lang="en-GB" b="1" dirty="0">
                <a:solidFill>
                  <a:srgbClr val="00B050"/>
                </a:solidFill>
              </a:rPr>
              <a:t>job security</a:t>
            </a:r>
          </a:p>
          <a:p>
            <a:pPr>
              <a:buFont typeface="Wingdings" pitchFamily="2" charset="2"/>
              <a:buChar char="ü"/>
            </a:pPr>
            <a:r>
              <a:rPr lang="en-GB" b="1" dirty="0">
                <a:solidFill>
                  <a:srgbClr val="00B050"/>
                </a:solidFill>
              </a:rPr>
              <a:t>salary</a:t>
            </a:r>
          </a:p>
          <a:p>
            <a:pPr>
              <a:buFont typeface="Wingdings" pitchFamily="2" charset="2"/>
              <a:buChar char="ü"/>
            </a:pPr>
            <a:r>
              <a:rPr lang="en-GB" b="1" dirty="0">
                <a:solidFill>
                  <a:srgbClr val="00B050"/>
                </a:solidFill>
              </a:rPr>
              <a:t>interesting and challenging work </a:t>
            </a:r>
          </a:p>
          <a:p>
            <a:pPr>
              <a:buFont typeface="Wingdings" pitchFamily="2" charset="2"/>
              <a:buChar char="ü"/>
            </a:pPr>
            <a:r>
              <a:rPr lang="en-GB" b="1" dirty="0">
                <a:solidFill>
                  <a:srgbClr val="00B050"/>
                </a:solidFill>
              </a:rPr>
              <a:t>getting promotion</a:t>
            </a:r>
          </a:p>
          <a:p>
            <a:pPr>
              <a:buFont typeface="Wingdings" pitchFamily="2" charset="2"/>
              <a:buChar char="ü"/>
            </a:pPr>
            <a:r>
              <a:rPr lang="en-GB" b="1" dirty="0">
                <a:solidFill>
                  <a:srgbClr val="00B050"/>
                </a:solidFill>
              </a:rPr>
              <a:t>working for good leaders </a:t>
            </a:r>
          </a:p>
          <a:p>
            <a:pPr>
              <a:buFont typeface="Wingdings" pitchFamily="2" charset="2"/>
              <a:buChar char="ü"/>
            </a:pPr>
            <a:r>
              <a:rPr lang="en-GB" b="1" dirty="0">
                <a:solidFill>
                  <a:srgbClr val="00B050"/>
                </a:solidFill>
              </a:rPr>
              <a:t>being your own boss</a:t>
            </a:r>
          </a:p>
          <a:p>
            <a:endParaRPr lang="en-US" dirty="0"/>
          </a:p>
        </p:txBody>
      </p:sp>
      <p:pic>
        <p:nvPicPr>
          <p:cNvPr id="4" name="Work - expectations at work.m4a" descr="Work - expectations at work.m4a">
            <a:hlinkClick r:id="" action="ppaction://media"/>
            <a:extLst>
              <a:ext uri="{FF2B5EF4-FFF2-40B4-BE49-F238E27FC236}">
                <a16:creationId xmlns:a16="http://schemas.microsoft.com/office/drawing/2014/main" id="{02D0A7B4-B122-154D-A7E7-FF46F369A1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9972" y="20231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1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1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397A-AA15-254D-85E7-4B256BE2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True or False?</a:t>
            </a:r>
            <a:br>
              <a:rPr lang="en-GB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D017E-62CC-0644-BA5F-860E4140B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51467"/>
            <a:ext cx="12192000" cy="5875866"/>
          </a:xfrm>
        </p:spPr>
        <p:txBody>
          <a:bodyPr>
            <a:normAutofit fontScale="77500" lnSpcReduction="20000"/>
          </a:bodyPr>
          <a:lstStyle/>
          <a:p>
            <a:pPr marL="114300" lvl="0" indent="0">
              <a:buNone/>
            </a:pPr>
            <a:r>
              <a:rPr lang="en-GB" sz="4000" b="1" dirty="0"/>
              <a:t>a) </a:t>
            </a:r>
            <a:r>
              <a:rPr lang="en-GB" sz="4000" dirty="0"/>
              <a:t>Leila is not interested in working flexitime. </a:t>
            </a:r>
          </a:p>
          <a:p>
            <a:pPr marL="114300" lvl="0" indent="0">
              <a:buNone/>
            </a:pPr>
            <a:r>
              <a:rPr lang="en-GB" sz="4000" b="1" dirty="0">
                <a:solidFill>
                  <a:srgbClr val="00B050"/>
                </a:solidFill>
              </a:rPr>
              <a:t>T</a:t>
            </a:r>
          </a:p>
          <a:p>
            <a:pPr marL="114300" lvl="0" indent="0">
              <a:buNone/>
            </a:pPr>
            <a:r>
              <a:rPr lang="en-GB" sz="4000" b="1" dirty="0"/>
              <a:t>b) </a:t>
            </a:r>
            <a:r>
              <a:rPr lang="en-GB" sz="4000" dirty="0"/>
              <a:t>Leila wants a job so she can be accepted in society.</a:t>
            </a:r>
          </a:p>
          <a:p>
            <a:pPr marL="114300" lvl="0" indent="0">
              <a:buNone/>
            </a:pPr>
            <a:r>
              <a:rPr lang="en-GB" sz="4000" b="1" dirty="0">
                <a:solidFill>
                  <a:srgbClr val="00B050"/>
                </a:solidFill>
              </a:rPr>
              <a:t>F</a:t>
            </a:r>
          </a:p>
          <a:p>
            <a:pPr marL="114300" lvl="0" indent="0">
              <a:buNone/>
            </a:pPr>
            <a:r>
              <a:rPr lang="en-GB" sz="4000" b="1" dirty="0"/>
              <a:t>c) </a:t>
            </a:r>
            <a:r>
              <a:rPr lang="en-GB" sz="4000" dirty="0"/>
              <a:t>Both Zac and Leila are interested in having a good salary</a:t>
            </a:r>
          </a:p>
          <a:p>
            <a:pPr marL="114300" lvl="0" indent="0">
              <a:buNone/>
            </a:pPr>
            <a:r>
              <a:rPr lang="en-GB" sz="4000" b="1" dirty="0">
                <a:solidFill>
                  <a:srgbClr val="00B050"/>
                </a:solidFill>
              </a:rPr>
              <a:t>T</a:t>
            </a:r>
          </a:p>
          <a:p>
            <a:pPr marL="114300" lvl="0" indent="0">
              <a:buNone/>
            </a:pPr>
            <a:r>
              <a:rPr lang="en-GB" sz="4000" b="1" dirty="0"/>
              <a:t>d) </a:t>
            </a:r>
            <a:r>
              <a:rPr lang="en-GB" sz="4000" dirty="0"/>
              <a:t>Zac wants his work to be valued.</a:t>
            </a:r>
          </a:p>
          <a:p>
            <a:pPr marL="114300" lvl="0" indent="0">
              <a:buNone/>
            </a:pPr>
            <a:r>
              <a:rPr lang="en-GB" sz="4000" b="1" dirty="0">
                <a:solidFill>
                  <a:srgbClr val="00B050"/>
                </a:solidFill>
              </a:rPr>
              <a:t>F</a:t>
            </a:r>
          </a:p>
          <a:p>
            <a:pPr marL="114300" lvl="0" indent="0">
              <a:buNone/>
            </a:pPr>
            <a:r>
              <a:rPr lang="en-GB" sz="4000" b="1" dirty="0"/>
              <a:t>e) </a:t>
            </a:r>
            <a:r>
              <a:rPr lang="en-GB" sz="4000" dirty="0"/>
              <a:t>Neither Zac nor Leila mention being able to work wherever they like. </a:t>
            </a:r>
          </a:p>
          <a:p>
            <a:pPr marL="114300" lvl="0" indent="0">
              <a:buNone/>
            </a:pPr>
            <a:r>
              <a:rPr lang="en-GB" sz="4000" b="1" dirty="0">
                <a:solidFill>
                  <a:srgbClr val="00B050"/>
                </a:solidFill>
              </a:rPr>
              <a:t>T</a:t>
            </a:r>
          </a:p>
          <a:p>
            <a:pPr marL="114300" lvl="0" indent="0">
              <a:buNone/>
            </a:pPr>
            <a:r>
              <a:rPr lang="en-GB" sz="4000" b="1" dirty="0"/>
              <a:t>f) </a:t>
            </a:r>
            <a:r>
              <a:rPr lang="en-GB" sz="4000" dirty="0"/>
              <a:t>Leila wishes she had a clear set of career goals.</a:t>
            </a:r>
          </a:p>
          <a:p>
            <a:pPr marL="114300" lvl="0" indent="0">
              <a:buNone/>
            </a:pPr>
            <a:r>
              <a:rPr lang="en-GB" sz="4000" b="1" dirty="0">
                <a:solidFill>
                  <a:srgbClr val="00B050"/>
                </a:solidFill>
              </a:rPr>
              <a:t>F</a:t>
            </a:r>
          </a:p>
          <a:p>
            <a:pPr marL="114300" indent="0">
              <a:buNone/>
            </a:pPr>
            <a:r>
              <a:rPr lang="en-GB" sz="40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6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1496-EE09-B745-B996-5408AF96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Important to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76C87-427A-CD4C-AF4B-8B20A2AB2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48304"/>
            <a:ext cx="109728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20D531CF-37D0-E641-B631-C9E3DDFA78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2787542"/>
            <a:ext cx="9499600" cy="379581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B617A04-9AE3-3543-87B5-21D89C408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5019D31-9455-9140-B844-088E79D9E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71660"/>
            <a:ext cx="110594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things do you think are important to you now or might one day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 important to you at work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Think of up to 8 different things and write one in each of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speech bubbles below.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3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962B-F694-A845-B922-A49BBD78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Expressing Opinions</a:t>
            </a:r>
            <a:br>
              <a:rPr lang="en-GB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79DA6-2FE0-1F4F-BE9C-53E9C8275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463DDD-F5B2-5948-B8E7-D7E59ECB3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534959"/>
              </p:ext>
            </p:extLst>
          </p:nvPr>
        </p:nvGraphicFramePr>
        <p:xfrm>
          <a:off x="872066" y="2438400"/>
          <a:ext cx="10447867" cy="2422525"/>
        </p:xfrm>
        <a:graphic>
          <a:graphicData uri="http://schemas.openxmlformats.org/drawingml/2006/table">
            <a:tbl>
              <a:tblPr firstRow="1" firstCol="1" bandRow="1">
                <a:tableStyleId>{F1B644F7-95ED-4178-9743-F6231567ADE2}</a:tableStyleId>
              </a:tblPr>
              <a:tblGrid>
                <a:gridCol w="4841271">
                  <a:extLst>
                    <a:ext uri="{9D8B030D-6E8A-4147-A177-3AD203B41FA5}">
                      <a16:colId xmlns:a16="http://schemas.microsoft.com/office/drawing/2014/main" val="3849536743"/>
                    </a:ext>
                  </a:extLst>
                </a:gridCol>
                <a:gridCol w="5606596">
                  <a:extLst>
                    <a:ext uri="{9D8B030D-6E8A-4147-A177-3AD203B41FA5}">
                      <a16:colId xmlns:a16="http://schemas.microsoft.com/office/drawing/2014/main" val="3880196686"/>
                    </a:ext>
                  </a:extLst>
                </a:gridCol>
              </a:tblGrid>
              <a:tr h="1697419">
                <a:tc>
                  <a:txBody>
                    <a:bodyPr/>
                    <a:lstStyle/>
                    <a:p>
                      <a:pPr marL="13970"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In my opinion, </a:t>
                      </a:r>
                    </a:p>
                    <a:p>
                      <a:pPr marL="13970"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I feel/ think/ believe X is ...</a:t>
                      </a:r>
                    </a:p>
                    <a:p>
                      <a:pPr marL="13970"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I don’t feel/ think/believe that...</a:t>
                      </a:r>
                    </a:p>
                    <a:p>
                      <a:pPr marL="13970"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I’d say that...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 For me,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Personally speaking,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As far as I’m concerned,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094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84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ers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519</Words>
  <Application>Microsoft Macintosh PowerPoint</Application>
  <PresentationFormat>Widescreen</PresentationFormat>
  <Paragraphs>75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Zapf Dingbats</vt:lpstr>
      <vt:lpstr>Twentieth Century</vt:lpstr>
      <vt:lpstr>Times New Roman</vt:lpstr>
      <vt:lpstr>Noto Sans Symbols</vt:lpstr>
      <vt:lpstr>Calibri</vt:lpstr>
      <vt:lpstr>Arial</vt:lpstr>
      <vt:lpstr>Kristen ITC</vt:lpstr>
      <vt:lpstr>Wingdings</vt:lpstr>
      <vt:lpstr>Office Theme</vt:lpstr>
      <vt:lpstr>flowers</vt:lpstr>
      <vt:lpstr>Work             </vt:lpstr>
      <vt:lpstr>Learning Outcomes</vt:lpstr>
      <vt:lpstr>Work History and Plans</vt:lpstr>
      <vt:lpstr>A Workforce Survey</vt:lpstr>
      <vt:lpstr>What’s Important at Work</vt:lpstr>
      <vt:lpstr> Listen to Leila and Zac talking about the results of the survey. Tick the points they talk about</vt:lpstr>
      <vt:lpstr> True or False? </vt:lpstr>
      <vt:lpstr>What’s Important to Me</vt:lpstr>
      <vt:lpstr>Expressing Opinions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Well Being             </dc:title>
  <dc:creator>jon whitbread</dc:creator>
  <cp:lastModifiedBy>jk569</cp:lastModifiedBy>
  <cp:revision>12</cp:revision>
  <dcterms:created xsi:type="dcterms:W3CDTF">2021-03-09T12:30:41Z</dcterms:created>
  <dcterms:modified xsi:type="dcterms:W3CDTF">2022-03-03T18:16:29Z</dcterms:modified>
</cp:coreProperties>
</file>