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9"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6858000" cx="12192000"/>
  <p:notesSz cx="6858000" cy="9144000"/>
  <p:embeddedFontLst>
    <p:embeddedFont>
      <p:font typeface="Schoolbell"/>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9" roundtripDataSignature="AMtx7mjD2WEybcm0vJwMPMhV5EtpViAo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customschemas.google.com/relationships/presentationmetadata" Target="metadata"/><Relationship Id="rId6" Type="http://schemas.openxmlformats.org/officeDocument/2006/relationships/slideMaster" Target="slideMasters/slideMaster3.xml"/><Relationship Id="rId18" Type="http://schemas.openxmlformats.org/officeDocument/2006/relationships/font" Target="fonts/Schoolbell-regular.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6" name="Google Shape;10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7" name="Google Shape;118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8" name="Google Shape;109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7" name="Google Shape;110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7" name="Google Shape;111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7" name="Google Shape;112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1" name="Google Shape;114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1" name="Google Shape;115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2" name="Google Shape;116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5" name="Google Shape;117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6"/>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6"/>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4" name="Shape 84"/>
        <p:cNvGrpSpPr/>
        <p:nvPr/>
      </p:nvGrpSpPr>
      <p:grpSpPr>
        <a:xfrm>
          <a:off x="0" y="0"/>
          <a:ext cx="0" cy="0"/>
          <a:chOff x="0" y="0"/>
          <a:chExt cx="0" cy="0"/>
        </a:xfrm>
      </p:grpSpPr>
      <p:sp>
        <p:nvSpPr>
          <p:cNvPr id="85" name="Google Shape;85;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7" name="Google Shape;87;p4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97" name="Shape 97"/>
        <p:cNvGrpSpPr/>
        <p:nvPr/>
      </p:nvGrpSpPr>
      <p:grpSpPr>
        <a:xfrm>
          <a:off x="0" y="0"/>
          <a:ext cx="0" cy="0"/>
          <a:chOff x="0" y="0"/>
          <a:chExt cx="0" cy="0"/>
        </a:xfrm>
      </p:grpSpPr>
      <p:grpSp>
        <p:nvGrpSpPr>
          <p:cNvPr id="98" name="Google Shape;98;p18"/>
          <p:cNvGrpSpPr/>
          <p:nvPr/>
        </p:nvGrpSpPr>
        <p:grpSpPr>
          <a:xfrm>
            <a:off x="0" y="420256"/>
            <a:ext cx="12188952" cy="3795497"/>
            <a:chOff x="0" y="420256"/>
            <a:chExt cx="12188952" cy="3795497"/>
          </a:xfrm>
        </p:grpSpPr>
        <p:cxnSp>
          <p:nvCxnSpPr>
            <p:cNvPr id="99" name="Google Shape;99;p18"/>
            <p:cNvCxnSpPr/>
            <p:nvPr/>
          </p:nvCxnSpPr>
          <p:spPr>
            <a:xfrm>
              <a:off x="0" y="4215753"/>
              <a:ext cx="12188952" cy="0"/>
            </a:xfrm>
            <a:prstGeom prst="straightConnector1">
              <a:avLst/>
            </a:prstGeom>
            <a:noFill/>
            <a:ln cap="flat" cmpd="sng" w="13950">
              <a:solidFill>
                <a:srgbClr val="089CA2"/>
              </a:solidFill>
              <a:prstDash val="solid"/>
              <a:round/>
              <a:headEnd len="sm" w="sm" type="none"/>
              <a:tailEnd len="sm" w="sm" type="none"/>
            </a:ln>
          </p:spPr>
        </p:cxnSp>
        <p:cxnSp>
          <p:nvCxnSpPr>
            <p:cNvPr id="100" name="Google Shape;100;p18"/>
            <p:cNvCxnSpPr/>
            <p:nvPr/>
          </p:nvCxnSpPr>
          <p:spPr>
            <a:xfrm>
              <a:off x="0" y="3794032"/>
              <a:ext cx="12188952" cy="0"/>
            </a:xfrm>
            <a:prstGeom prst="straightConnector1">
              <a:avLst/>
            </a:prstGeom>
            <a:noFill/>
            <a:ln cap="flat" cmpd="sng" w="13950">
              <a:solidFill>
                <a:srgbClr val="089CA2"/>
              </a:solidFill>
              <a:prstDash val="solid"/>
              <a:round/>
              <a:headEnd len="sm" w="sm" type="none"/>
              <a:tailEnd len="sm" w="sm" type="none"/>
            </a:ln>
          </p:spPr>
        </p:cxnSp>
        <p:cxnSp>
          <p:nvCxnSpPr>
            <p:cNvPr id="101" name="Google Shape;101;p18"/>
            <p:cNvCxnSpPr/>
            <p:nvPr/>
          </p:nvCxnSpPr>
          <p:spPr>
            <a:xfrm>
              <a:off x="0" y="3372310"/>
              <a:ext cx="12188952" cy="0"/>
            </a:xfrm>
            <a:prstGeom prst="straightConnector1">
              <a:avLst/>
            </a:prstGeom>
            <a:noFill/>
            <a:ln cap="flat" cmpd="sng" w="13950">
              <a:solidFill>
                <a:srgbClr val="089CA2"/>
              </a:solidFill>
              <a:prstDash val="solid"/>
              <a:round/>
              <a:headEnd len="sm" w="sm" type="none"/>
              <a:tailEnd len="sm" w="sm" type="none"/>
            </a:ln>
          </p:spPr>
        </p:cxnSp>
        <p:cxnSp>
          <p:nvCxnSpPr>
            <p:cNvPr id="102" name="Google Shape;102;p18"/>
            <p:cNvCxnSpPr/>
            <p:nvPr/>
          </p:nvCxnSpPr>
          <p:spPr>
            <a:xfrm>
              <a:off x="0" y="2950588"/>
              <a:ext cx="12188952" cy="0"/>
            </a:xfrm>
            <a:prstGeom prst="straightConnector1">
              <a:avLst/>
            </a:prstGeom>
            <a:noFill/>
            <a:ln cap="flat" cmpd="sng" w="13950">
              <a:solidFill>
                <a:srgbClr val="089CA2"/>
              </a:solidFill>
              <a:prstDash val="solid"/>
              <a:round/>
              <a:headEnd len="sm" w="sm" type="none"/>
              <a:tailEnd len="sm" w="sm" type="none"/>
            </a:ln>
          </p:spPr>
        </p:cxnSp>
        <p:cxnSp>
          <p:nvCxnSpPr>
            <p:cNvPr id="103" name="Google Shape;103;p18"/>
            <p:cNvCxnSpPr/>
            <p:nvPr/>
          </p:nvCxnSpPr>
          <p:spPr>
            <a:xfrm>
              <a:off x="0" y="2528866"/>
              <a:ext cx="12188952" cy="0"/>
            </a:xfrm>
            <a:prstGeom prst="straightConnector1">
              <a:avLst/>
            </a:prstGeom>
            <a:noFill/>
            <a:ln cap="flat" cmpd="sng" w="13950">
              <a:solidFill>
                <a:srgbClr val="089CA2"/>
              </a:solidFill>
              <a:prstDash val="solid"/>
              <a:round/>
              <a:headEnd len="sm" w="sm" type="none"/>
              <a:tailEnd len="sm" w="sm" type="none"/>
            </a:ln>
          </p:spPr>
        </p:cxnSp>
        <p:cxnSp>
          <p:nvCxnSpPr>
            <p:cNvPr id="104" name="Google Shape;104;p18"/>
            <p:cNvCxnSpPr/>
            <p:nvPr/>
          </p:nvCxnSpPr>
          <p:spPr>
            <a:xfrm>
              <a:off x="0" y="2107144"/>
              <a:ext cx="12188952" cy="0"/>
            </a:xfrm>
            <a:prstGeom prst="straightConnector1">
              <a:avLst/>
            </a:prstGeom>
            <a:noFill/>
            <a:ln cap="flat" cmpd="sng" w="13950">
              <a:solidFill>
                <a:srgbClr val="089CA2"/>
              </a:solidFill>
              <a:prstDash val="solid"/>
              <a:round/>
              <a:headEnd len="sm" w="sm" type="none"/>
              <a:tailEnd len="sm" w="sm" type="none"/>
            </a:ln>
          </p:spPr>
        </p:cxnSp>
        <p:cxnSp>
          <p:nvCxnSpPr>
            <p:cNvPr id="105" name="Google Shape;105;p18"/>
            <p:cNvCxnSpPr/>
            <p:nvPr/>
          </p:nvCxnSpPr>
          <p:spPr>
            <a:xfrm>
              <a:off x="0" y="1685422"/>
              <a:ext cx="12188952" cy="0"/>
            </a:xfrm>
            <a:prstGeom prst="straightConnector1">
              <a:avLst/>
            </a:prstGeom>
            <a:noFill/>
            <a:ln cap="flat" cmpd="sng" w="13950">
              <a:solidFill>
                <a:srgbClr val="089CA2"/>
              </a:solidFill>
              <a:prstDash val="solid"/>
              <a:round/>
              <a:headEnd len="sm" w="sm" type="none"/>
              <a:tailEnd len="sm" w="sm" type="none"/>
            </a:ln>
          </p:spPr>
        </p:cxnSp>
        <p:cxnSp>
          <p:nvCxnSpPr>
            <p:cNvPr id="106" name="Google Shape;106;p18"/>
            <p:cNvCxnSpPr/>
            <p:nvPr/>
          </p:nvCxnSpPr>
          <p:spPr>
            <a:xfrm>
              <a:off x="0" y="1263700"/>
              <a:ext cx="12188952" cy="0"/>
            </a:xfrm>
            <a:prstGeom prst="straightConnector1">
              <a:avLst/>
            </a:prstGeom>
            <a:noFill/>
            <a:ln cap="flat" cmpd="sng" w="13950">
              <a:solidFill>
                <a:srgbClr val="089CA2"/>
              </a:solidFill>
              <a:prstDash val="solid"/>
              <a:round/>
              <a:headEnd len="sm" w="sm" type="none"/>
              <a:tailEnd len="sm" w="sm" type="none"/>
            </a:ln>
          </p:spPr>
        </p:cxnSp>
        <p:cxnSp>
          <p:nvCxnSpPr>
            <p:cNvPr id="107" name="Google Shape;107;p18"/>
            <p:cNvCxnSpPr/>
            <p:nvPr/>
          </p:nvCxnSpPr>
          <p:spPr>
            <a:xfrm>
              <a:off x="0" y="841978"/>
              <a:ext cx="12188952" cy="0"/>
            </a:xfrm>
            <a:prstGeom prst="straightConnector1">
              <a:avLst/>
            </a:prstGeom>
            <a:noFill/>
            <a:ln cap="flat" cmpd="sng" w="13950">
              <a:solidFill>
                <a:srgbClr val="089CA2"/>
              </a:solidFill>
              <a:prstDash val="solid"/>
              <a:round/>
              <a:headEnd len="sm" w="sm" type="none"/>
              <a:tailEnd len="sm" w="sm" type="none"/>
            </a:ln>
          </p:spPr>
        </p:cxnSp>
        <p:cxnSp>
          <p:nvCxnSpPr>
            <p:cNvPr id="108" name="Google Shape;108;p18"/>
            <p:cNvCxnSpPr/>
            <p:nvPr/>
          </p:nvCxnSpPr>
          <p:spPr>
            <a:xfrm>
              <a:off x="0" y="420256"/>
              <a:ext cx="12188952" cy="0"/>
            </a:xfrm>
            <a:prstGeom prst="straightConnector1">
              <a:avLst/>
            </a:prstGeom>
            <a:noFill/>
            <a:ln cap="flat" cmpd="sng" w="13950">
              <a:solidFill>
                <a:srgbClr val="089CA2"/>
              </a:solidFill>
              <a:prstDash val="solid"/>
              <a:round/>
              <a:headEnd len="sm" w="sm" type="none"/>
              <a:tailEnd len="sm" w="sm" type="none"/>
            </a:ln>
          </p:spPr>
        </p:cxnSp>
      </p:grpSp>
      <p:sp>
        <p:nvSpPr>
          <p:cNvPr id="109" name="Google Shape;109;p18"/>
          <p:cNvSpPr/>
          <p:nvPr/>
        </p:nvSpPr>
        <p:spPr>
          <a:xfrm flipH="1" rot="8100000">
            <a:off x="9445819" y="-965459"/>
            <a:ext cx="13717" cy="6493220"/>
          </a:xfrm>
          <a:custGeom>
            <a:rect b="b" l="l" r="r" t="t"/>
            <a:pathLst>
              <a:path extrusionOk="0" h="6493220" w="13717">
                <a:moveTo>
                  <a:pt x="1" y="6493220"/>
                </a:moveTo>
                <a:lnTo>
                  <a:pt x="13717" y="6479504"/>
                </a:lnTo>
                <a:lnTo>
                  <a:pt x="13716" y="0"/>
                </a:lnTo>
                <a:lnTo>
                  <a:pt x="0" y="13716"/>
                </a:lnTo>
                <a:close/>
              </a:path>
            </a:pathLst>
          </a:custGeom>
          <a:solidFill>
            <a:srgbClr val="089CA2"/>
          </a:solidFill>
          <a:ln>
            <a:noFill/>
          </a:ln>
        </p:spPr>
      </p:sp>
      <p:sp>
        <p:nvSpPr>
          <p:cNvPr id="110" name="Google Shape;110;p18"/>
          <p:cNvSpPr/>
          <p:nvPr/>
        </p:nvSpPr>
        <p:spPr>
          <a:xfrm>
            <a:off x="0" y="0"/>
            <a:ext cx="11816540" cy="4572004"/>
          </a:xfrm>
          <a:custGeom>
            <a:rect b="b" l="l" r="r" t="t"/>
            <a:pathLst>
              <a:path extrusionOk="0" h="4572004" w="11816540">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rgbClr val="089CA2"/>
          </a:solidFill>
          <a:ln>
            <a:noFill/>
          </a:ln>
        </p:spPr>
      </p:sp>
      <p:sp>
        <p:nvSpPr>
          <p:cNvPr id="111" name="Google Shape;111;p18"/>
          <p:cNvSpPr/>
          <p:nvPr/>
        </p:nvSpPr>
        <p:spPr>
          <a:xfrm rot="2700000">
            <a:off x="2311242" y="-967047"/>
            <a:ext cx="13716" cy="6570294"/>
          </a:xfrm>
          <a:custGeom>
            <a:rect b="b" l="l" r="r" t="t"/>
            <a:pathLst>
              <a:path extrusionOk="0" h="6570294" w="13716">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rgbClr val="089CA2"/>
          </a:solidFill>
          <a:ln>
            <a:noFill/>
          </a:ln>
        </p:spPr>
      </p:sp>
      <p:sp>
        <p:nvSpPr>
          <p:cNvPr id="112" name="Google Shape;112;p18"/>
          <p:cNvSpPr/>
          <p:nvPr/>
        </p:nvSpPr>
        <p:spPr>
          <a:xfrm rot="2700000">
            <a:off x="3186527" y="-953751"/>
            <a:ext cx="13716" cy="6479503"/>
          </a:xfrm>
          <a:custGeom>
            <a:rect b="b" l="l" r="r" t="t"/>
            <a:pathLst>
              <a:path extrusionOk="0" h="6479503" w="13716">
                <a:moveTo>
                  <a:pt x="0" y="13716"/>
                </a:moveTo>
                <a:lnTo>
                  <a:pt x="13716" y="0"/>
                </a:lnTo>
                <a:lnTo>
                  <a:pt x="13716" y="6465786"/>
                </a:lnTo>
                <a:lnTo>
                  <a:pt x="0" y="6479503"/>
                </a:lnTo>
                <a:close/>
              </a:path>
            </a:pathLst>
          </a:custGeom>
          <a:solidFill>
            <a:srgbClr val="089CA2"/>
          </a:solidFill>
          <a:ln>
            <a:noFill/>
          </a:ln>
        </p:spPr>
      </p:sp>
      <p:sp>
        <p:nvSpPr>
          <p:cNvPr id="113" name="Google Shape;113;p18"/>
          <p:cNvSpPr/>
          <p:nvPr/>
        </p:nvSpPr>
        <p:spPr>
          <a:xfrm rot="2700000">
            <a:off x="4029713" y="-953750"/>
            <a:ext cx="13716" cy="6479503"/>
          </a:xfrm>
          <a:custGeom>
            <a:rect b="b" l="l" r="r" t="t"/>
            <a:pathLst>
              <a:path extrusionOk="0" h="6479503" w="13716">
                <a:moveTo>
                  <a:pt x="0" y="13716"/>
                </a:moveTo>
                <a:lnTo>
                  <a:pt x="13716" y="0"/>
                </a:lnTo>
                <a:lnTo>
                  <a:pt x="13716" y="6465787"/>
                </a:lnTo>
                <a:lnTo>
                  <a:pt x="0" y="6479503"/>
                </a:lnTo>
                <a:close/>
              </a:path>
            </a:pathLst>
          </a:custGeom>
          <a:solidFill>
            <a:srgbClr val="089CA2"/>
          </a:solidFill>
          <a:ln>
            <a:noFill/>
          </a:ln>
        </p:spPr>
      </p:sp>
      <p:sp>
        <p:nvSpPr>
          <p:cNvPr id="114" name="Google Shape;114;p18"/>
          <p:cNvSpPr/>
          <p:nvPr/>
        </p:nvSpPr>
        <p:spPr>
          <a:xfrm rot="2700000">
            <a:off x="4872899" y="-953750"/>
            <a:ext cx="13716" cy="6479503"/>
          </a:xfrm>
          <a:custGeom>
            <a:rect b="b" l="l" r="r" t="t"/>
            <a:pathLst>
              <a:path extrusionOk="0" h="6479503" w="13716">
                <a:moveTo>
                  <a:pt x="0" y="13716"/>
                </a:moveTo>
                <a:lnTo>
                  <a:pt x="13716" y="0"/>
                </a:lnTo>
                <a:lnTo>
                  <a:pt x="13716" y="6465786"/>
                </a:lnTo>
                <a:lnTo>
                  <a:pt x="0" y="6479503"/>
                </a:lnTo>
                <a:close/>
              </a:path>
            </a:pathLst>
          </a:custGeom>
          <a:solidFill>
            <a:srgbClr val="089CA2"/>
          </a:solidFill>
          <a:ln>
            <a:noFill/>
          </a:ln>
        </p:spPr>
      </p:sp>
      <p:sp>
        <p:nvSpPr>
          <p:cNvPr id="115" name="Google Shape;115;p18"/>
          <p:cNvSpPr/>
          <p:nvPr/>
        </p:nvSpPr>
        <p:spPr>
          <a:xfrm rot="2700000">
            <a:off x="5716086" y="-953749"/>
            <a:ext cx="13716" cy="6479501"/>
          </a:xfrm>
          <a:custGeom>
            <a:rect b="b" l="l" r="r" t="t"/>
            <a:pathLst>
              <a:path extrusionOk="0" h="6479501" w="13716">
                <a:moveTo>
                  <a:pt x="0" y="13716"/>
                </a:moveTo>
                <a:lnTo>
                  <a:pt x="13716" y="0"/>
                </a:lnTo>
                <a:lnTo>
                  <a:pt x="13716" y="6465785"/>
                </a:lnTo>
                <a:lnTo>
                  <a:pt x="0" y="6479501"/>
                </a:lnTo>
                <a:close/>
              </a:path>
            </a:pathLst>
          </a:custGeom>
          <a:solidFill>
            <a:srgbClr val="089CA2"/>
          </a:solidFill>
          <a:ln>
            <a:noFill/>
          </a:ln>
        </p:spPr>
      </p:sp>
      <p:sp>
        <p:nvSpPr>
          <p:cNvPr id="116" name="Google Shape;116;p18"/>
          <p:cNvSpPr/>
          <p:nvPr/>
        </p:nvSpPr>
        <p:spPr>
          <a:xfrm rot="2700000">
            <a:off x="6559272" y="-953750"/>
            <a:ext cx="13716" cy="6479502"/>
          </a:xfrm>
          <a:custGeom>
            <a:rect b="b" l="l" r="r" t="t"/>
            <a:pathLst>
              <a:path extrusionOk="0" h="6479502" w="13716">
                <a:moveTo>
                  <a:pt x="0" y="13716"/>
                </a:moveTo>
                <a:lnTo>
                  <a:pt x="13716" y="0"/>
                </a:lnTo>
                <a:lnTo>
                  <a:pt x="13715" y="6465787"/>
                </a:lnTo>
                <a:lnTo>
                  <a:pt x="0" y="6479502"/>
                </a:lnTo>
                <a:close/>
              </a:path>
            </a:pathLst>
          </a:custGeom>
          <a:solidFill>
            <a:srgbClr val="089CA2"/>
          </a:solidFill>
          <a:ln>
            <a:noFill/>
          </a:ln>
        </p:spPr>
      </p:sp>
      <p:sp>
        <p:nvSpPr>
          <p:cNvPr id="117" name="Google Shape;117;p18"/>
          <p:cNvSpPr/>
          <p:nvPr/>
        </p:nvSpPr>
        <p:spPr>
          <a:xfrm rot="2700000">
            <a:off x="7402457" y="-944051"/>
            <a:ext cx="13717" cy="6479502"/>
          </a:xfrm>
          <a:custGeom>
            <a:rect b="b" l="l" r="r" t="t"/>
            <a:pathLst>
              <a:path extrusionOk="0" h="6479502" w="13717">
                <a:moveTo>
                  <a:pt x="0" y="13716"/>
                </a:moveTo>
                <a:lnTo>
                  <a:pt x="13717" y="0"/>
                </a:lnTo>
                <a:lnTo>
                  <a:pt x="13716" y="6465787"/>
                </a:lnTo>
                <a:lnTo>
                  <a:pt x="1" y="6479502"/>
                </a:lnTo>
                <a:close/>
              </a:path>
            </a:pathLst>
          </a:custGeom>
          <a:solidFill>
            <a:srgbClr val="089CA2"/>
          </a:solidFill>
          <a:ln>
            <a:noFill/>
          </a:ln>
        </p:spPr>
      </p:sp>
      <p:sp>
        <p:nvSpPr>
          <p:cNvPr id="118" name="Google Shape;118;p18"/>
          <p:cNvSpPr/>
          <p:nvPr/>
        </p:nvSpPr>
        <p:spPr>
          <a:xfrm rot="2700000">
            <a:off x="8245644" y="-953750"/>
            <a:ext cx="13716" cy="6479502"/>
          </a:xfrm>
          <a:custGeom>
            <a:rect b="b" l="l" r="r" t="t"/>
            <a:pathLst>
              <a:path extrusionOk="0" h="6479502" w="13716">
                <a:moveTo>
                  <a:pt x="0" y="13716"/>
                </a:moveTo>
                <a:lnTo>
                  <a:pt x="13716" y="0"/>
                </a:lnTo>
                <a:lnTo>
                  <a:pt x="13715" y="6465787"/>
                </a:lnTo>
                <a:lnTo>
                  <a:pt x="0" y="6479502"/>
                </a:lnTo>
                <a:close/>
              </a:path>
            </a:pathLst>
          </a:custGeom>
          <a:solidFill>
            <a:srgbClr val="089CA2"/>
          </a:solidFill>
          <a:ln>
            <a:noFill/>
          </a:ln>
        </p:spPr>
      </p:sp>
      <p:sp>
        <p:nvSpPr>
          <p:cNvPr id="119" name="Google Shape;119;p18"/>
          <p:cNvSpPr/>
          <p:nvPr/>
        </p:nvSpPr>
        <p:spPr>
          <a:xfrm rot="2700000">
            <a:off x="9088831" y="-953750"/>
            <a:ext cx="13717" cy="6479503"/>
          </a:xfrm>
          <a:custGeom>
            <a:rect b="b" l="l" r="r" t="t"/>
            <a:pathLst>
              <a:path extrusionOk="0" h="6479503" w="13717">
                <a:moveTo>
                  <a:pt x="13717" y="0"/>
                </a:moveTo>
                <a:lnTo>
                  <a:pt x="13716" y="6465787"/>
                </a:lnTo>
                <a:lnTo>
                  <a:pt x="0" y="6479503"/>
                </a:lnTo>
                <a:lnTo>
                  <a:pt x="1" y="13717"/>
                </a:lnTo>
                <a:close/>
              </a:path>
            </a:pathLst>
          </a:custGeom>
          <a:solidFill>
            <a:srgbClr val="089CA2"/>
          </a:solidFill>
          <a:ln>
            <a:noFill/>
          </a:ln>
        </p:spPr>
      </p:sp>
      <p:sp>
        <p:nvSpPr>
          <p:cNvPr id="120" name="Google Shape;120;p18"/>
          <p:cNvSpPr/>
          <p:nvPr/>
        </p:nvSpPr>
        <p:spPr>
          <a:xfrm rot="2700000">
            <a:off x="9912896" y="-907596"/>
            <a:ext cx="13716" cy="6425429"/>
          </a:xfrm>
          <a:custGeom>
            <a:rect b="b" l="l" r="r" t="t"/>
            <a:pathLst>
              <a:path extrusionOk="0" h="6425429" w="13716">
                <a:moveTo>
                  <a:pt x="0" y="0"/>
                </a:moveTo>
                <a:lnTo>
                  <a:pt x="13716" y="13717"/>
                </a:lnTo>
                <a:lnTo>
                  <a:pt x="13716" y="6411713"/>
                </a:lnTo>
                <a:lnTo>
                  <a:pt x="0" y="6425429"/>
                </a:lnTo>
                <a:close/>
              </a:path>
            </a:pathLst>
          </a:custGeom>
          <a:solidFill>
            <a:srgbClr val="089CA2"/>
          </a:solidFill>
          <a:ln>
            <a:noFill/>
          </a:ln>
        </p:spPr>
      </p:sp>
      <p:sp>
        <p:nvSpPr>
          <p:cNvPr id="121" name="Google Shape;121;p18"/>
          <p:cNvSpPr/>
          <p:nvPr/>
        </p:nvSpPr>
        <p:spPr>
          <a:xfrm rot="2700000">
            <a:off x="10334491" y="110221"/>
            <a:ext cx="13717" cy="5232981"/>
          </a:xfrm>
          <a:custGeom>
            <a:rect b="b" l="l" r="r" t="t"/>
            <a:pathLst>
              <a:path extrusionOk="0" h="5232981" w="13717">
                <a:moveTo>
                  <a:pt x="0" y="0"/>
                </a:moveTo>
                <a:lnTo>
                  <a:pt x="13717" y="13716"/>
                </a:lnTo>
                <a:lnTo>
                  <a:pt x="13717" y="5219264"/>
                </a:lnTo>
                <a:lnTo>
                  <a:pt x="1" y="5232981"/>
                </a:lnTo>
                <a:close/>
              </a:path>
            </a:pathLst>
          </a:custGeom>
          <a:solidFill>
            <a:srgbClr val="089CA2"/>
          </a:solidFill>
          <a:ln>
            <a:noFill/>
          </a:ln>
        </p:spPr>
      </p:sp>
      <p:sp>
        <p:nvSpPr>
          <p:cNvPr id="122" name="Google Shape;122;p18"/>
          <p:cNvSpPr/>
          <p:nvPr/>
        </p:nvSpPr>
        <p:spPr>
          <a:xfrm rot="2700000">
            <a:off x="10756084" y="1128037"/>
            <a:ext cx="13716" cy="4040537"/>
          </a:xfrm>
          <a:custGeom>
            <a:rect b="b" l="l" r="r" t="t"/>
            <a:pathLst>
              <a:path extrusionOk="0" h="4040537" w="13716">
                <a:moveTo>
                  <a:pt x="0" y="0"/>
                </a:moveTo>
                <a:lnTo>
                  <a:pt x="13716" y="13716"/>
                </a:lnTo>
                <a:lnTo>
                  <a:pt x="13715" y="4026822"/>
                </a:lnTo>
                <a:lnTo>
                  <a:pt x="1" y="4040537"/>
                </a:lnTo>
                <a:close/>
              </a:path>
            </a:pathLst>
          </a:custGeom>
          <a:solidFill>
            <a:srgbClr val="089CA2"/>
          </a:solidFill>
          <a:ln>
            <a:noFill/>
          </a:ln>
        </p:spPr>
      </p:sp>
      <p:sp>
        <p:nvSpPr>
          <p:cNvPr id="123" name="Google Shape;123;p18"/>
          <p:cNvSpPr/>
          <p:nvPr/>
        </p:nvSpPr>
        <p:spPr>
          <a:xfrm rot="2700000">
            <a:off x="11177678" y="2145853"/>
            <a:ext cx="13716" cy="2848091"/>
          </a:xfrm>
          <a:custGeom>
            <a:rect b="b" l="l" r="r" t="t"/>
            <a:pathLst>
              <a:path extrusionOk="0" h="2848091" w="13716">
                <a:moveTo>
                  <a:pt x="0" y="0"/>
                </a:moveTo>
                <a:lnTo>
                  <a:pt x="13716" y="13716"/>
                </a:lnTo>
                <a:lnTo>
                  <a:pt x="13715" y="2834375"/>
                </a:lnTo>
                <a:lnTo>
                  <a:pt x="0" y="2848091"/>
                </a:lnTo>
                <a:close/>
              </a:path>
            </a:pathLst>
          </a:custGeom>
          <a:solidFill>
            <a:srgbClr val="089CA2"/>
          </a:solidFill>
          <a:ln>
            <a:noFill/>
          </a:ln>
        </p:spPr>
      </p:sp>
      <p:sp>
        <p:nvSpPr>
          <p:cNvPr id="124" name="Google Shape;124;p18"/>
          <p:cNvSpPr/>
          <p:nvPr/>
        </p:nvSpPr>
        <p:spPr>
          <a:xfrm rot="2700000">
            <a:off x="11599272" y="3163669"/>
            <a:ext cx="13715" cy="1655644"/>
          </a:xfrm>
          <a:custGeom>
            <a:rect b="b" l="l" r="r" t="t"/>
            <a:pathLst>
              <a:path extrusionOk="0" h="1655644" w="13715">
                <a:moveTo>
                  <a:pt x="0" y="0"/>
                </a:moveTo>
                <a:lnTo>
                  <a:pt x="13715" y="13716"/>
                </a:lnTo>
                <a:lnTo>
                  <a:pt x="13715" y="1641929"/>
                </a:lnTo>
                <a:lnTo>
                  <a:pt x="0" y="1655644"/>
                </a:lnTo>
                <a:close/>
              </a:path>
            </a:pathLst>
          </a:custGeom>
          <a:solidFill>
            <a:srgbClr val="089CA2"/>
          </a:solidFill>
          <a:ln>
            <a:noFill/>
          </a:ln>
        </p:spPr>
      </p:sp>
      <p:sp>
        <p:nvSpPr>
          <p:cNvPr id="125" name="Google Shape;125;p18"/>
          <p:cNvSpPr/>
          <p:nvPr/>
        </p:nvSpPr>
        <p:spPr>
          <a:xfrm rot="2700000">
            <a:off x="12020868" y="4181493"/>
            <a:ext cx="13715" cy="463189"/>
          </a:xfrm>
          <a:custGeom>
            <a:rect b="b" l="l" r="r" t="t"/>
            <a:pathLst>
              <a:path extrusionOk="0" h="463189" w="13715">
                <a:moveTo>
                  <a:pt x="1" y="0"/>
                </a:moveTo>
                <a:lnTo>
                  <a:pt x="13715" y="13716"/>
                </a:lnTo>
                <a:lnTo>
                  <a:pt x="13715" y="449474"/>
                </a:lnTo>
                <a:lnTo>
                  <a:pt x="0" y="463189"/>
                </a:lnTo>
                <a:close/>
              </a:path>
            </a:pathLst>
          </a:custGeom>
          <a:solidFill>
            <a:srgbClr val="089CA2"/>
          </a:solidFill>
          <a:ln>
            <a:noFill/>
          </a:ln>
        </p:spPr>
      </p:sp>
      <p:sp>
        <p:nvSpPr>
          <p:cNvPr id="126" name="Google Shape;126;p18"/>
          <p:cNvSpPr/>
          <p:nvPr/>
        </p:nvSpPr>
        <p:spPr>
          <a:xfrm rot="2700000">
            <a:off x="203277" y="-93899"/>
            <a:ext cx="13716" cy="608068"/>
          </a:xfrm>
          <a:custGeom>
            <a:rect b="b" l="l" r="r" t="t"/>
            <a:pathLst>
              <a:path extrusionOk="0" h="608068" w="13716">
                <a:moveTo>
                  <a:pt x="0" y="13716"/>
                </a:moveTo>
                <a:lnTo>
                  <a:pt x="13716" y="0"/>
                </a:lnTo>
                <a:lnTo>
                  <a:pt x="13716" y="608068"/>
                </a:lnTo>
                <a:lnTo>
                  <a:pt x="0" y="594352"/>
                </a:lnTo>
                <a:close/>
              </a:path>
            </a:pathLst>
          </a:custGeom>
          <a:solidFill>
            <a:srgbClr val="089CA2"/>
          </a:solidFill>
          <a:ln>
            <a:noFill/>
          </a:ln>
        </p:spPr>
      </p:sp>
      <p:sp>
        <p:nvSpPr>
          <p:cNvPr id="127" name="Google Shape;127;p18"/>
          <p:cNvSpPr/>
          <p:nvPr/>
        </p:nvSpPr>
        <p:spPr>
          <a:xfrm rot="2700000">
            <a:off x="624870" y="-268529"/>
            <a:ext cx="13716" cy="1800514"/>
          </a:xfrm>
          <a:custGeom>
            <a:rect b="b" l="l" r="r" t="t"/>
            <a:pathLst>
              <a:path extrusionOk="0" h="1800514" w="13716">
                <a:moveTo>
                  <a:pt x="0" y="13716"/>
                </a:moveTo>
                <a:lnTo>
                  <a:pt x="13716" y="0"/>
                </a:lnTo>
                <a:lnTo>
                  <a:pt x="13716" y="1800514"/>
                </a:lnTo>
                <a:lnTo>
                  <a:pt x="0" y="1786798"/>
                </a:lnTo>
                <a:close/>
              </a:path>
            </a:pathLst>
          </a:custGeom>
          <a:solidFill>
            <a:srgbClr val="089CA2"/>
          </a:solidFill>
          <a:ln>
            <a:noFill/>
          </a:ln>
        </p:spPr>
      </p:sp>
      <p:sp>
        <p:nvSpPr>
          <p:cNvPr id="128" name="Google Shape;128;p18"/>
          <p:cNvSpPr/>
          <p:nvPr/>
        </p:nvSpPr>
        <p:spPr>
          <a:xfrm rot="2700000">
            <a:off x="1046463" y="-443158"/>
            <a:ext cx="13716" cy="2992958"/>
          </a:xfrm>
          <a:custGeom>
            <a:rect b="b" l="l" r="r" t="t"/>
            <a:pathLst>
              <a:path extrusionOk="0" h="2992958" w="13716">
                <a:moveTo>
                  <a:pt x="0" y="13716"/>
                </a:moveTo>
                <a:lnTo>
                  <a:pt x="13716" y="0"/>
                </a:lnTo>
                <a:lnTo>
                  <a:pt x="13716" y="2992958"/>
                </a:lnTo>
                <a:lnTo>
                  <a:pt x="0" y="2979242"/>
                </a:lnTo>
                <a:close/>
              </a:path>
            </a:pathLst>
          </a:custGeom>
          <a:solidFill>
            <a:srgbClr val="089CA2"/>
          </a:solidFill>
          <a:ln>
            <a:noFill/>
          </a:ln>
        </p:spPr>
      </p:sp>
      <p:sp>
        <p:nvSpPr>
          <p:cNvPr id="129" name="Google Shape;129;p18"/>
          <p:cNvSpPr/>
          <p:nvPr/>
        </p:nvSpPr>
        <p:spPr>
          <a:xfrm rot="2700000">
            <a:off x="1468056" y="-617788"/>
            <a:ext cx="13716" cy="4185404"/>
          </a:xfrm>
          <a:custGeom>
            <a:rect b="b" l="l" r="r" t="t"/>
            <a:pathLst>
              <a:path extrusionOk="0" h="4185404" w="13716">
                <a:moveTo>
                  <a:pt x="0" y="13716"/>
                </a:moveTo>
                <a:lnTo>
                  <a:pt x="13716" y="0"/>
                </a:lnTo>
                <a:lnTo>
                  <a:pt x="13716" y="4185404"/>
                </a:lnTo>
                <a:lnTo>
                  <a:pt x="0" y="4171688"/>
                </a:lnTo>
                <a:close/>
              </a:path>
            </a:pathLst>
          </a:custGeom>
          <a:solidFill>
            <a:srgbClr val="089CA2"/>
          </a:solidFill>
          <a:ln>
            <a:noFill/>
          </a:ln>
        </p:spPr>
      </p:sp>
      <p:sp>
        <p:nvSpPr>
          <p:cNvPr id="130" name="Google Shape;130;p18"/>
          <p:cNvSpPr/>
          <p:nvPr/>
        </p:nvSpPr>
        <p:spPr>
          <a:xfrm rot="2700000">
            <a:off x="1889649" y="-792416"/>
            <a:ext cx="13716" cy="5377849"/>
          </a:xfrm>
          <a:custGeom>
            <a:rect b="b" l="l" r="r" t="t"/>
            <a:pathLst>
              <a:path extrusionOk="0" h="5377849" w="13716">
                <a:moveTo>
                  <a:pt x="0" y="13716"/>
                </a:moveTo>
                <a:lnTo>
                  <a:pt x="13716" y="0"/>
                </a:lnTo>
                <a:lnTo>
                  <a:pt x="13716" y="5377849"/>
                </a:lnTo>
                <a:lnTo>
                  <a:pt x="0" y="5364133"/>
                </a:lnTo>
                <a:close/>
              </a:path>
            </a:pathLst>
          </a:custGeom>
          <a:solidFill>
            <a:srgbClr val="089CA2"/>
          </a:solidFill>
          <a:ln>
            <a:noFill/>
          </a:ln>
        </p:spPr>
      </p:sp>
      <p:sp>
        <p:nvSpPr>
          <p:cNvPr id="131" name="Google Shape;131;p18"/>
          <p:cNvSpPr/>
          <p:nvPr/>
        </p:nvSpPr>
        <p:spPr>
          <a:xfrm flipH="1" rot="8100000">
            <a:off x="2070569" y="-450209"/>
            <a:ext cx="13716" cy="5889566"/>
          </a:xfrm>
          <a:custGeom>
            <a:rect b="b" l="l" r="r" t="t"/>
            <a:pathLst>
              <a:path extrusionOk="0" h="5889566" w="13716">
                <a:moveTo>
                  <a:pt x="13716" y="5889566"/>
                </a:moveTo>
                <a:lnTo>
                  <a:pt x="13716" y="0"/>
                </a:lnTo>
                <a:lnTo>
                  <a:pt x="0" y="13716"/>
                </a:lnTo>
                <a:lnTo>
                  <a:pt x="0" y="5875850"/>
                </a:lnTo>
                <a:close/>
              </a:path>
            </a:pathLst>
          </a:custGeom>
          <a:solidFill>
            <a:srgbClr val="089CA2"/>
          </a:solidFill>
          <a:ln>
            <a:noFill/>
          </a:ln>
        </p:spPr>
      </p:sp>
      <p:sp>
        <p:nvSpPr>
          <p:cNvPr id="132" name="Google Shape;132;p18"/>
          <p:cNvSpPr/>
          <p:nvPr/>
        </p:nvSpPr>
        <p:spPr>
          <a:xfrm flipH="1" rot="8100000">
            <a:off x="1648976" y="567610"/>
            <a:ext cx="13716" cy="4697119"/>
          </a:xfrm>
          <a:custGeom>
            <a:rect b="b" l="l" r="r" t="t"/>
            <a:pathLst>
              <a:path extrusionOk="0" h="4697119" w="13716">
                <a:moveTo>
                  <a:pt x="13716" y="4697119"/>
                </a:moveTo>
                <a:lnTo>
                  <a:pt x="13716" y="0"/>
                </a:lnTo>
                <a:lnTo>
                  <a:pt x="0" y="13716"/>
                </a:lnTo>
                <a:lnTo>
                  <a:pt x="0" y="4683403"/>
                </a:lnTo>
                <a:close/>
              </a:path>
            </a:pathLst>
          </a:custGeom>
          <a:solidFill>
            <a:srgbClr val="089CA2"/>
          </a:solidFill>
          <a:ln>
            <a:noFill/>
          </a:ln>
        </p:spPr>
      </p:sp>
      <p:sp>
        <p:nvSpPr>
          <p:cNvPr id="133" name="Google Shape;133;p18"/>
          <p:cNvSpPr/>
          <p:nvPr/>
        </p:nvSpPr>
        <p:spPr>
          <a:xfrm flipH="1" rot="8100000">
            <a:off x="1227383" y="1585424"/>
            <a:ext cx="13716" cy="3504674"/>
          </a:xfrm>
          <a:custGeom>
            <a:rect b="b" l="l" r="r" t="t"/>
            <a:pathLst>
              <a:path extrusionOk="0" h="3504674" w="13716">
                <a:moveTo>
                  <a:pt x="13716" y="3504674"/>
                </a:moveTo>
                <a:lnTo>
                  <a:pt x="13716" y="0"/>
                </a:lnTo>
                <a:lnTo>
                  <a:pt x="0" y="13716"/>
                </a:lnTo>
                <a:lnTo>
                  <a:pt x="0" y="3490958"/>
                </a:lnTo>
                <a:close/>
              </a:path>
            </a:pathLst>
          </a:custGeom>
          <a:solidFill>
            <a:srgbClr val="089CA2"/>
          </a:solidFill>
          <a:ln>
            <a:noFill/>
          </a:ln>
        </p:spPr>
      </p:sp>
      <p:sp>
        <p:nvSpPr>
          <p:cNvPr id="134" name="Google Shape;134;p18"/>
          <p:cNvSpPr/>
          <p:nvPr/>
        </p:nvSpPr>
        <p:spPr>
          <a:xfrm flipH="1" rot="8100000">
            <a:off x="805790" y="2603242"/>
            <a:ext cx="13716" cy="2312226"/>
          </a:xfrm>
          <a:custGeom>
            <a:rect b="b" l="l" r="r" t="t"/>
            <a:pathLst>
              <a:path extrusionOk="0" h="2312226" w="13716">
                <a:moveTo>
                  <a:pt x="13716" y="2312226"/>
                </a:moveTo>
                <a:lnTo>
                  <a:pt x="13716" y="0"/>
                </a:lnTo>
                <a:lnTo>
                  <a:pt x="0" y="13716"/>
                </a:lnTo>
                <a:lnTo>
                  <a:pt x="0" y="2298510"/>
                </a:lnTo>
                <a:close/>
              </a:path>
            </a:pathLst>
          </a:custGeom>
          <a:solidFill>
            <a:srgbClr val="089CA2"/>
          </a:solidFill>
          <a:ln>
            <a:noFill/>
          </a:ln>
        </p:spPr>
      </p:sp>
      <p:sp>
        <p:nvSpPr>
          <p:cNvPr id="135" name="Google Shape;135;p18"/>
          <p:cNvSpPr/>
          <p:nvPr/>
        </p:nvSpPr>
        <p:spPr>
          <a:xfrm flipH="1" rot="8100000">
            <a:off x="384198" y="3621057"/>
            <a:ext cx="13716" cy="1119782"/>
          </a:xfrm>
          <a:custGeom>
            <a:rect b="b" l="l" r="r" t="t"/>
            <a:pathLst>
              <a:path extrusionOk="0" h="1119782" w="13716">
                <a:moveTo>
                  <a:pt x="13716" y="1119782"/>
                </a:moveTo>
                <a:lnTo>
                  <a:pt x="13716" y="0"/>
                </a:lnTo>
                <a:lnTo>
                  <a:pt x="0" y="13716"/>
                </a:lnTo>
                <a:lnTo>
                  <a:pt x="0" y="1106066"/>
                </a:lnTo>
                <a:close/>
              </a:path>
            </a:pathLst>
          </a:custGeom>
          <a:solidFill>
            <a:srgbClr val="089CA2"/>
          </a:solidFill>
          <a:ln>
            <a:noFill/>
          </a:ln>
        </p:spPr>
      </p:sp>
      <p:sp>
        <p:nvSpPr>
          <p:cNvPr id="136" name="Google Shape;136;p18"/>
          <p:cNvSpPr/>
          <p:nvPr/>
        </p:nvSpPr>
        <p:spPr>
          <a:xfrm flipH="1" rot="8100000">
            <a:off x="2705180" y="-953749"/>
            <a:ext cx="13716" cy="6479500"/>
          </a:xfrm>
          <a:custGeom>
            <a:rect b="b" l="l" r="r" t="t"/>
            <a:pathLst>
              <a:path extrusionOk="0" h="6479500" w="13716">
                <a:moveTo>
                  <a:pt x="0" y="6479500"/>
                </a:moveTo>
                <a:lnTo>
                  <a:pt x="13716" y="6465784"/>
                </a:lnTo>
                <a:lnTo>
                  <a:pt x="13716" y="0"/>
                </a:lnTo>
                <a:lnTo>
                  <a:pt x="0" y="13716"/>
                </a:lnTo>
                <a:close/>
              </a:path>
            </a:pathLst>
          </a:custGeom>
          <a:solidFill>
            <a:srgbClr val="089CA2"/>
          </a:solidFill>
          <a:ln>
            <a:noFill/>
          </a:ln>
        </p:spPr>
      </p:sp>
      <p:sp>
        <p:nvSpPr>
          <p:cNvPr id="137" name="Google Shape;137;p18"/>
          <p:cNvSpPr/>
          <p:nvPr/>
        </p:nvSpPr>
        <p:spPr>
          <a:xfrm flipH="1" rot="8100000">
            <a:off x="4391552" y="-953749"/>
            <a:ext cx="13716" cy="6479500"/>
          </a:xfrm>
          <a:custGeom>
            <a:rect b="b" l="l" r="r" t="t"/>
            <a:pathLst>
              <a:path extrusionOk="0" h="6479500" w="13716">
                <a:moveTo>
                  <a:pt x="0" y="6479500"/>
                </a:moveTo>
                <a:lnTo>
                  <a:pt x="13716" y="6465784"/>
                </a:lnTo>
                <a:lnTo>
                  <a:pt x="13716" y="0"/>
                </a:lnTo>
                <a:lnTo>
                  <a:pt x="0" y="13715"/>
                </a:lnTo>
                <a:close/>
              </a:path>
            </a:pathLst>
          </a:custGeom>
          <a:solidFill>
            <a:srgbClr val="089CA2"/>
          </a:solidFill>
          <a:ln>
            <a:noFill/>
          </a:ln>
        </p:spPr>
      </p:sp>
      <p:sp>
        <p:nvSpPr>
          <p:cNvPr id="138" name="Google Shape;138;p18"/>
          <p:cNvSpPr/>
          <p:nvPr/>
        </p:nvSpPr>
        <p:spPr>
          <a:xfrm flipH="1" rot="8100000">
            <a:off x="6077925" y="-953749"/>
            <a:ext cx="13716" cy="6479501"/>
          </a:xfrm>
          <a:custGeom>
            <a:rect b="b" l="l" r="r" t="t"/>
            <a:pathLst>
              <a:path extrusionOk="0" h="6479501" w="13716">
                <a:moveTo>
                  <a:pt x="0" y="6479501"/>
                </a:moveTo>
                <a:lnTo>
                  <a:pt x="13716" y="6465785"/>
                </a:lnTo>
                <a:lnTo>
                  <a:pt x="13716" y="0"/>
                </a:lnTo>
                <a:lnTo>
                  <a:pt x="0" y="13716"/>
                </a:lnTo>
                <a:close/>
              </a:path>
            </a:pathLst>
          </a:custGeom>
          <a:solidFill>
            <a:srgbClr val="089CA2"/>
          </a:solidFill>
          <a:ln>
            <a:noFill/>
          </a:ln>
        </p:spPr>
      </p:sp>
      <p:sp>
        <p:nvSpPr>
          <p:cNvPr id="139" name="Google Shape;139;p18"/>
          <p:cNvSpPr/>
          <p:nvPr/>
        </p:nvSpPr>
        <p:spPr>
          <a:xfrm flipH="1" rot="8100000">
            <a:off x="6916261" y="-965458"/>
            <a:ext cx="13716" cy="6493219"/>
          </a:xfrm>
          <a:custGeom>
            <a:rect b="b" l="l" r="r" t="t"/>
            <a:pathLst>
              <a:path extrusionOk="0" h="6493219" w="13716">
                <a:moveTo>
                  <a:pt x="13716" y="6479504"/>
                </a:moveTo>
                <a:lnTo>
                  <a:pt x="13716" y="0"/>
                </a:lnTo>
                <a:lnTo>
                  <a:pt x="0" y="13717"/>
                </a:lnTo>
                <a:lnTo>
                  <a:pt x="0" y="6493219"/>
                </a:lnTo>
                <a:close/>
              </a:path>
            </a:pathLst>
          </a:custGeom>
          <a:solidFill>
            <a:srgbClr val="089CA2"/>
          </a:solidFill>
          <a:ln>
            <a:noFill/>
          </a:ln>
        </p:spPr>
      </p:sp>
      <p:sp>
        <p:nvSpPr>
          <p:cNvPr id="140" name="Google Shape;140;p18"/>
          <p:cNvSpPr/>
          <p:nvPr/>
        </p:nvSpPr>
        <p:spPr>
          <a:xfrm flipH="1" rot="8100000">
            <a:off x="7759447" y="-965458"/>
            <a:ext cx="13717" cy="6493219"/>
          </a:xfrm>
          <a:custGeom>
            <a:rect b="b" l="l" r="r" t="t"/>
            <a:pathLst>
              <a:path extrusionOk="0" h="6493219" w="13717">
                <a:moveTo>
                  <a:pt x="0" y="6493219"/>
                </a:moveTo>
                <a:lnTo>
                  <a:pt x="13716" y="6479502"/>
                </a:lnTo>
                <a:lnTo>
                  <a:pt x="13717" y="0"/>
                </a:lnTo>
                <a:lnTo>
                  <a:pt x="0" y="13716"/>
                </a:lnTo>
                <a:close/>
              </a:path>
            </a:pathLst>
          </a:custGeom>
          <a:solidFill>
            <a:srgbClr val="089CA2"/>
          </a:solidFill>
          <a:ln>
            <a:noFill/>
          </a:ln>
        </p:spPr>
      </p:sp>
      <p:sp>
        <p:nvSpPr>
          <p:cNvPr id="141" name="Google Shape;141;p18"/>
          <p:cNvSpPr/>
          <p:nvPr/>
        </p:nvSpPr>
        <p:spPr>
          <a:xfrm flipH="1" rot="8100000">
            <a:off x="8602633" y="-965458"/>
            <a:ext cx="13716" cy="6493219"/>
          </a:xfrm>
          <a:custGeom>
            <a:rect b="b" l="l" r="r" t="t"/>
            <a:pathLst>
              <a:path extrusionOk="0" h="6493219" w="13716">
                <a:moveTo>
                  <a:pt x="13716" y="6479504"/>
                </a:moveTo>
                <a:lnTo>
                  <a:pt x="13716" y="0"/>
                </a:lnTo>
                <a:lnTo>
                  <a:pt x="0" y="13716"/>
                </a:lnTo>
                <a:lnTo>
                  <a:pt x="0" y="6493219"/>
                </a:lnTo>
                <a:close/>
              </a:path>
            </a:pathLst>
          </a:custGeom>
          <a:solidFill>
            <a:srgbClr val="089CA2"/>
          </a:solidFill>
          <a:ln>
            <a:noFill/>
          </a:ln>
        </p:spPr>
      </p:sp>
      <p:sp>
        <p:nvSpPr>
          <p:cNvPr id="142" name="Google Shape;142;p18"/>
          <p:cNvSpPr/>
          <p:nvPr/>
        </p:nvSpPr>
        <p:spPr>
          <a:xfrm flipH="1" rot="8100000">
            <a:off x="10088968" y="-882602"/>
            <a:ext cx="13716" cy="5927431"/>
          </a:xfrm>
          <a:custGeom>
            <a:rect b="b" l="l" r="r" t="t"/>
            <a:pathLst>
              <a:path extrusionOk="0" h="5927431" w="13716">
                <a:moveTo>
                  <a:pt x="0" y="5927431"/>
                </a:moveTo>
                <a:lnTo>
                  <a:pt x="13715" y="5913716"/>
                </a:lnTo>
                <a:lnTo>
                  <a:pt x="13716" y="13716"/>
                </a:lnTo>
                <a:lnTo>
                  <a:pt x="0" y="0"/>
                </a:lnTo>
                <a:close/>
              </a:path>
            </a:pathLst>
          </a:custGeom>
          <a:solidFill>
            <a:srgbClr val="089CA2"/>
          </a:solidFill>
          <a:ln>
            <a:noFill/>
          </a:ln>
        </p:spPr>
      </p:sp>
      <p:sp>
        <p:nvSpPr>
          <p:cNvPr id="143" name="Google Shape;143;p18"/>
          <p:cNvSpPr/>
          <p:nvPr/>
        </p:nvSpPr>
        <p:spPr>
          <a:xfrm flipH="1" rot="8100000">
            <a:off x="10510562" y="-707971"/>
            <a:ext cx="13716" cy="4734985"/>
          </a:xfrm>
          <a:custGeom>
            <a:rect b="b" l="l" r="r" t="t"/>
            <a:pathLst>
              <a:path extrusionOk="0" h="4734985" w="13716">
                <a:moveTo>
                  <a:pt x="0" y="4734985"/>
                </a:moveTo>
                <a:lnTo>
                  <a:pt x="13715" y="4721270"/>
                </a:lnTo>
                <a:lnTo>
                  <a:pt x="13716" y="13715"/>
                </a:lnTo>
                <a:lnTo>
                  <a:pt x="0" y="0"/>
                </a:lnTo>
                <a:close/>
              </a:path>
            </a:pathLst>
          </a:custGeom>
          <a:solidFill>
            <a:srgbClr val="089CA2"/>
          </a:solidFill>
          <a:ln>
            <a:noFill/>
          </a:ln>
        </p:spPr>
      </p:sp>
      <p:sp>
        <p:nvSpPr>
          <p:cNvPr id="144" name="Google Shape;144;p18"/>
          <p:cNvSpPr/>
          <p:nvPr/>
        </p:nvSpPr>
        <p:spPr>
          <a:xfrm flipH="1" rot="8100000">
            <a:off x="10932155" y="-533342"/>
            <a:ext cx="13716" cy="3542540"/>
          </a:xfrm>
          <a:custGeom>
            <a:rect b="b" l="l" r="r" t="t"/>
            <a:pathLst>
              <a:path extrusionOk="0" h="3542540" w="13716">
                <a:moveTo>
                  <a:pt x="0" y="3542540"/>
                </a:moveTo>
                <a:lnTo>
                  <a:pt x="13715" y="3528825"/>
                </a:lnTo>
                <a:lnTo>
                  <a:pt x="13716" y="13716"/>
                </a:lnTo>
                <a:lnTo>
                  <a:pt x="0" y="0"/>
                </a:lnTo>
                <a:close/>
              </a:path>
            </a:pathLst>
          </a:custGeom>
          <a:solidFill>
            <a:srgbClr val="089CA2"/>
          </a:solidFill>
          <a:ln>
            <a:noFill/>
          </a:ln>
        </p:spPr>
      </p:sp>
      <p:sp>
        <p:nvSpPr>
          <p:cNvPr id="145" name="Google Shape;145;p18"/>
          <p:cNvSpPr/>
          <p:nvPr/>
        </p:nvSpPr>
        <p:spPr>
          <a:xfrm flipH="1" rot="8100000">
            <a:off x="11353748" y="-358712"/>
            <a:ext cx="13716" cy="2350095"/>
          </a:xfrm>
          <a:custGeom>
            <a:rect b="b" l="l" r="r" t="t"/>
            <a:pathLst>
              <a:path extrusionOk="0" h="2350095" w="13716">
                <a:moveTo>
                  <a:pt x="0" y="2350095"/>
                </a:moveTo>
                <a:lnTo>
                  <a:pt x="13715" y="2336380"/>
                </a:lnTo>
                <a:lnTo>
                  <a:pt x="13716" y="13714"/>
                </a:lnTo>
                <a:lnTo>
                  <a:pt x="0" y="0"/>
                </a:lnTo>
                <a:close/>
              </a:path>
            </a:pathLst>
          </a:custGeom>
          <a:solidFill>
            <a:srgbClr val="089CA2"/>
          </a:solidFill>
          <a:ln>
            <a:noFill/>
          </a:ln>
        </p:spPr>
      </p:sp>
      <p:sp>
        <p:nvSpPr>
          <p:cNvPr id="146" name="Google Shape;146;p18"/>
          <p:cNvSpPr/>
          <p:nvPr/>
        </p:nvSpPr>
        <p:spPr>
          <a:xfrm flipH="1" rot="8100000">
            <a:off x="11775341" y="-184083"/>
            <a:ext cx="13716" cy="1157650"/>
          </a:xfrm>
          <a:custGeom>
            <a:rect b="b" l="l" r="r" t="t"/>
            <a:pathLst>
              <a:path extrusionOk="0" h="1157650" w="13716">
                <a:moveTo>
                  <a:pt x="0" y="1157650"/>
                </a:moveTo>
                <a:lnTo>
                  <a:pt x="13716" y="1143934"/>
                </a:lnTo>
                <a:lnTo>
                  <a:pt x="13716" y="13716"/>
                </a:lnTo>
                <a:lnTo>
                  <a:pt x="0" y="0"/>
                </a:lnTo>
                <a:close/>
              </a:path>
            </a:pathLst>
          </a:custGeom>
          <a:solidFill>
            <a:srgbClr val="089CA2"/>
          </a:solidFill>
          <a:ln>
            <a:noFill/>
          </a:ln>
        </p:spPr>
      </p:sp>
      <p:sp>
        <p:nvSpPr>
          <p:cNvPr id="147" name="Google Shape;147;p18"/>
          <p:cNvSpPr/>
          <p:nvPr/>
        </p:nvSpPr>
        <p:spPr>
          <a:xfrm flipH="1" rot="8100000">
            <a:off x="3543517" y="-965458"/>
            <a:ext cx="13716" cy="6493219"/>
          </a:xfrm>
          <a:custGeom>
            <a:rect b="b" l="l" r="r" t="t"/>
            <a:pathLst>
              <a:path extrusionOk="0" h="6493219" w="13716">
                <a:moveTo>
                  <a:pt x="0" y="6493219"/>
                </a:moveTo>
                <a:lnTo>
                  <a:pt x="13716" y="6479503"/>
                </a:lnTo>
                <a:lnTo>
                  <a:pt x="13716" y="0"/>
                </a:lnTo>
                <a:lnTo>
                  <a:pt x="0" y="13716"/>
                </a:lnTo>
                <a:close/>
              </a:path>
            </a:pathLst>
          </a:custGeom>
          <a:solidFill>
            <a:srgbClr val="089CA2"/>
          </a:solidFill>
          <a:ln>
            <a:noFill/>
          </a:ln>
        </p:spPr>
      </p:sp>
      <p:sp>
        <p:nvSpPr>
          <p:cNvPr id="148" name="Google Shape;148;p18"/>
          <p:cNvSpPr/>
          <p:nvPr/>
        </p:nvSpPr>
        <p:spPr>
          <a:xfrm flipH="1" rot="8100000">
            <a:off x="5229889" y="-965458"/>
            <a:ext cx="13716" cy="6493220"/>
          </a:xfrm>
          <a:custGeom>
            <a:rect b="b" l="l" r="r" t="t"/>
            <a:pathLst>
              <a:path extrusionOk="0" h="6493220" w="13716">
                <a:moveTo>
                  <a:pt x="0" y="6493220"/>
                </a:moveTo>
                <a:lnTo>
                  <a:pt x="13716" y="6479504"/>
                </a:lnTo>
                <a:lnTo>
                  <a:pt x="13716" y="0"/>
                </a:lnTo>
                <a:lnTo>
                  <a:pt x="0" y="13716"/>
                </a:lnTo>
                <a:close/>
              </a:path>
            </a:pathLst>
          </a:custGeom>
          <a:solidFill>
            <a:srgbClr val="089CA2"/>
          </a:solidFill>
          <a:ln>
            <a:noFill/>
          </a:ln>
        </p:spPr>
      </p:sp>
      <p:sp>
        <p:nvSpPr>
          <p:cNvPr id="149" name="Google Shape;149;p18"/>
          <p:cNvSpPr/>
          <p:nvPr/>
        </p:nvSpPr>
        <p:spPr>
          <a:xfrm rot="-5400000">
            <a:off x="64427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8"/>
          <p:cNvSpPr/>
          <p:nvPr/>
        </p:nvSpPr>
        <p:spPr>
          <a:xfrm>
            <a:off x="712049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8"/>
          <p:cNvSpPr/>
          <p:nvPr/>
        </p:nvSpPr>
        <p:spPr>
          <a:xfrm rot="-5400000">
            <a:off x="-148774" y="258315"/>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8"/>
          <p:cNvSpPr/>
          <p:nvPr/>
        </p:nvSpPr>
        <p:spPr>
          <a:xfrm>
            <a:off x="37745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8"/>
          <p:cNvSpPr/>
          <p:nvPr/>
        </p:nvSpPr>
        <p:spPr>
          <a:xfrm rot="-5400000">
            <a:off x="13875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8"/>
          <p:cNvSpPr/>
          <p:nvPr/>
        </p:nvSpPr>
        <p:spPr>
          <a:xfrm rot="-5400000">
            <a:off x="22300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8"/>
          <p:cNvSpPr/>
          <p:nvPr/>
        </p:nvSpPr>
        <p:spPr>
          <a:xfrm rot="-5400000">
            <a:off x="307261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8"/>
          <p:cNvSpPr/>
          <p:nvPr/>
        </p:nvSpPr>
        <p:spPr>
          <a:xfrm rot="-5400000">
            <a:off x="391515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8"/>
          <p:cNvSpPr/>
          <p:nvPr/>
        </p:nvSpPr>
        <p:spPr>
          <a:xfrm rot="-5400000">
            <a:off x="47576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8"/>
          <p:cNvSpPr/>
          <p:nvPr/>
        </p:nvSpPr>
        <p:spPr>
          <a:xfrm rot="-5400000">
            <a:off x="56002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8"/>
          <p:cNvSpPr/>
          <p:nvPr/>
        </p:nvSpPr>
        <p:spPr>
          <a:xfrm>
            <a:off x="122033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8"/>
          <p:cNvSpPr/>
          <p:nvPr/>
        </p:nvSpPr>
        <p:spPr>
          <a:xfrm>
            <a:off x="206321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8"/>
          <p:cNvSpPr/>
          <p:nvPr/>
        </p:nvSpPr>
        <p:spPr>
          <a:xfrm>
            <a:off x="290609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8"/>
          <p:cNvSpPr/>
          <p:nvPr/>
        </p:nvSpPr>
        <p:spPr>
          <a:xfrm>
            <a:off x="374897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8"/>
          <p:cNvSpPr/>
          <p:nvPr/>
        </p:nvSpPr>
        <p:spPr>
          <a:xfrm>
            <a:off x="459185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8"/>
          <p:cNvSpPr/>
          <p:nvPr/>
        </p:nvSpPr>
        <p:spPr>
          <a:xfrm>
            <a:off x="543473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8"/>
          <p:cNvSpPr/>
          <p:nvPr/>
        </p:nvSpPr>
        <p:spPr>
          <a:xfrm>
            <a:off x="627761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8"/>
          <p:cNvSpPr/>
          <p:nvPr/>
        </p:nvSpPr>
        <p:spPr>
          <a:xfrm rot="-5400000">
            <a:off x="812785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8"/>
          <p:cNvSpPr/>
          <p:nvPr/>
        </p:nvSpPr>
        <p:spPr>
          <a:xfrm>
            <a:off x="880625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8"/>
          <p:cNvSpPr/>
          <p:nvPr/>
        </p:nvSpPr>
        <p:spPr>
          <a:xfrm rot="-5400000">
            <a:off x="728531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8"/>
          <p:cNvSpPr/>
          <p:nvPr/>
        </p:nvSpPr>
        <p:spPr>
          <a:xfrm>
            <a:off x="796337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8"/>
          <p:cNvSpPr/>
          <p:nvPr/>
        </p:nvSpPr>
        <p:spPr>
          <a:xfrm rot="-5400000">
            <a:off x="98129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8"/>
          <p:cNvSpPr/>
          <p:nvPr/>
        </p:nvSpPr>
        <p:spPr>
          <a:xfrm>
            <a:off x="1049201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8"/>
          <p:cNvSpPr/>
          <p:nvPr/>
        </p:nvSpPr>
        <p:spPr>
          <a:xfrm rot="-5400000">
            <a:off x="89703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8"/>
          <p:cNvSpPr/>
          <p:nvPr/>
        </p:nvSpPr>
        <p:spPr>
          <a:xfrm>
            <a:off x="964913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8"/>
          <p:cNvSpPr/>
          <p:nvPr/>
        </p:nvSpPr>
        <p:spPr>
          <a:xfrm rot="-5400000">
            <a:off x="11498011"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8"/>
          <p:cNvSpPr/>
          <p:nvPr/>
        </p:nvSpPr>
        <p:spPr>
          <a:xfrm rot="-5400000">
            <a:off x="106554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8"/>
          <p:cNvSpPr/>
          <p:nvPr/>
        </p:nvSpPr>
        <p:spPr>
          <a:xfrm>
            <a:off x="11334899" y="365858"/>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8"/>
          <p:cNvSpPr/>
          <p:nvPr/>
        </p:nvSpPr>
        <p:spPr>
          <a:xfrm rot="-5400000">
            <a:off x="5449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8"/>
          <p:cNvSpPr/>
          <p:nvPr/>
        </p:nvSpPr>
        <p:spPr>
          <a:xfrm>
            <a:off x="66645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8"/>
          <p:cNvSpPr/>
          <p:nvPr/>
        </p:nvSpPr>
        <p:spPr>
          <a:xfrm>
            <a:off x="0" y="331699"/>
            <a:ext cx="93942" cy="4240302"/>
          </a:xfrm>
          <a:custGeom>
            <a:rect b="b" l="l" r="r" t="t"/>
            <a:pathLst>
              <a:path extrusionOk="0" h="4240302" w="9394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8"/>
          <p:cNvSpPr/>
          <p:nvPr/>
        </p:nvSpPr>
        <p:spPr>
          <a:xfrm>
            <a:off x="7667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8"/>
          <p:cNvSpPr/>
          <p:nvPr/>
        </p:nvSpPr>
        <p:spPr>
          <a:xfrm>
            <a:off x="16092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8"/>
          <p:cNvSpPr/>
          <p:nvPr/>
        </p:nvSpPr>
        <p:spPr>
          <a:xfrm>
            <a:off x="24518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8"/>
          <p:cNvSpPr/>
          <p:nvPr/>
        </p:nvSpPr>
        <p:spPr>
          <a:xfrm>
            <a:off x="329435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8"/>
          <p:cNvSpPr/>
          <p:nvPr/>
        </p:nvSpPr>
        <p:spPr>
          <a:xfrm>
            <a:off x="413689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8"/>
          <p:cNvSpPr/>
          <p:nvPr/>
        </p:nvSpPr>
        <p:spPr>
          <a:xfrm>
            <a:off x="49794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8"/>
          <p:cNvSpPr/>
          <p:nvPr/>
        </p:nvSpPr>
        <p:spPr>
          <a:xfrm>
            <a:off x="58219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8"/>
          <p:cNvSpPr/>
          <p:nvPr/>
        </p:nvSpPr>
        <p:spPr>
          <a:xfrm>
            <a:off x="834959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8"/>
          <p:cNvSpPr/>
          <p:nvPr/>
        </p:nvSpPr>
        <p:spPr>
          <a:xfrm>
            <a:off x="750705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8"/>
          <p:cNvSpPr/>
          <p:nvPr/>
        </p:nvSpPr>
        <p:spPr>
          <a:xfrm>
            <a:off x="100346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8"/>
          <p:cNvSpPr/>
          <p:nvPr/>
        </p:nvSpPr>
        <p:spPr>
          <a:xfrm>
            <a:off x="91921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8"/>
          <p:cNvSpPr/>
          <p:nvPr/>
        </p:nvSpPr>
        <p:spPr>
          <a:xfrm>
            <a:off x="11719750"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8"/>
          <p:cNvSpPr/>
          <p:nvPr/>
        </p:nvSpPr>
        <p:spPr>
          <a:xfrm>
            <a:off x="108772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8"/>
          <p:cNvSpPr/>
          <p:nvPr/>
        </p:nvSpPr>
        <p:spPr>
          <a:xfrm rot="-5400000">
            <a:off x="60211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8"/>
          <p:cNvSpPr/>
          <p:nvPr/>
        </p:nvSpPr>
        <p:spPr>
          <a:xfrm rot="-5400000">
            <a:off x="9659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8"/>
          <p:cNvSpPr/>
          <p:nvPr/>
        </p:nvSpPr>
        <p:spPr>
          <a:xfrm rot="-5400000">
            <a:off x="18084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8"/>
          <p:cNvSpPr/>
          <p:nvPr/>
        </p:nvSpPr>
        <p:spPr>
          <a:xfrm rot="-5400000">
            <a:off x="265102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8"/>
          <p:cNvSpPr/>
          <p:nvPr/>
        </p:nvSpPr>
        <p:spPr>
          <a:xfrm rot="-5400000">
            <a:off x="349356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8"/>
          <p:cNvSpPr/>
          <p:nvPr/>
        </p:nvSpPr>
        <p:spPr>
          <a:xfrm rot="-5400000">
            <a:off x="43361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8"/>
          <p:cNvSpPr/>
          <p:nvPr/>
        </p:nvSpPr>
        <p:spPr>
          <a:xfrm rot="-5400000">
            <a:off x="51786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8"/>
          <p:cNvSpPr/>
          <p:nvPr/>
        </p:nvSpPr>
        <p:spPr>
          <a:xfrm rot="-5400000">
            <a:off x="770626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8"/>
          <p:cNvSpPr/>
          <p:nvPr/>
        </p:nvSpPr>
        <p:spPr>
          <a:xfrm rot="-5400000">
            <a:off x="686372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8"/>
          <p:cNvSpPr/>
          <p:nvPr/>
        </p:nvSpPr>
        <p:spPr>
          <a:xfrm rot="-5400000">
            <a:off x="93913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8"/>
          <p:cNvSpPr/>
          <p:nvPr/>
        </p:nvSpPr>
        <p:spPr>
          <a:xfrm rot="-5400000">
            <a:off x="85488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8"/>
          <p:cNvSpPr/>
          <p:nvPr/>
        </p:nvSpPr>
        <p:spPr>
          <a:xfrm rot="-5400000">
            <a:off x="11076421"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8"/>
          <p:cNvSpPr/>
          <p:nvPr/>
        </p:nvSpPr>
        <p:spPr>
          <a:xfrm rot="-5400000">
            <a:off x="102338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8"/>
          <p:cNvSpPr/>
          <p:nvPr/>
        </p:nvSpPr>
        <p:spPr>
          <a:xfrm rot="-5400000">
            <a:off x="1234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8"/>
          <p:cNvSpPr/>
          <p:nvPr/>
        </p:nvSpPr>
        <p:spPr>
          <a:xfrm rot="-5400000">
            <a:off x="11760003" y="685578"/>
            <a:ext cx="595780" cy="268215"/>
          </a:xfrm>
          <a:custGeom>
            <a:rect b="b" l="l" r="r" t="t"/>
            <a:pathLst>
              <a:path extrusionOk="0" h="268215" w="59578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8"/>
          <p:cNvSpPr/>
          <p:nvPr/>
        </p:nvSpPr>
        <p:spPr>
          <a:xfrm>
            <a:off x="70866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8"/>
          <p:cNvSpPr/>
          <p:nvPr/>
        </p:nvSpPr>
        <p:spPr>
          <a:xfrm>
            <a:off x="3463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8"/>
          <p:cNvSpPr/>
          <p:nvPr/>
        </p:nvSpPr>
        <p:spPr>
          <a:xfrm>
            <a:off x="11888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8"/>
          <p:cNvSpPr/>
          <p:nvPr/>
        </p:nvSpPr>
        <p:spPr>
          <a:xfrm>
            <a:off x="20314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8"/>
          <p:cNvSpPr/>
          <p:nvPr/>
        </p:nvSpPr>
        <p:spPr>
          <a:xfrm>
            <a:off x="28739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8"/>
          <p:cNvSpPr/>
          <p:nvPr/>
        </p:nvSpPr>
        <p:spPr>
          <a:xfrm>
            <a:off x="371649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8"/>
          <p:cNvSpPr/>
          <p:nvPr/>
        </p:nvSpPr>
        <p:spPr>
          <a:xfrm>
            <a:off x="45590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8"/>
          <p:cNvSpPr/>
          <p:nvPr/>
        </p:nvSpPr>
        <p:spPr>
          <a:xfrm>
            <a:off x="54015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8"/>
          <p:cNvSpPr/>
          <p:nvPr/>
        </p:nvSpPr>
        <p:spPr>
          <a:xfrm>
            <a:off x="62441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8"/>
          <p:cNvSpPr/>
          <p:nvPr/>
        </p:nvSpPr>
        <p:spPr>
          <a:xfrm>
            <a:off x="87717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8"/>
          <p:cNvSpPr/>
          <p:nvPr/>
        </p:nvSpPr>
        <p:spPr>
          <a:xfrm>
            <a:off x="792919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8"/>
          <p:cNvSpPr/>
          <p:nvPr/>
        </p:nvSpPr>
        <p:spPr>
          <a:xfrm>
            <a:off x="104568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8"/>
          <p:cNvSpPr/>
          <p:nvPr/>
        </p:nvSpPr>
        <p:spPr>
          <a:xfrm>
            <a:off x="96142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8"/>
          <p:cNvSpPr/>
          <p:nvPr/>
        </p:nvSpPr>
        <p:spPr>
          <a:xfrm>
            <a:off x="12141892" y="758852"/>
            <a:ext cx="50109" cy="3538433"/>
          </a:xfrm>
          <a:custGeom>
            <a:rect b="b" l="l" r="r" t="t"/>
            <a:pathLst>
              <a:path extrusionOk="0" h="3538433" w="50109">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8"/>
          <p:cNvSpPr/>
          <p:nvPr/>
        </p:nvSpPr>
        <p:spPr>
          <a:xfrm>
            <a:off x="112993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8"/>
          <p:cNvSpPr/>
          <p:nvPr/>
        </p:nvSpPr>
        <p:spPr>
          <a:xfrm rot="-5400000">
            <a:off x="617401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8"/>
          <p:cNvSpPr/>
          <p:nvPr/>
        </p:nvSpPr>
        <p:spPr>
          <a:xfrm rot="-5400000">
            <a:off x="111877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8"/>
          <p:cNvSpPr/>
          <p:nvPr/>
        </p:nvSpPr>
        <p:spPr>
          <a:xfrm rot="-5400000">
            <a:off x="196131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8"/>
          <p:cNvSpPr/>
          <p:nvPr/>
        </p:nvSpPr>
        <p:spPr>
          <a:xfrm rot="-5400000">
            <a:off x="280385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8"/>
          <p:cNvSpPr/>
          <p:nvPr/>
        </p:nvSpPr>
        <p:spPr>
          <a:xfrm rot="-5400000">
            <a:off x="364639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8"/>
          <p:cNvSpPr/>
          <p:nvPr/>
        </p:nvSpPr>
        <p:spPr>
          <a:xfrm rot="-5400000">
            <a:off x="448893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8"/>
          <p:cNvSpPr/>
          <p:nvPr/>
        </p:nvSpPr>
        <p:spPr>
          <a:xfrm rot="-5400000">
            <a:off x="533147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8"/>
          <p:cNvSpPr/>
          <p:nvPr/>
        </p:nvSpPr>
        <p:spPr>
          <a:xfrm rot="-5400000">
            <a:off x="785909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8"/>
          <p:cNvSpPr/>
          <p:nvPr/>
        </p:nvSpPr>
        <p:spPr>
          <a:xfrm rot="-5400000">
            <a:off x="701655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8"/>
          <p:cNvSpPr/>
          <p:nvPr/>
        </p:nvSpPr>
        <p:spPr>
          <a:xfrm rot="-5400000">
            <a:off x="954417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8"/>
          <p:cNvSpPr/>
          <p:nvPr/>
        </p:nvSpPr>
        <p:spPr>
          <a:xfrm rot="-5400000">
            <a:off x="870163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8"/>
          <p:cNvSpPr/>
          <p:nvPr/>
        </p:nvSpPr>
        <p:spPr>
          <a:xfrm rot="-5400000">
            <a:off x="11229252"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8"/>
          <p:cNvSpPr/>
          <p:nvPr/>
        </p:nvSpPr>
        <p:spPr>
          <a:xfrm rot="-5400000">
            <a:off x="1038671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8"/>
          <p:cNvSpPr/>
          <p:nvPr/>
        </p:nvSpPr>
        <p:spPr>
          <a:xfrm rot="-5400000">
            <a:off x="27623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8"/>
          <p:cNvSpPr/>
          <p:nvPr/>
        </p:nvSpPr>
        <p:spPr>
          <a:xfrm rot="-5400000">
            <a:off x="11908617" y="4923"/>
            <a:ext cx="298552" cy="268215"/>
          </a:xfrm>
          <a:custGeom>
            <a:rect b="b" l="l" r="r" t="t"/>
            <a:pathLst>
              <a:path extrusionOk="0" h="268215" w="298552">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8"/>
          <p:cNvSpPr/>
          <p:nvPr/>
        </p:nvSpPr>
        <p:spPr>
          <a:xfrm>
            <a:off x="346332" y="-10245"/>
            <a:ext cx="169752" cy="84875"/>
          </a:xfrm>
          <a:custGeom>
            <a:rect b="b" l="l" r="r" t="t"/>
            <a:pathLst>
              <a:path extrusionOk="0" h="84875" w="169752">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8"/>
          <p:cNvSpPr/>
          <p:nvPr/>
        </p:nvSpPr>
        <p:spPr>
          <a:xfrm>
            <a:off x="1188872" y="-10245"/>
            <a:ext cx="169752" cy="84875"/>
          </a:xfrm>
          <a:custGeom>
            <a:rect b="b" l="l" r="r" t="t"/>
            <a:pathLst>
              <a:path extrusionOk="0" h="84875" w="169752">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8"/>
          <p:cNvSpPr/>
          <p:nvPr/>
        </p:nvSpPr>
        <p:spPr>
          <a:xfrm>
            <a:off x="2031413" y="-10245"/>
            <a:ext cx="10160587" cy="84875"/>
          </a:xfrm>
          <a:custGeom>
            <a:rect b="b" l="l" r="r" t="t"/>
            <a:pathLst>
              <a:path extrusionOk="0" h="84875" w="10160587">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8"/>
          <p:cNvSpPr/>
          <p:nvPr/>
        </p:nvSpPr>
        <p:spPr>
          <a:xfrm rot="-5400000">
            <a:off x="64427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8"/>
          <p:cNvSpPr/>
          <p:nvPr/>
        </p:nvSpPr>
        <p:spPr>
          <a:xfrm>
            <a:off x="712049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8"/>
          <p:cNvSpPr/>
          <p:nvPr/>
        </p:nvSpPr>
        <p:spPr>
          <a:xfrm rot="-5400000">
            <a:off x="-148774" y="1103813"/>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8"/>
          <p:cNvSpPr/>
          <p:nvPr/>
        </p:nvSpPr>
        <p:spPr>
          <a:xfrm>
            <a:off x="37745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8"/>
          <p:cNvSpPr/>
          <p:nvPr/>
        </p:nvSpPr>
        <p:spPr>
          <a:xfrm rot="-5400000">
            <a:off x="13875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8"/>
          <p:cNvSpPr/>
          <p:nvPr/>
        </p:nvSpPr>
        <p:spPr>
          <a:xfrm rot="-5400000">
            <a:off x="22300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8"/>
          <p:cNvSpPr/>
          <p:nvPr/>
        </p:nvSpPr>
        <p:spPr>
          <a:xfrm rot="-5400000">
            <a:off x="307261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8"/>
          <p:cNvSpPr/>
          <p:nvPr/>
        </p:nvSpPr>
        <p:spPr>
          <a:xfrm rot="-5400000">
            <a:off x="391515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8"/>
          <p:cNvSpPr/>
          <p:nvPr/>
        </p:nvSpPr>
        <p:spPr>
          <a:xfrm rot="-5400000">
            <a:off x="47576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8"/>
          <p:cNvSpPr/>
          <p:nvPr/>
        </p:nvSpPr>
        <p:spPr>
          <a:xfrm rot="-5400000">
            <a:off x="56002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8"/>
          <p:cNvSpPr/>
          <p:nvPr/>
        </p:nvSpPr>
        <p:spPr>
          <a:xfrm>
            <a:off x="122033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8"/>
          <p:cNvSpPr/>
          <p:nvPr/>
        </p:nvSpPr>
        <p:spPr>
          <a:xfrm>
            <a:off x="206321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8"/>
          <p:cNvSpPr/>
          <p:nvPr/>
        </p:nvSpPr>
        <p:spPr>
          <a:xfrm>
            <a:off x="290609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8"/>
          <p:cNvSpPr/>
          <p:nvPr/>
        </p:nvSpPr>
        <p:spPr>
          <a:xfrm>
            <a:off x="374897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8"/>
          <p:cNvSpPr/>
          <p:nvPr/>
        </p:nvSpPr>
        <p:spPr>
          <a:xfrm>
            <a:off x="459185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8"/>
          <p:cNvSpPr/>
          <p:nvPr/>
        </p:nvSpPr>
        <p:spPr>
          <a:xfrm>
            <a:off x="543473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8"/>
          <p:cNvSpPr/>
          <p:nvPr/>
        </p:nvSpPr>
        <p:spPr>
          <a:xfrm>
            <a:off x="627761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8"/>
          <p:cNvSpPr/>
          <p:nvPr/>
        </p:nvSpPr>
        <p:spPr>
          <a:xfrm rot="-5400000">
            <a:off x="812785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8"/>
          <p:cNvSpPr/>
          <p:nvPr/>
        </p:nvSpPr>
        <p:spPr>
          <a:xfrm>
            <a:off x="880625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8"/>
          <p:cNvSpPr/>
          <p:nvPr/>
        </p:nvSpPr>
        <p:spPr>
          <a:xfrm rot="-5400000">
            <a:off x="728531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8"/>
          <p:cNvSpPr/>
          <p:nvPr/>
        </p:nvSpPr>
        <p:spPr>
          <a:xfrm>
            <a:off x="796337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8"/>
          <p:cNvSpPr/>
          <p:nvPr/>
        </p:nvSpPr>
        <p:spPr>
          <a:xfrm rot="-5400000">
            <a:off x="98129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8"/>
          <p:cNvSpPr/>
          <p:nvPr/>
        </p:nvSpPr>
        <p:spPr>
          <a:xfrm>
            <a:off x="1049201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8"/>
          <p:cNvSpPr/>
          <p:nvPr/>
        </p:nvSpPr>
        <p:spPr>
          <a:xfrm rot="-5400000">
            <a:off x="89703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8"/>
          <p:cNvSpPr/>
          <p:nvPr/>
        </p:nvSpPr>
        <p:spPr>
          <a:xfrm>
            <a:off x="964913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8"/>
          <p:cNvSpPr/>
          <p:nvPr/>
        </p:nvSpPr>
        <p:spPr>
          <a:xfrm rot="-5400000">
            <a:off x="11498011"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8"/>
          <p:cNvSpPr/>
          <p:nvPr/>
        </p:nvSpPr>
        <p:spPr>
          <a:xfrm rot="-5400000">
            <a:off x="106554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8"/>
          <p:cNvSpPr/>
          <p:nvPr/>
        </p:nvSpPr>
        <p:spPr>
          <a:xfrm>
            <a:off x="11334899" y="121135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8"/>
          <p:cNvSpPr/>
          <p:nvPr/>
        </p:nvSpPr>
        <p:spPr>
          <a:xfrm rot="-5400000">
            <a:off x="5449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8"/>
          <p:cNvSpPr/>
          <p:nvPr/>
        </p:nvSpPr>
        <p:spPr>
          <a:xfrm>
            <a:off x="66645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8"/>
          <p:cNvSpPr/>
          <p:nvPr/>
        </p:nvSpPr>
        <p:spPr>
          <a:xfrm>
            <a:off x="7667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8"/>
          <p:cNvSpPr/>
          <p:nvPr/>
        </p:nvSpPr>
        <p:spPr>
          <a:xfrm>
            <a:off x="16092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8"/>
          <p:cNvSpPr/>
          <p:nvPr/>
        </p:nvSpPr>
        <p:spPr>
          <a:xfrm>
            <a:off x="24518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8"/>
          <p:cNvSpPr/>
          <p:nvPr/>
        </p:nvSpPr>
        <p:spPr>
          <a:xfrm>
            <a:off x="329435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8"/>
          <p:cNvSpPr/>
          <p:nvPr/>
        </p:nvSpPr>
        <p:spPr>
          <a:xfrm>
            <a:off x="413689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8"/>
          <p:cNvSpPr/>
          <p:nvPr/>
        </p:nvSpPr>
        <p:spPr>
          <a:xfrm>
            <a:off x="49794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8"/>
          <p:cNvSpPr/>
          <p:nvPr/>
        </p:nvSpPr>
        <p:spPr>
          <a:xfrm>
            <a:off x="58219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8"/>
          <p:cNvSpPr/>
          <p:nvPr/>
        </p:nvSpPr>
        <p:spPr>
          <a:xfrm>
            <a:off x="834959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8"/>
          <p:cNvSpPr/>
          <p:nvPr/>
        </p:nvSpPr>
        <p:spPr>
          <a:xfrm>
            <a:off x="750705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8"/>
          <p:cNvSpPr/>
          <p:nvPr/>
        </p:nvSpPr>
        <p:spPr>
          <a:xfrm>
            <a:off x="100346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8"/>
          <p:cNvSpPr/>
          <p:nvPr/>
        </p:nvSpPr>
        <p:spPr>
          <a:xfrm>
            <a:off x="91921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8"/>
          <p:cNvSpPr/>
          <p:nvPr/>
        </p:nvSpPr>
        <p:spPr>
          <a:xfrm>
            <a:off x="11719750"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8"/>
          <p:cNvSpPr/>
          <p:nvPr/>
        </p:nvSpPr>
        <p:spPr>
          <a:xfrm>
            <a:off x="108772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8"/>
          <p:cNvSpPr/>
          <p:nvPr/>
        </p:nvSpPr>
        <p:spPr>
          <a:xfrm rot="-5400000">
            <a:off x="60211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8"/>
          <p:cNvSpPr/>
          <p:nvPr/>
        </p:nvSpPr>
        <p:spPr>
          <a:xfrm rot="-5400000">
            <a:off x="9659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8"/>
          <p:cNvSpPr/>
          <p:nvPr/>
        </p:nvSpPr>
        <p:spPr>
          <a:xfrm rot="-5400000">
            <a:off x="18084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8"/>
          <p:cNvSpPr/>
          <p:nvPr/>
        </p:nvSpPr>
        <p:spPr>
          <a:xfrm rot="-5400000">
            <a:off x="265102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8"/>
          <p:cNvSpPr/>
          <p:nvPr/>
        </p:nvSpPr>
        <p:spPr>
          <a:xfrm rot="-5400000">
            <a:off x="349356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8"/>
          <p:cNvSpPr/>
          <p:nvPr/>
        </p:nvSpPr>
        <p:spPr>
          <a:xfrm rot="-5400000">
            <a:off x="43361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8"/>
          <p:cNvSpPr/>
          <p:nvPr/>
        </p:nvSpPr>
        <p:spPr>
          <a:xfrm rot="-5400000">
            <a:off x="51786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8"/>
          <p:cNvSpPr/>
          <p:nvPr/>
        </p:nvSpPr>
        <p:spPr>
          <a:xfrm rot="-5400000">
            <a:off x="770626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8"/>
          <p:cNvSpPr/>
          <p:nvPr/>
        </p:nvSpPr>
        <p:spPr>
          <a:xfrm rot="-5400000">
            <a:off x="686372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8"/>
          <p:cNvSpPr/>
          <p:nvPr/>
        </p:nvSpPr>
        <p:spPr>
          <a:xfrm rot="-5400000">
            <a:off x="93913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8"/>
          <p:cNvSpPr/>
          <p:nvPr/>
        </p:nvSpPr>
        <p:spPr>
          <a:xfrm rot="-5400000">
            <a:off x="85488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8"/>
          <p:cNvSpPr/>
          <p:nvPr/>
        </p:nvSpPr>
        <p:spPr>
          <a:xfrm rot="-5400000">
            <a:off x="11076421"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8"/>
          <p:cNvSpPr/>
          <p:nvPr/>
        </p:nvSpPr>
        <p:spPr>
          <a:xfrm rot="-5400000">
            <a:off x="102338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8"/>
          <p:cNvSpPr/>
          <p:nvPr/>
        </p:nvSpPr>
        <p:spPr>
          <a:xfrm rot="-5400000">
            <a:off x="1234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8"/>
          <p:cNvSpPr/>
          <p:nvPr/>
        </p:nvSpPr>
        <p:spPr>
          <a:xfrm rot="-5400000">
            <a:off x="11760002" y="1531078"/>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8"/>
          <p:cNvSpPr/>
          <p:nvPr/>
        </p:nvSpPr>
        <p:spPr>
          <a:xfrm>
            <a:off x="70866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8"/>
          <p:cNvSpPr/>
          <p:nvPr/>
        </p:nvSpPr>
        <p:spPr>
          <a:xfrm>
            <a:off x="3463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8"/>
          <p:cNvSpPr/>
          <p:nvPr/>
        </p:nvSpPr>
        <p:spPr>
          <a:xfrm>
            <a:off x="11888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8"/>
          <p:cNvSpPr/>
          <p:nvPr/>
        </p:nvSpPr>
        <p:spPr>
          <a:xfrm>
            <a:off x="20314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8"/>
          <p:cNvSpPr/>
          <p:nvPr/>
        </p:nvSpPr>
        <p:spPr>
          <a:xfrm>
            <a:off x="28739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8"/>
          <p:cNvSpPr/>
          <p:nvPr/>
        </p:nvSpPr>
        <p:spPr>
          <a:xfrm>
            <a:off x="371649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8"/>
          <p:cNvSpPr/>
          <p:nvPr/>
        </p:nvSpPr>
        <p:spPr>
          <a:xfrm>
            <a:off x="45590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8"/>
          <p:cNvSpPr/>
          <p:nvPr/>
        </p:nvSpPr>
        <p:spPr>
          <a:xfrm>
            <a:off x="54015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8"/>
          <p:cNvSpPr/>
          <p:nvPr/>
        </p:nvSpPr>
        <p:spPr>
          <a:xfrm>
            <a:off x="62441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8"/>
          <p:cNvSpPr/>
          <p:nvPr/>
        </p:nvSpPr>
        <p:spPr>
          <a:xfrm>
            <a:off x="87717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8"/>
          <p:cNvSpPr/>
          <p:nvPr/>
        </p:nvSpPr>
        <p:spPr>
          <a:xfrm>
            <a:off x="792919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8"/>
          <p:cNvSpPr/>
          <p:nvPr/>
        </p:nvSpPr>
        <p:spPr>
          <a:xfrm>
            <a:off x="104568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8"/>
          <p:cNvSpPr/>
          <p:nvPr/>
        </p:nvSpPr>
        <p:spPr>
          <a:xfrm>
            <a:off x="96142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8"/>
          <p:cNvSpPr/>
          <p:nvPr/>
        </p:nvSpPr>
        <p:spPr>
          <a:xfrm>
            <a:off x="112993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8"/>
          <p:cNvSpPr/>
          <p:nvPr/>
        </p:nvSpPr>
        <p:spPr>
          <a:xfrm rot="-5400000">
            <a:off x="64427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8"/>
          <p:cNvSpPr/>
          <p:nvPr/>
        </p:nvSpPr>
        <p:spPr>
          <a:xfrm>
            <a:off x="712049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8"/>
          <p:cNvSpPr/>
          <p:nvPr/>
        </p:nvSpPr>
        <p:spPr>
          <a:xfrm rot="-5400000">
            <a:off x="-148774" y="1946410"/>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8"/>
          <p:cNvSpPr/>
          <p:nvPr/>
        </p:nvSpPr>
        <p:spPr>
          <a:xfrm>
            <a:off x="37745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8"/>
          <p:cNvSpPr/>
          <p:nvPr/>
        </p:nvSpPr>
        <p:spPr>
          <a:xfrm rot="-5400000">
            <a:off x="13875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8"/>
          <p:cNvSpPr/>
          <p:nvPr/>
        </p:nvSpPr>
        <p:spPr>
          <a:xfrm rot="-5400000">
            <a:off x="22300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8"/>
          <p:cNvSpPr/>
          <p:nvPr/>
        </p:nvSpPr>
        <p:spPr>
          <a:xfrm rot="-5400000">
            <a:off x="307261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8"/>
          <p:cNvSpPr/>
          <p:nvPr/>
        </p:nvSpPr>
        <p:spPr>
          <a:xfrm rot="-5400000">
            <a:off x="391515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8"/>
          <p:cNvSpPr/>
          <p:nvPr/>
        </p:nvSpPr>
        <p:spPr>
          <a:xfrm rot="-5400000">
            <a:off x="47576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8"/>
          <p:cNvSpPr/>
          <p:nvPr/>
        </p:nvSpPr>
        <p:spPr>
          <a:xfrm rot="-5400000">
            <a:off x="56002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8"/>
          <p:cNvSpPr/>
          <p:nvPr/>
        </p:nvSpPr>
        <p:spPr>
          <a:xfrm>
            <a:off x="122033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8"/>
          <p:cNvSpPr/>
          <p:nvPr/>
        </p:nvSpPr>
        <p:spPr>
          <a:xfrm>
            <a:off x="206321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8"/>
          <p:cNvSpPr/>
          <p:nvPr/>
        </p:nvSpPr>
        <p:spPr>
          <a:xfrm>
            <a:off x="290609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8"/>
          <p:cNvSpPr/>
          <p:nvPr/>
        </p:nvSpPr>
        <p:spPr>
          <a:xfrm>
            <a:off x="374897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8"/>
          <p:cNvSpPr/>
          <p:nvPr/>
        </p:nvSpPr>
        <p:spPr>
          <a:xfrm>
            <a:off x="459185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8"/>
          <p:cNvSpPr/>
          <p:nvPr/>
        </p:nvSpPr>
        <p:spPr>
          <a:xfrm>
            <a:off x="543473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8"/>
          <p:cNvSpPr/>
          <p:nvPr/>
        </p:nvSpPr>
        <p:spPr>
          <a:xfrm>
            <a:off x="627761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8"/>
          <p:cNvSpPr/>
          <p:nvPr/>
        </p:nvSpPr>
        <p:spPr>
          <a:xfrm rot="-5400000">
            <a:off x="812785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8"/>
          <p:cNvSpPr/>
          <p:nvPr/>
        </p:nvSpPr>
        <p:spPr>
          <a:xfrm>
            <a:off x="880625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8"/>
          <p:cNvSpPr/>
          <p:nvPr/>
        </p:nvSpPr>
        <p:spPr>
          <a:xfrm rot="-5400000">
            <a:off x="728531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8"/>
          <p:cNvSpPr/>
          <p:nvPr/>
        </p:nvSpPr>
        <p:spPr>
          <a:xfrm>
            <a:off x="796337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8"/>
          <p:cNvSpPr/>
          <p:nvPr/>
        </p:nvSpPr>
        <p:spPr>
          <a:xfrm rot="-5400000">
            <a:off x="98129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8"/>
          <p:cNvSpPr/>
          <p:nvPr/>
        </p:nvSpPr>
        <p:spPr>
          <a:xfrm>
            <a:off x="1049201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8"/>
          <p:cNvSpPr/>
          <p:nvPr/>
        </p:nvSpPr>
        <p:spPr>
          <a:xfrm rot="-5400000">
            <a:off x="89703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8"/>
          <p:cNvSpPr/>
          <p:nvPr/>
        </p:nvSpPr>
        <p:spPr>
          <a:xfrm>
            <a:off x="964913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8"/>
          <p:cNvSpPr/>
          <p:nvPr/>
        </p:nvSpPr>
        <p:spPr>
          <a:xfrm rot="-5400000">
            <a:off x="11498011"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8"/>
          <p:cNvSpPr/>
          <p:nvPr/>
        </p:nvSpPr>
        <p:spPr>
          <a:xfrm rot="-5400000">
            <a:off x="106554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8"/>
          <p:cNvSpPr/>
          <p:nvPr/>
        </p:nvSpPr>
        <p:spPr>
          <a:xfrm>
            <a:off x="11334899" y="2053953"/>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8"/>
          <p:cNvSpPr/>
          <p:nvPr/>
        </p:nvSpPr>
        <p:spPr>
          <a:xfrm rot="-5400000">
            <a:off x="5449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8"/>
          <p:cNvSpPr/>
          <p:nvPr/>
        </p:nvSpPr>
        <p:spPr>
          <a:xfrm>
            <a:off x="66645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8"/>
          <p:cNvSpPr/>
          <p:nvPr/>
        </p:nvSpPr>
        <p:spPr>
          <a:xfrm>
            <a:off x="7667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8"/>
          <p:cNvSpPr/>
          <p:nvPr/>
        </p:nvSpPr>
        <p:spPr>
          <a:xfrm>
            <a:off x="16092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8"/>
          <p:cNvSpPr/>
          <p:nvPr/>
        </p:nvSpPr>
        <p:spPr>
          <a:xfrm>
            <a:off x="24518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8"/>
          <p:cNvSpPr/>
          <p:nvPr/>
        </p:nvSpPr>
        <p:spPr>
          <a:xfrm>
            <a:off x="329435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8"/>
          <p:cNvSpPr/>
          <p:nvPr/>
        </p:nvSpPr>
        <p:spPr>
          <a:xfrm>
            <a:off x="413689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8"/>
          <p:cNvSpPr/>
          <p:nvPr/>
        </p:nvSpPr>
        <p:spPr>
          <a:xfrm>
            <a:off x="49794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8"/>
          <p:cNvSpPr/>
          <p:nvPr/>
        </p:nvSpPr>
        <p:spPr>
          <a:xfrm>
            <a:off x="58219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8"/>
          <p:cNvSpPr/>
          <p:nvPr/>
        </p:nvSpPr>
        <p:spPr>
          <a:xfrm>
            <a:off x="834959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8"/>
          <p:cNvSpPr/>
          <p:nvPr/>
        </p:nvSpPr>
        <p:spPr>
          <a:xfrm>
            <a:off x="750705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8"/>
          <p:cNvSpPr/>
          <p:nvPr/>
        </p:nvSpPr>
        <p:spPr>
          <a:xfrm>
            <a:off x="100346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8"/>
          <p:cNvSpPr/>
          <p:nvPr/>
        </p:nvSpPr>
        <p:spPr>
          <a:xfrm>
            <a:off x="91921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8"/>
          <p:cNvSpPr/>
          <p:nvPr/>
        </p:nvSpPr>
        <p:spPr>
          <a:xfrm>
            <a:off x="11719750"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8"/>
          <p:cNvSpPr/>
          <p:nvPr/>
        </p:nvSpPr>
        <p:spPr>
          <a:xfrm>
            <a:off x="108772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8"/>
          <p:cNvSpPr/>
          <p:nvPr/>
        </p:nvSpPr>
        <p:spPr>
          <a:xfrm rot="-5400000">
            <a:off x="60211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8"/>
          <p:cNvSpPr/>
          <p:nvPr/>
        </p:nvSpPr>
        <p:spPr>
          <a:xfrm rot="-5400000">
            <a:off x="9659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8"/>
          <p:cNvSpPr/>
          <p:nvPr/>
        </p:nvSpPr>
        <p:spPr>
          <a:xfrm rot="-5400000">
            <a:off x="18084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8"/>
          <p:cNvSpPr/>
          <p:nvPr/>
        </p:nvSpPr>
        <p:spPr>
          <a:xfrm rot="-5400000">
            <a:off x="265102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8"/>
          <p:cNvSpPr/>
          <p:nvPr/>
        </p:nvSpPr>
        <p:spPr>
          <a:xfrm rot="-5400000">
            <a:off x="349356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8"/>
          <p:cNvSpPr/>
          <p:nvPr/>
        </p:nvSpPr>
        <p:spPr>
          <a:xfrm rot="-5400000">
            <a:off x="43361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8"/>
          <p:cNvSpPr/>
          <p:nvPr/>
        </p:nvSpPr>
        <p:spPr>
          <a:xfrm rot="-5400000">
            <a:off x="51786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8"/>
          <p:cNvSpPr/>
          <p:nvPr/>
        </p:nvSpPr>
        <p:spPr>
          <a:xfrm rot="-5400000">
            <a:off x="770626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8"/>
          <p:cNvSpPr/>
          <p:nvPr/>
        </p:nvSpPr>
        <p:spPr>
          <a:xfrm rot="-5400000">
            <a:off x="686372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8"/>
          <p:cNvSpPr/>
          <p:nvPr/>
        </p:nvSpPr>
        <p:spPr>
          <a:xfrm rot="-5400000">
            <a:off x="93913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8"/>
          <p:cNvSpPr/>
          <p:nvPr/>
        </p:nvSpPr>
        <p:spPr>
          <a:xfrm rot="-5400000">
            <a:off x="85488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8"/>
          <p:cNvSpPr/>
          <p:nvPr/>
        </p:nvSpPr>
        <p:spPr>
          <a:xfrm rot="-5400000">
            <a:off x="11076421"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8"/>
          <p:cNvSpPr/>
          <p:nvPr/>
        </p:nvSpPr>
        <p:spPr>
          <a:xfrm rot="-5400000">
            <a:off x="102338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8"/>
          <p:cNvSpPr/>
          <p:nvPr/>
        </p:nvSpPr>
        <p:spPr>
          <a:xfrm rot="-5400000">
            <a:off x="1234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8"/>
          <p:cNvSpPr/>
          <p:nvPr/>
        </p:nvSpPr>
        <p:spPr>
          <a:xfrm rot="-5400000">
            <a:off x="11760003" y="2373673"/>
            <a:ext cx="595780" cy="268215"/>
          </a:xfrm>
          <a:custGeom>
            <a:rect b="b" l="l" r="r" t="t"/>
            <a:pathLst>
              <a:path extrusionOk="0" h="268215" w="59578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8"/>
          <p:cNvSpPr/>
          <p:nvPr/>
        </p:nvSpPr>
        <p:spPr>
          <a:xfrm>
            <a:off x="70866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8"/>
          <p:cNvSpPr/>
          <p:nvPr/>
        </p:nvSpPr>
        <p:spPr>
          <a:xfrm>
            <a:off x="3463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8"/>
          <p:cNvSpPr/>
          <p:nvPr/>
        </p:nvSpPr>
        <p:spPr>
          <a:xfrm>
            <a:off x="11888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8"/>
          <p:cNvSpPr/>
          <p:nvPr/>
        </p:nvSpPr>
        <p:spPr>
          <a:xfrm>
            <a:off x="20314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8"/>
          <p:cNvSpPr/>
          <p:nvPr/>
        </p:nvSpPr>
        <p:spPr>
          <a:xfrm>
            <a:off x="28739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8"/>
          <p:cNvSpPr/>
          <p:nvPr/>
        </p:nvSpPr>
        <p:spPr>
          <a:xfrm>
            <a:off x="371649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8"/>
          <p:cNvSpPr/>
          <p:nvPr/>
        </p:nvSpPr>
        <p:spPr>
          <a:xfrm>
            <a:off x="45590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8"/>
          <p:cNvSpPr/>
          <p:nvPr/>
        </p:nvSpPr>
        <p:spPr>
          <a:xfrm>
            <a:off x="54015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8"/>
          <p:cNvSpPr/>
          <p:nvPr/>
        </p:nvSpPr>
        <p:spPr>
          <a:xfrm>
            <a:off x="62441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8"/>
          <p:cNvSpPr/>
          <p:nvPr/>
        </p:nvSpPr>
        <p:spPr>
          <a:xfrm>
            <a:off x="87717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8"/>
          <p:cNvSpPr/>
          <p:nvPr/>
        </p:nvSpPr>
        <p:spPr>
          <a:xfrm>
            <a:off x="792919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8"/>
          <p:cNvSpPr/>
          <p:nvPr/>
        </p:nvSpPr>
        <p:spPr>
          <a:xfrm>
            <a:off x="104568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8"/>
          <p:cNvSpPr/>
          <p:nvPr/>
        </p:nvSpPr>
        <p:spPr>
          <a:xfrm>
            <a:off x="96142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8"/>
          <p:cNvSpPr/>
          <p:nvPr/>
        </p:nvSpPr>
        <p:spPr>
          <a:xfrm>
            <a:off x="112993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8"/>
          <p:cNvSpPr/>
          <p:nvPr/>
        </p:nvSpPr>
        <p:spPr>
          <a:xfrm rot="-5400000">
            <a:off x="64427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8"/>
          <p:cNvSpPr/>
          <p:nvPr/>
        </p:nvSpPr>
        <p:spPr>
          <a:xfrm>
            <a:off x="712049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8"/>
          <p:cNvSpPr/>
          <p:nvPr/>
        </p:nvSpPr>
        <p:spPr>
          <a:xfrm rot="-5400000">
            <a:off x="-148774" y="2795083"/>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8"/>
          <p:cNvSpPr/>
          <p:nvPr/>
        </p:nvSpPr>
        <p:spPr>
          <a:xfrm>
            <a:off x="37745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8"/>
          <p:cNvSpPr/>
          <p:nvPr/>
        </p:nvSpPr>
        <p:spPr>
          <a:xfrm rot="-5400000">
            <a:off x="13875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8"/>
          <p:cNvSpPr/>
          <p:nvPr/>
        </p:nvSpPr>
        <p:spPr>
          <a:xfrm rot="-5400000">
            <a:off x="22300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8"/>
          <p:cNvSpPr/>
          <p:nvPr/>
        </p:nvSpPr>
        <p:spPr>
          <a:xfrm rot="-5400000">
            <a:off x="307261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8"/>
          <p:cNvSpPr/>
          <p:nvPr/>
        </p:nvSpPr>
        <p:spPr>
          <a:xfrm rot="-5400000">
            <a:off x="391515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8"/>
          <p:cNvSpPr/>
          <p:nvPr/>
        </p:nvSpPr>
        <p:spPr>
          <a:xfrm rot="-5400000">
            <a:off x="47576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8"/>
          <p:cNvSpPr/>
          <p:nvPr/>
        </p:nvSpPr>
        <p:spPr>
          <a:xfrm rot="-5400000">
            <a:off x="56002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8"/>
          <p:cNvSpPr/>
          <p:nvPr/>
        </p:nvSpPr>
        <p:spPr>
          <a:xfrm>
            <a:off x="122033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8"/>
          <p:cNvSpPr/>
          <p:nvPr/>
        </p:nvSpPr>
        <p:spPr>
          <a:xfrm>
            <a:off x="206321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8"/>
          <p:cNvSpPr/>
          <p:nvPr/>
        </p:nvSpPr>
        <p:spPr>
          <a:xfrm>
            <a:off x="290609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8"/>
          <p:cNvSpPr/>
          <p:nvPr/>
        </p:nvSpPr>
        <p:spPr>
          <a:xfrm>
            <a:off x="374897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8"/>
          <p:cNvSpPr/>
          <p:nvPr/>
        </p:nvSpPr>
        <p:spPr>
          <a:xfrm>
            <a:off x="459185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8"/>
          <p:cNvSpPr/>
          <p:nvPr/>
        </p:nvSpPr>
        <p:spPr>
          <a:xfrm>
            <a:off x="543473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8"/>
          <p:cNvSpPr/>
          <p:nvPr/>
        </p:nvSpPr>
        <p:spPr>
          <a:xfrm>
            <a:off x="627761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8"/>
          <p:cNvSpPr/>
          <p:nvPr/>
        </p:nvSpPr>
        <p:spPr>
          <a:xfrm rot="-5400000">
            <a:off x="812785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8"/>
          <p:cNvSpPr/>
          <p:nvPr/>
        </p:nvSpPr>
        <p:spPr>
          <a:xfrm>
            <a:off x="880625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8"/>
          <p:cNvSpPr/>
          <p:nvPr/>
        </p:nvSpPr>
        <p:spPr>
          <a:xfrm rot="-5400000">
            <a:off x="728531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8"/>
          <p:cNvSpPr/>
          <p:nvPr/>
        </p:nvSpPr>
        <p:spPr>
          <a:xfrm>
            <a:off x="796337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8"/>
          <p:cNvSpPr/>
          <p:nvPr/>
        </p:nvSpPr>
        <p:spPr>
          <a:xfrm rot="-5400000">
            <a:off x="98129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8"/>
          <p:cNvSpPr/>
          <p:nvPr/>
        </p:nvSpPr>
        <p:spPr>
          <a:xfrm>
            <a:off x="1049201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8"/>
          <p:cNvSpPr/>
          <p:nvPr/>
        </p:nvSpPr>
        <p:spPr>
          <a:xfrm rot="-5400000">
            <a:off x="89703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8"/>
          <p:cNvSpPr/>
          <p:nvPr/>
        </p:nvSpPr>
        <p:spPr>
          <a:xfrm>
            <a:off x="964913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8"/>
          <p:cNvSpPr/>
          <p:nvPr/>
        </p:nvSpPr>
        <p:spPr>
          <a:xfrm rot="-5400000">
            <a:off x="11498011"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8"/>
          <p:cNvSpPr/>
          <p:nvPr/>
        </p:nvSpPr>
        <p:spPr>
          <a:xfrm rot="-5400000">
            <a:off x="106554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8"/>
          <p:cNvSpPr/>
          <p:nvPr/>
        </p:nvSpPr>
        <p:spPr>
          <a:xfrm>
            <a:off x="11334899" y="2902626"/>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8"/>
          <p:cNvSpPr/>
          <p:nvPr/>
        </p:nvSpPr>
        <p:spPr>
          <a:xfrm rot="-5400000">
            <a:off x="5449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8"/>
          <p:cNvSpPr/>
          <p:nvPr/>
        </p:nvSpPr>
        <p:spPr>
          <a:xfrm>
            <a:off x="66645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8"/>
          <p:cNvSpPr/>
          <p:nvPr/>
        </p:nvSpPr>
        <p:spPr>
          <a:xfrm>
            <a:off x="7667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8"/>
          <p:cNvSpPr/>
          <p:nvPr/>
        </p:nvSpPr>
        <p:spPr>
          <a:xfrm>
            <a:off x="16092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8"/>
          <p:cNvSpPr/>
          <p:nvPr/>
        </p:nvSpPr>
        <p:spPr>
          <a:xfrm>
            <a:off x="24518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8"/>
          <p:cNvSpPr/>
          <p:nvPr/>
        </p:nvSpPr>
        <p:spPr>
          <a:xfrm>
            <a:off x="329435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8"/>
          <p:cNvSpPr/>
          <p:nvPr/>
        </p:nvSpPr>
        <p:spPr>
          <a:xfrm>
            <a:off x="413689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8"/>
          <p:cNvSpPr/>
          <p:nvPr/>
        </p:nvSpPr>
        <p:spPr>
          <a:xfrm>
            <a:off x="49794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8"/>
          <p:cNvSpPr/>
          <p:nvPr/>
        </p:nvSpPr>
        <p:spPr>
          <a:xfrm>
            <a:off x="58219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8"/>
          <p:cNvSpPr/>
          <p:nvPr/>
        </p:nvSpPr>
        <p:spPr>
          <a:xfrm>
            <a:off x="834959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8"/>
          <p:cNvSpPr/>
          <p:nvPr/>
        </p:nvSpPr>
        <p:spPr>
          <a:xfrm>
            <a:off x="750705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8"/>
          <p:cNvSpPr/>
          <p:nvPr/>
        </p:nvSpPr>
        <p:spPr>
          <a:xfrm>
            <a:off x="100346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8"/>
          <p:cNvSpPr/>
          <p:nvPr/>
        </p:nvSpPr>
        <p:spPr>
          <a:xfrm>
            <a:off x="91921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8"/>
          <p:cNvSpPr/>
          <p:nvPr/>
        </p:nvSpPr>
        <p:spPr>
          <a:xfrm>
            <a:off x="11719750"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8"/>
          <p:cNvSpPr/>
          <p:nvPr/>
        </p:nvSpPr>
        <p:spPr>
          <a:xfrm>
            <a:off x="108772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8"/>
          <p:cNvSpPr/>
          <p:nvPr/>
        </p:nvSpPr>
        <p:spPr>
          <a:xfrm rot="-5400000">
            <a:off x="60211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8"/>
          <p:cNvSpPr/>
          <p:nvPr/>
        </p:nvSpPr>
        <p:spPr>
          <a:xfrm rot="-5400000">
            <a:off x="9659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8"/>
          <p:cNvSpPr/>
          <p:nvPr/>
        </p:nvSpPr>
        <p:spPr>
          <a:xfrm rot="-5400000">
            <a:off x="18084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8"/>
          <p:cNvSpPr/>
          <p:nvPr/>
        </p:nvSpPr>
        <p:spPr>
          <a:xfrm rot="-5400000">
            <a:off x="265102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8"/>
          <p:cNvSpPr/>
          <p:nvPr/>
        </p:nvSpPr>
        <p:spPr>
          <a:xfrm rot="-5400000">
            <a:off x="349356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8"/>
          <p:cNvSpPr/>
          <p:nvPr/>
        </p:nvSpPr>
        <p:spPr>
          <a:xfrm rot="-5400000">
            <a:off x="43361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8"/>
          <p:cNvSpPr/>
          <p:nvPr/>
        </p:nvSpPr>
        <p:spPr>
          <a:xfrm rot="-5400000">
            <a:off x="51786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8"/>
          <p:cNvSpPr/>
          <p:nvPr/>
        </p:nvSpPr>
        <p:spPr>
          <a:xfrm rot="-5400000">
            <a:off x="770626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8"/>
          <p:cNvSpPr/>
          <p:nvPr/>
        </p:nvSpPr>
        <p:spPr>
          <a:xfrm rot="-5400000">
            <a:off x="686372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8"/>
          <p:cNvSpPr/>
          <p:nvPr/>
        </p:nvSpPr>
        <p:spPr>
          <a:xfrm rot="-5400000">
            <a:off x="93913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8"/>
          <p:cNvSpPr/>
          <p:nvPr/>
        </p:nvSpPr>
        <p:spPr>
          <a:xfrm rot="-5400000">
            <a:off x="85488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8"/>
          <p:cNvSpPr/>
          <p:nvPr/>
        </p:nvSpPr>
        <p:spPr>
          <a:xfrm rot="-5400000">
            <a:off x="11076421"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8"/>
          <p:cNvSpPr/>
          <p:nvPr/>
        </p:nvSpPr>
        <p:spPr>
          <a:xfrm rot="-5400000">
            <a:off x="102338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8"/>
          <p:cNvSpPr/>
          <p:nvPr/>
        </p:nvSpPr>
        <p:spPr>
          <a:xfrm rot="-5400000">
            <a:off x="1234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8"/>
          <p:cNvSpPr/>
          <p:nvPr/>
        </p:nvSpPr>
        <p:spPr>
          <a:xfrm rot="-5400000">
            <a:off x="11760002" y="3223930"/>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8"/>
          <p:cNvSpPr/>
          <p:nvPr/>
        </p:nvSpPr>
        <p:spPr>
          <a:xfrm>
            <a:off x="70866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8"/>
          <p:cNvSpPr/>
          <p:nvPr/>
        </p:nvSpPr>
        <p:spPr>
          <a:xfrm>
            <a:off x="3463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8"/>
          <p:cNvSpPr/>
          <p:nvPr/>
        </p:nvSpPr>
        <p:spPr>
          <a:xfrm>
            <a:off x="11888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8"/>
          <p:cNvSpPr/>
          <p:nvPr/>
        </p:nvSpPr>
        <p:spPr>
          <a:xfrm>
            <a:off x="20314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8"/>
          <p:cNvSpPr/>
          <p:nvPr/>
        </p:nvSpPr>
        <p:spPr>
          <a:xfrm>
            <a:off x="28739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8"/>
          <p:cNvSpPr/>
          <p:nvPr/>
        </p:nvSpPr>
        <p:spPr>
          <a:xfrm>
            <a:off x="371649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8"/>
          <p:cNvSpPr/>
          <p:nvPr/>
        </p:nvSpPr>
        <p:spPr>
          <a:xfrm>
            <a:off x="45590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8"/>
          <p:cNvSpPr/>
          <p:nvPr/>
        </p:nvSpPr>
        <p:spPr>
          <a:xfrm>
            <a:off x="54015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8"/>
          <p:cNvSpPr/>
          <p:nvPr/>
        </p:nvSpPr>
        <p:spPr>
          <a:xfrm>
            <a:off x="62441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8"/>
          <p:cNvSpPr/>
          <p:nvPr/>
        </p:nvSpPr>
        <p:spPr>
          <a:xfrm>
            <a:off x="87717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8"/>
          <p:cNvSpPr/>
          <p:nvPr/>
        </p:nvSpPr>
        <p:spPr>
          <a:xfrm>
            <a:off x="792919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8"/>
          <p:cNvSpPr/>
          <p:nvPr/>
        </p:nvSpPr>
        <p:spPr>
          <a:xfrm>
            <a:off x="104568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8"/>
          <p:cNvSpPr/>
          <p:nvPr/>
        </p:nvSpPr>
        <p:spPr>
          <a:xfrm>
            <a:off x="96142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8"/>
          <p:cNvSpPr/>
          <p:nvPr/>
        </p:nvSpPr>
        <p:spPr>
          <a:xfrm>
            <a:off x="112993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8"/>
          <p:cNvSpPr/>
          <p:nvPr/>
        </p:nvSpPr>
        <p:spPr>
          <a:xfrm rot="-5400000">
            <a:off x="64427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8"/>
          <p:cNvSpPr/>
          <p:nvPr/>
        </p:nvSpPr>
        <p:spPr>
          <a:xfrm>
            <a:off x="712049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8"/>
          <p:cNvSpPr/>
          <p:nvPr/>
        </p:nvSpPr>
        <p:spPr>
          <a:xfrm rot="-5400000">
            <a:off x="-148774" y="3639262"/>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8"/>
          <p:cNvSpPr/>
          <p:nvPr/>
        </p:nvSpPr>
        <p:spPr>
          <a:xfrm>
            <a:off x="37745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8"/>
          <p:cNvSpPr/>
          <p:nvPr/>
        </p:nvSpPr>
        <p:spPr>
          <a:xfrm rot="-5400000">
            <a:off x="13875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8"/>
          <p:cNvSpPr/>
          <p:nvPr/>
        </p:nvSpPr>
        <p:spPr>
          <a:xfrm rot="-5400000">
            <a:off x="22300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8"/>
          <p:cNvSpPr/>
          <p:nvPr/>
        </p:nvSpPr>
        <p:spPr>
          <a:xfrm rot="-5400000">
            <a:off x="307261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8"/>
          <p:cNvSpPr/>
          <p:nvPr/>
        </p:nvSpPr>
        <p:spPr>
          <a:xfrm rot="-5400000">
            <a:off x="391515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8"/>
          <p:cNvSpPr/>
          <p:nvPr/>
        </p:nvSpPr>
        <p:spPr>
          <a:xfrm rot="-5400000">
            <a:off x="47576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8"/>
          <p:cNvSpPr/>
          <p:nvPr/>
        </p:nvSpPr>
        <p:spPr>
          <a:xfrm rot="-5400000">
            <a:off x="56002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8"/>
          <p:cNvSpPr/>
          <p:nvPr/>
        </p:nvSpPr>
        <p:spPr>
          <a:xfrm>
            <a:off x="122033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8"/>
          <p:cNvSpPr/>
          <p:nvPr/>
        </p:nvSpPr>
        <p:spPr>
          <a:xfrm>
            <a:off x="206321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8"/>
          <p:cNvSpPr/>
          <p:nvPr/>
        </p:nvSpPr>
        <p:spPr>
          <a:xfrm>
            <a:off x="290609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8"/>
          <p:cNvSpPr/>
          <p:nvPr/>
        </p:nvSpPr>
        <p:spPr>
          <a:xfrm>
            <a:off x="374897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8"/>
          <p:cNvSpPr/>
          <p:nvPr/>
        </p:nvSpPr>
        <p:spPr>
          <a:xfrm>
            <a:off x="459185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8"/>
          <p:cNvSpPr/>
          <p:nvPr/>
        </p:nvSpPr>
        <p:spPr>
          <a:xfrm>
            <a:off x="543473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8"/>
          <p:cNvSpPr/>
          <p:nvPr/>
        </p:nvSpPr>
        <p:spPr>
          <a:xfrm>
            <a:off x="627761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8"/>
          <p:cNvSpPr/>
          <p:nvPr/>
        </p:nvSpPr>
        <p:spPr>
          <a:xfrm rot="-5400000">
            <a:off x="812785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8"/>
          <p:cNvSpPr/>
          <p:nvPr/>
        </p:nvSpPr>
        <p:spPr>
          <a:xfrm>
            <a:off x="880625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8"/>
          <p:cNvSpPr/>
          <p:nvPr/>
        </p:nvSpPr>
        <p:spPr>
          <a:xfrm rot="-5400000">
            <a:off x="728531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8"/>
          <p:cNvSpPr/>
          <p:nvPr/>
        </p:nvSpPr>
        <p:spPr>
          <a:xfrm>
            <a:off x="796337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8"/>
          <p:cNvSpPr/>
          <p:nvPr/>
        </p:nvSpPr>
        <p:spPr>
          <a:xfrm rot="-5400000">
            <a:off x="98129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8"/>
          <p:cNvSpPr/>
          <p:nvPr/>
        </p:nvSpPr>
        <p:spPr>
          <a:xfrm>
            <a:off x="1049201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8"/>
          <p:cNvSpPr/>
          <p:nvPr/>
        </p:nvSpPr>
        <p:spPr>
          <a:xfrm rot="-5400000">
            <a:off x="89703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8"/>
          <p:cNvSpPr/>
          <p:nvPr/>
        </p:nvSpPr>
        <p:spPr>
          <a:xfrm>
            <a:off x="964913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8"/>
          <p:cNvSpPr/>
          <p:nvPr/>
        </p:nvSpPr>
        <p:spPr>
          <a:xfrm rot="-5400000">
            <a:off x="11498011"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8"/>
          <p:cNvSpPr/>
          <p:nvPr/>
        </p:nvSpPr>
        <p:spPr>
          <a:xfrm rot="-5400000">
            <a:off x="106554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8"/>
          <p:cNvSpPr/>
          <p:nvPr/>
        </p:nvSpPr>
        <p:spPr>
          <a:xfrm>
            <a:off x="11334899" y="3746805"/>
            <a:ext cx="100015" cy="100014"/>
          </a:xfrm>
          <a:prstGeom prst="ellipse">
            <a:avLst/>
          </a:prstGeom>
          <a:solidFill>
            <a:schemeClr val="lt1"/>
          </a:solidFill>
          <a:ln cap="flat" cmpd="sng" w="13950">
            <a:solidFill>
              <a:srgbClr val="089C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8"/>
          <p:cNvSpPr/>
          <p:nvPr/>
        </p:nvSpPr>
        <p:spPr>
          <a:xfrm rot="-5400000">
            <a:off x="5449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8"/>
          <p:cNvSpPr/>
          <p:nvPr/>
        </p:nvSpPr>
        <p:spPr>
          <a:xfrm>
            <a:off x="66645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8"/>
          <p:cNvSpPr/>
          <p:nvPr/>
        </p:nvSpPr>
        <p:spPr>
          <a:xfrm>
            <a:off x="7667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8"/>
          <p:cNvSpPr/>
          <p:nvPr/>
        </p:nvSpPr>
        <p:spPr>
          <a:xfrm>
            <a:off x="16092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8"/>
          <p:cNvSpPr/>
          <p:nvPr/>
        </p:nvSpPr>
        <p:spPr>
          <a:xfrm>
            <a:off x="24518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8"/>
          <p:cNvSpPr/>
          <p:nvPr/>
        </p:nvSpPr>
        <p:spPr>
          <a:xfrm>
            <a:off x="329435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8"/>
          <p:cNvSpPr/>
          <p:nvPr/>
        </p:nvSpPr>
        <p:spPr>
          <a:xfrm>
            <a:off x="413689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8"/>
          <p:cNvSpPr/>
          <p:nvPr/>
        </p:nvSpPr>
        <p:spPr>
          <a:xfrm>
            <a:off x="49794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8"/>
          <p:cNvSpPr/>
          <p:nvPr/>
        </p:nvSpPr>
        <p:spPr>
          <a:xfrm>
            <a:off x="58219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8"/>
          <p:cNvSpPr/>
          <p:nvPr/>
        </p:nvSpPr>
        <p:spPr>
          <a:xfrm>
            <a:off x="834959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8"/>
          <p:cNvSpPr/>
          <p:nvPr/>
        </p:nvSpPr>
        <p:spPr>
          <a:xfrm>
            <a:off x="750705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8"/>
          <p:cNvSpPr/>
          <p:nvPr/>
        </p:nvSpPr>
        <p:spPr>
          <a:xfrm>
            <a:off x="100346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8"/>
          <p:cNvSpPr/>
          <p:nvPr/>
        </p:nvSpPr>
        <p:spPr>
          <a:xfrm>
            <a:off x="91921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8"/>
          <p:cNvSpPr/>
          <p:nvPr/>
        </p:nvSpPr>
        <p:spPr>
          <a:xfrm>
            <a:off x="11719750"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8"/>
          <p:cNvSpPr/>
          <p:nvPr/>
        </p:nvSpPr>
        <p:spPr>
          <a:xfrm>
            <a:off x="108772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8"/>
          <p:cNvSpPr/>
          <p:nvPr/>
        </p:nvSpPr>
        <p:spPr>
          <a:xfrm rot="-5400000">
            <a:off x="60211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8"/>
          <p:cNvSpPr/>
          <p:nvPr/>
        </p:nvSpPr>
        <p:spPr>
          <a:xfrm rot="-5400000">
            <a:off x="9659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8"/>
          <p:cNvSpPr/>
          <p:nvPr/>
        </p:nvSpPr>
        <p:spPr>
          <a:xfrm rot="-5400000">
            <a:off x="18084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8"/>
          <p:cNvSpPr/>
          <p:nvPr/>
        </p:nvSpPr>
        <p:spPr>
          <a:xfrm rot="-5400000">
            <a:off x="265102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8"/>
          <p:cNvSpPr/>
          <p:nvPr/>
        </p:nvSpPr>
        <p:spPr>
          <a:xfrm rot="-5400000">
            <a:off x="349356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8"/>
          <p:cNvSpPr/>
          <p:nvPr/>
        </p:nvSpPr>
        <p:spPr>
          <a:xfrm rot="-5400000">
            <a:off x="43361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8"/>
          <p:cNvSpPr/>
          <p:nvPr/>
        </p:nvSpPr>
        <p:spPr>
          <a:xfrm rot="-5400000">
            <a:off x="51786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8"/>
          <p:cNvSpPr/>
          <p:nvPr/>
        </p:nvSpPr>
        <p:spPr>
          <a:xfrm rot="-5400000">
            <a:off x="770626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8"/>
          <p:cNvSpPr/>
          <p:nvPr/>
        </p:nvSpPr>
        <p:spPr>
          <a:xfrm rot="-5400000">
            <a:off x="686372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8"/>
          <p:cNvSpPr/>
          <p:nvPr/>
        </p:nvSpPr>
        <p:spPr>
          <a:xfrm rot="-5400000">
            <a:off x="93913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8"/>
          <p:cNvSpPr/>
          <p:nvPr/>
        </p:nvSpPr>
        <p:spPr>
          <a:xfrm rot="-5400000">
            <a:off x="85488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8"/>
          <p:cNvSpPr/>
          <p:nvPr/>
        </p:nvSpPr>
        <p:spPr>
          <a:xfrm rot="-5400000">
            <a:off x="11076421"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8"/>
          <p:cNvSpPr/>
          <p:nvPr/>
        </p:nvSpPr>
        <p:spPr>
          <a:xfrm rot="-5400000">
            <a:off x="102338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8"/>
          <p:cNvSpPr/>
          <p:nvPr/>
        </p:nvSpPr>
        <p:spPr>
          <a:xfrm rot="-5400000">
            <a:off x="1234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8"/>
          <p:cNvSpPr/>
          <p:nvPr/>
        </p:nvSpPr>
        <p:spPr>
          <a:xfrm rot="-5400000">
            <a:off x="11760002" y="4069935"/>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8"/>
          <p:cNvSpPr/>
          <p:nvPr/>
        </p:nvSpPr>
        <p:spPr>
          <a:xfrm>
            <a:off x="70866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8"/>
          <p:cNvSpPr/>
          <p:nvPr/>
        </p:nvSpPr>
        <p:spPr>
          <a:xfrm>
            <a:off x="3463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8"/>
          <p:cNvSpPr/>
          <p:nvPr/>
        </p:nvSpPr>
        <p:spPr>
          <a:xfrm>
            <a:off x="11888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8"/>
          <p:cNvSpPr/>
          <p:nvPr/>
        </p:nvSpPr>
        <p:spPr>
          <a:xfrm>
            <a:off x="20314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8"/>
          <p:cNvSpPr/>
          <p:nvPr/>
        </p:nvSpPr>
        <p:spPr>
          <a:xfrm>
            <a:off x="28739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8"/>
          <p:cNvSpPr/>
          <p:nvPr/>
        </p:nvSpPr>
        <p:spPr>
          <a:xfrm>
            <a:off x="371649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8"/>
          <p:cNvSpPr/>
          <p:nvPr/>
        </p:nvSpPr>
        <p:spPr>
          <a:xfrm>
            <a:off x="45590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8"/>
          <p:cNvSpPr/>
          <p:nvPr/>
        </p:nvSpPr>
        <p:spPr>
          <a:xfrm>
            <a:off x="54015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8"/>
          <p:cNvSpPr/>
          <p:nvPr/>
        </p:nvSpPr>
        <p:spPr>
          <a:xfrm>
            <a:off x="62441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8"/>
          <p:cNvSpPr/>
          <p:nvPr/>
        </p:nvSpPr>
        <p:spPr>
          <a:xfrm>
            <a:off x="87717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8"/>
          <p:cNvSpPr/>
          <p:nvPr/>
        </p:nvSpPr>
        <p:spPr>
          <a:xfrm>
            <a:off x="792919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8"/>
          <p:cNvSpPr/>
          <p:nvPr/>
        </p:nvSpPr>
        <p:spPr>
          <a:xfrm>
            <a:off x="104568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8"/>
          <p:cNvSpPr/>
          <p:nvPr/>
        </p:nvSpPr>
        <p:spPr>
          <a:xfrm>
            <a:off x="96142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8"/>
          <p:cNvSpPr/>
          <p:nvPr/>
        </p:nvSpPr>
        <p:spPr>
          <a:xfrm>
            <a:off x="112993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8"/>
          <p:cNvSpPr/>
          <p:nvPr/>
        </p:nvSpPr>
        <p:spPr>
          <a:xfrm rot="-5400000">
            <a:off x="663614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8"/>
          <p:cNvSpPr/>
          <p:nvPr/>
        </p:nvSpPr>
        <p:spPr>
          <a:xfrm rot="-5400000">
            <a:off x="22905" y="4316257"/>
            <a:ext cx="232840" cy="278649"/>
          </a:xfrm>
          <a:custGeom>
            <a:rect b="b" l="l" r="r" t="t"/>
            <a:pathLst>
              <a:path extrusionOk="0" h="278649" w="232840">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8"/>
          <p:cNvSpPr/>
          <p:nvPr/>
        </p:nvSpPr>
        <p:spPr>
          <a:xfrm rot="-5400000">
            <a:off x="158090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8"/>
          <p:cNvSpPr/>
          <p:nvPr/>
        </p:nvSpPr>
        <p:spPr>
          <a:xfrm rot="-5400000">
            <a:off x="242344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8"/>
          <p:cNvSpPr/>
          <p:nvPr/>
        </p:nvSpPr>
        <p:spPr>
          <a:xfrm rot="-5400000">
            <a:off x="326598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8"/>
          <p:cNvSpPr/>
          <p:nvPr/>
        </p:nvSpPr>
        <p:spPr>
          <a:xfrm rot="-5400000">
            <a:off x="4108522" y="4185695"/>
            <a:ext cx="232840" cy="539773"/>
          </a:xfrm>
          <a:custGeom>
            <a:rect b="b" l="l" r="r" t="t"/>
            <a:pathLst>
              <a:path extrusionOk="0" h="539773" w="232840">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8"/>
          <p:cNvSpPr/>
          <p:nvPr/>
        </p:nvSpPr>
        <p:spPr>
          <a:xfrm rot="-5400000">
            <a:off x="495106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8"/>
          <p:cNvSpPr/>
          <p:nvPr/>
        </p:nvSpPr>
        <p:spPr>
          <a:xfrm rot="-5400000">
            <a:off x="579360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8"/>
          <p:cNvSpPr/>
          <p:nvPr/>
        </p:nvSpPr>
        <p:spPr>
          <a:xfrm rot="-5400000">
            <a:off x="832122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8"/>
          <p:cNvSpPr/>
          <p:nvPr/>
        </p:nvSpPr>
        <p:spPr>
          <a:xfrm rot="-5400000">
            <a:off x="747868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8"/>
          <p:cNvSpPr/>
          <p:nvPr/>
        </p:nvSpPr>
        <p:spPr>
          <a:xfrm rot="-5400000">
            <a:off x="1000630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8"/>
          <p:cNvSpPr/>
          <p:nvPr/>
        </p:nvSpPr>
        <p:spPr>
          <a:xfrm rot="-5400000">
            <a:off x="916376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8"/>
          <p:cNvSpPr/>
          <p:nvPr/>
        </p:nvSpPr>
        <p:spPr>
          <a:xfrm rot="-5400000">
            <a:off x="11691380"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8"/>
          <p:cNvSpPr/>
          <p:nvPr/>
        </p:nvSpPr>
        <p:spPr>
          <a:xfrm rot="-5400000">
            <a:off x="1084884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8"/>
          <p:cNvSpPr/>
          <p:nvPr/>
        </p:nvSpPr>
        <p:spPr>
          <a:xfrm rot="-5400000">
            <a:off x="733383"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89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8"/>
          <p:cNvSpPr/>
          <p:nvPr/>
        </p:nvSpPr>
        <p:spPr>
          <a:xfrm>
            <a:off x="812619" y="4561319"/>
            <a:ext cx="11030995" cy="10682"/>
          </a:xfrm>
          <a:custGeom>
            <a:rect b="b" l="l" r="r" t="t"/>
            <a:pathLst>
              <a:path extrusionOk="0" h="10682" w="11030995">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8"/>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18"/>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547" name="Google Shape;547;p18"/>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8" name="Google Shape;548;p1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9" name="Google Shape;549;p1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550" name="Google Shape;550;p18"/>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1" name="Shape 551"/>
        <p:cNvGrpSpPr/>
        <p:nvPr/>
      </p:nvGrpSpPr>
      <p:grpSpPr>
        <a:xfrm>
          <a:off x="0" y="0"/>
          <a:ext cx="0" cy="0"/>
          <a:chOff x="0" y="0"/>
          <a:chExt cx="0" cy="0"/>
        </a:xfrm>
      </p:grpSpPr>
      <p:sp>
        <p:nvSpPr>
          <p:cNvPr id="552" name="Google Shape;552;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3" name="Google Shape;553;p19"/>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4" name="Google Shape;554;p19"/>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5" name="Google Shape;555;p1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6" name="Google Shape;556;p1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57" name="Shape 557"/>
        <p:cNvGrpSpPr/>
        <p:nvPr/>
      </p:nvGrpSpPr>
      <p:grpSpPr>
        <a:xfrm>
          <a:off x="0" y="0"/>
          <a:ext cx="0" cy="0"/>
          <a:chOff x="0" y="0"/>
          <a:chExt cx="0" cy="0"/>
        </a:xfrm>
      </p:grpSpPr>
      <p:grpSp>
        <p:nvGrpSpPr>
          <p:cNvPr id="558" name="Google Shape;558;p20"/>
          <p:cNvGrpSpPr/>
          <p:nvPr/>
        </p:nvGrpSpPr>
        <p:grpSpPr>
          <a:xfrm>
            <a:off x="0" y="420256"/>
            <a:ext cx="12188952" cy="3795497"/>
            <a:chOff x="0" y="420256"/>
            <a:chExt cx="12188952" cy="3795497"/>
          </a:xfrm>
        </p:grpSpPr>
        <p:cxnSp>
          <p:nvCxnSpPr>
            <p:cNvPr id="559" name="Google Shape;559;p20"/>
            <p:cNvCxnSpPr/>
            <p:nvPr/>
          </p:nvCxnSpPr>
          <p:spPr>
            <a:xfrm>
              <a:off x="0" y="4215753"/>
              <a:ext cx="12188952" cy="0"/>
            </a:xfrm>
            <a:prstGeom prst="straightConnector1">
              <a:avLst/>
            </a:prstGeom>
            <a:noFill/>
            <a:ln cap="flat" cmpd="sng" w="13950">
              <a:solidFill>
                <a:srgbClr val="0075A2"/>
              </a:solidFill>
              <a:prstDash val="solid"/>
              <a:round/>
              <a:headEnd len="sm" w="sm" type="none"/>
              <a:tailEnd len="sm" w="sm" type="none"/>
            </a:ln>
          </p:spPr>
        </p:cxnSp>
        <p:cxnSp>
          <p:nvCxnSpPr>
            <p:cNvPr id="560" name="Google Shape;560;p20"/>
            <p:cNvCxnSpPr/>
            <p:nvPr/>
          </p:nvCxnSpPr>
          <p:spPr>
            <a:xfrm>
              <a:off x="0" y="3794032"/>
              <a:ext cx="12188952" cy="0"/>
            </a:xfrm>
            <a:prstGeom prst="straightConnector1">
              <a:avLst/>
            </a:prstGeom>
            <a:noFill/>
            <a:ln cap="flat" cmpd="sng" w="13950">
              <a:solidFill>
                <a:srgbClr val="0075A2"/>
              </a:solidFill>
              <a:prstDash val="solid"/>
              <a:round/>
              <a:headEnd len="sm" w="sm" type="none"/>
              <a:tailEnd len="sm" w="sm" type="none"/>
            </a:ln>
          </p:spPr>
        </p:cxnSp>
        <p:cxnSp>
          <p:nvCxnSpPr>
            <p:cNvPr id="561" name="Google Shape;561;p20"/>
            <p:cNvCxnSpPr/>
            <p:nvPr/>
          </p:nvCxnSpPr>
          <p:spPr>
            <a:xfrm>
              <a:off x="0" y="3372310"/>
              <a:ext cx="12188952" cy="0"/>
            </a:xfrm>
            <a:prstGeom prst="straightConnector1">
              <a:avLst/>
            </a:prstGeom>
            <a:noFill/>
            <a:ln cap="flat" cmpd="sng" w="13950">
              <a:solidFill>
                <a:srgbClr val="0075A2"/>
              </a:solidFill>
              <a:prstDash val="solid"/>
              <a:round/>
              <a:headEnd len="sm" w="sm" type="none"/>
              <a:tailEnd len="sm" w="sm" type="none"/>
            </a:ln>
          </p:spPr>
        </p:cxnSp>
        <p:cxnSp>
          <p:nvCxnSpPr>
            <p:cNvPr id="562" name="Google Shape;562;p20"/>
            <p:cNvCxnSpPr/>
            <p:nvPr/>
          </p:nvCxnSpPr>
          <p:spPr>
            <a:xfrm>
              <a:off x="0" y="2950588"/>
              <a:ext cx="12188952" cy="0"/>
            </a:xfrm>
            <a:prstGeom prst="straightConnector1">
              <a:avLst/>
            </a:prstGeom>
            <a:noFill/>
            <a:ln cap="flat" cmpd="sng" w="13950">
              <a:solidFill>
                <a:srgbClr val="0075A2"/>
              </a:solidFill>
              <a:prstDash val="solid"/>
              <a:round/>
              <a:headEnd len="sm" w="sm" type="none"/>
              <a:tailEnd len="sm" w="sm" type="none"/>
            </a:ln>
          </p:spPr>
        </p:cxnSp>
        <p:cxnSp>
          <p:nvCxnSpPr>
            <p:cNvPr id="563" name="Google Shape;563;p20"/>
            <p:cNvCxnSpPr/>
            <p:nvPr/>
          </p:nvCxnSpPr>
          <p:spPr>
            <a:xfrm>
              <a:off x="0" y="2528866"/>
              <a:ext cx="12188952" cy="0"/>
            </a:xfrm>
            <a:prstGeom prst="straightConnector1">
              <a:avLst/>
            </a:prstGeom>
            <a:noFill/>
            <a:ln cap="flat" cmpd="sng" w="13950">
              <a:solidFill>
                <a:srgbClr val="0075A2"/>
              </a:solidFill>
              <a:prstDash val="solid"/>
              <a:round/>
              <a:headEnd len="sm" w="sm" type="none"/>
              <a:tailEnd len="sm" w="sm" type="none"/>
            </a:ln>
          </p:spPr>
        </p:cxnSp>
        <p:cxnSp>
          <p:nvCxnSpPr>
            <p:cNvPr id="564" name="Google Shape;564;p20"/>
            <p:cNvCxnSpPr/>
            <p:nvPr/>
          </p:nvCxnSpPr>
          <p:spPr>
            <a:xfrm>
              <a:off x="0" y="2107144"/>
              <a:ext cx="12188952" cy="0"/>
            </a:xfrm>
            <a:prstGeom prst="straightConnector1">
              <a:avLst/>
            </a:prstGeom>
            <a:noFill/>
            <a:ln cap="flat" cmpd="sng" w="13950">
              <a:solidFill>
                <a:srgbClr val="0075A2"/>
              </a:solidFill>
              <a:prstDash val="solid"/>
              <a:round/>
              <a:headEnd len="sm" w="sm" type="none"/>
              <a:tailEnd len="sm" w="sm" type="none"/>
            </a:ln>
          </p:spPr>
        </p:cxnSp>
        <p:cxnSp>
          <p:nvCxnSpPr>
            <p:cNvPr id="565" name="Google Shape;565;p20"/>
            <p:cNvCxnSpPr/>
            <p:nvPr/>
          </p:nvCxnSpPr>
          <p:spPr>
            <a:xfrm>
              <a:off x="0" y="1685422"/>
              <a:ext cx="12188952" cy="0"/>
            </a:xfrm>
            <a:prstGeom prst="straightConnector1">
              <a:avLst/>
            </a:prstGeom>
            <a:noFill/>
            <a:ln cap="flat" cmpd="sng" w="13950">
              <a:solidFill>
                <a:srgbClr val="0075A2"/>
              </a:solidFill>
              <a:prstDash val="solid"/>
              <a:round/>
              <a:headEnd len="sm" w="sm" type="none"/>
              <a:tailEnd len="sm" w="sm" type="none"/>
            </a:ln>
          </p:spPr>
        </p:cxnSp>
        <p:cxnSp>
          <p:nvCxnSpPr>
            <p:cNvPr id="566" name="Google Shape;566;p20"/>
            <p:cNvCxnSpPr/>
            <p:nvPr/>
          </p:nvCxnSpPr>
          <p:spPr>
            <a:xfrm>
              <a:off x="0" y="1263700"/>
              <a:ext cx="12188952" cy="0"/>
            </a:xfrm>
            <a:prstGeom prst="straightConnector1">
              <a:avLst/>
            </a:prstGeom>
            <a:noFill/>
            <a:ln cap="flat" cmpd="sng" w="13950">
              <a:solidFill>
                <a:srgbClr val="0075A2"/>
              </a:solidFill>
              <a:prstDash val="solid"/>
              <a:round/>
              <a:headEnd len="sm" w="sm" type="none"/>
              <a:tailEnd len="sm" w="sm" type="none"/>
            </a:ln>
          </p:spPr>
        </p:cxnSp>
        <p:cxnSp>
          <p:nvCxnSpPr>
            <p:cNvPr id="567" name="Google Shape;567;p20"/>
            <p:cNvCxnSpPr/>
            <p:nvPr/>
          </p:nvCxnSpPr>
          <p:spPr>
            <a:xfrm>
              <a:off x="0" y="841978"/>
              <a:ext cx="12188952" cy="0"/>
            </a:xfrm>
            <a:prstGeom prst="straightConnector1">
              <a:avLst/>
            </a:prstGeom>
            <a:noFill/>
            <a:ln cap="flat" cmpd="sng" w="13950">
              <a:solidFill>
                <a:srgbClr val="0075A2"/>
              </a:solidFill>
              <a:prstDash val="solid"/>
              <a:round/>
              <a:headEnd len="sm" w="sm" type="none"/>
              <a:tailEnd len="sm" w="sm" type="none"/>
            </a:ln>
          </p:spPr>
        </p:cxnSp>
        <p:cxnSp>
          <p:nvCxnSpPr>
            <p:cNvPr id="568" name="Google Shape;568;p20"/>
            <p:cNvCxnSpPr/>
            <p:nvPr/>
          </p:nvCxnSpPr>
          <p:spPr>
            <a:xfrm>
              <a:off x="0" y="420256"/>
              <a:ext cx="12188952" cy="0"/>
            </a:xfrm>
            <a:prstGeom prst="straightConnector1">
              <a:avLst/>
            </a:prstGeom>
            <a:noFill/>
            <a:ln cap="flat" cmpd="sng" w="13950">
              <a:solidFill>
                <a:srgbClr val="0075A2"/>
              </a:solidFill>
              <a:prstDash val="solid"/>
              <a:round/>
              <a:headEnd len="sm" w="sm" type="none"/>
              <a:tailEnd len="sm" w="sm" type="none"/>
            </a:ln>
          </p:spPr>
        </p:cxnSp>
      </p:grpSp>
      <p:sp>
        <p:nvSpPr>
          <p:cNvPr id="569" name="Google Shape;569;p20"/>
          <p:cNvSpPr/>
          <p:nvPr/>
        </p:nvSpPr>
        <p:spPr>
          <a:xfrm flipH="1" rot="8100000">
            <a:off x="9445819" y="-965459"/>
            <a:ext cx="13717" cy="6493220"/>
          </a:xfrm>
          <a:custGeom>
            <a:rect b="b" l="l" r="r" t="t"/>
            <a:pathLst>
              <a:path extrusionOk="0" h="6493220" w="13717">
                <a:moveTo>
                  <a:pt x="1" y="6493220"/>
                </a:moveTo>
                <a:lnTo>
                  <a:pt x="13717" y="6479504"/>
                </a:lnTo>
                <a:lnTo>
                  <a:pt x="13716" y="0"/>
                </a:lnTo>
                <a:lnTo>
                  <a:pt x="0" y="13716"/>
                </a:lnTo>
                <a:close/>
              </a:path>
            </a:pathLst>
          </a:custGeom>
          <a:solidFill>
            <a:srgbClr val="0075A2"/>
          </a:solidFill>
          <a:ln>
            <a:noFill/>
          </a:ln>
        </p:spPr>
      </p:sp>
      <p:sp>
        <p:nvSpPr>
          <p:cNvPr id="570" name="Google Shape;570;p20"/>
          <p:cNvSpPr/>
          <p:nvPr/>
        </p:nvSpPr>
        <p:spPr>
          <a:xfrm>
            <a:off x="0" y="0"/>
            <a:ext cx="11816540" cy="4572004"/>
          </a:xfrm>
          <a:custGeom>
            <a:rect b="b" l="l" r="r" t="t"/>
            <a:pathLst>
              <a:path extrusionOk="0" h="4572004" w="11816540">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rgbClr val="0075A2"/>
          </a:solidFill>
          <a:ln>
            <a:noFill/>
          </a:ln>
        </p:spPr>
      </p:sp>
      <p:sp>
        <p:nvSpPr>
          <p:cNvPr id="571" name="Google Shape;571;p20"/>
          <p:cNvSpPr/>
          <p:nvPr/>
        </p:nvSpPr>
        <p:spPr>
          <a:xfrm rot="2700000">
            <a:off x="2311242" y="-967047"/>
            <a:ext cx="13716" cy="6570294"/>
          </a:xfrm>
          <a:custGeom>
            <a:rect b="b" l="l" r="r" t="t"/>
            <a:pathLst>
              <a:path extrusionOk="0" h="6570294" w="13716">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rgbClr val="0075A2"/>
          </a:solidFill>
          <a:ln>
            <a:noFill/>
          </a:ln>
        </p:spPr>
      </p:sp>
      <p:sp>
        <p:nvSpPr>
          <p:cNvPr id="572" name="Google Shape;572;p20"/>
          <p:cNvSpPr/>
          <p:nvPr/>
        </p:nvSpPr>
        <p:spPr>
          <a:xfrm rot="2700000">
            <a:off x="3186527" y="-953751"/>
            <a:ext cx="13716" cy="6479503"/>
          </a:xfrm>
          <a:custGeom>
            <a:rect b="b" l="l" r="r" t="t"/>
            <a:pathLst>
              <a:path extrusionOk="0" h="6479503" w="13716">
                <a:moveTo>
                  <a:pt x="0" y="13716"/>
                </a:moveTo>
                <a:lnTo>
                  <a:pt x="13716" y="0"/>
                </a:lnTo>
                <a:lnTo>
                  <a:pt x="13716" y="6465786"/>
                </a:lnTo>
                <a:lnTo>
                  <a:pt x="0" y="6479503"/>
                </a:lnTo>
                <a:close/>
              </a:path>
            </a:pathLst>
          </a:custGeom>
          <a:solidFill>
            <a:srgbClr val="0075A2"/>
          </a:solidFill>
          <a:ln>
            <a:noFill/>
          </a:ln>
        </p:spPr>
      </p:sp>
      <p:sp>
        <p:nvSpPr>
          <p:cNvPr id="573" name="Google Shape;573;p20"/>
          <p:cNvSpPr/>
          <p:nvPr/>
        </p:nvSpPr>
        <p:spPr>
          <a:xfrm rot="2700000">
            <a:off x="4029713" y="-953750"/>
            <a:ext cx="13716" cy="6479503"/>
          </a:xfrm>
          <a:custGeom>
            <a:rect b="b" l="l" r="r" t="t"/>
            <a:pathLst>
              <a:path extrusionOk="0" h="6479503" w="13716">
                <a:moveTo>
                  <a:pt x="0" y="13716"/>
                </a:moveTo>
                <a:lnTo>
                  <a:pt x="13716" y="0"/>
                </a:lnTo>
                <a:lnTo>
                  <a:pt x="13716" y="6465787"/>
                </a:lnTo>
                <a:lnTo>
                  <a:pt x="0" y="6479503"/>
                </a:lnTo>
                <a:close/>
              </a:path>
            </a:pathLst>
          </a:custGeom>
          <a:solidFill>
            <a:srgbClr val="0075A2"/>
          </a:solidFill>
          <a:ln>
            <a:noFill/>
          </a:ln>
        </p:spPr>
      </p:sp>
      <p:sp>
        <p:nvSpPr>
          <p:cNvPr id="574" name="Google Shape;574;p20"/>
          <p:cNvSpPr/>
          <p:nvPr/>
        </p:nvSpPr>
        <p:spPr>
          <a:xfrm rot="2700000">
            <a:off x="4872899" y="-953750"/>
            <a:ext cx="13716" cy="6479503"/>
          </a:xfrm>
          <a:custGeom>
            <a:rect b="b" l="l" r="r" t="t"/>
            <a:pathLst>
              <a:path extrusionOk="0" h="6479503" w="13716">
                <a:moveTo>
                  <a:pt x="0" y="13716"/>
                </a:moveTo>
                <a:lnTo>
                  <a:pt x="13716" y="0"/>
                </a:lnTo>
                <a:lnTo>
                  <a:pt x="13716" y="6465786"/>
                </a:lnTo>
                <a:lnTo>
                  <a:pt x="0" y="6479503"/>
                </a:lnTo>
                <a:close/>
              </a:path>
            </a:pathLst>
          </a:custGeom>
          <a:solidFill>
            <a:srgbClr val="0075A2"/>
          </a:solidFill>
          <a:ln>
            <a:noFill/>
          </a:ln>
        </p:spPr>
      </p:sp>
      <p:sp>
        <p:nvSpPr>
          <p:cNvPr id="575" name="Google Shape;575;p20"/>
          <p:cNvSpPr/>
          <p:nvPr/>
        </p:nvSpPr>
        <p:spPr>
          <a:xfrm rot="2700000">
            <a:off x="5716086" y="-953749"/>
            <a:ext cx="13716" cy="6479501"/>
          </a:xfrm>
          <a:custGeom>
            <a:rect b="b" l="l" r="r" t="t"/>
            <a:pathLst>
              <a:path extrusionOk="0" h="6479501" w="13716">
                <a:moveTo>
                  <a:pt x="0" y="13716"/>
                </a:moveTo>
                <a:lnTo>
                  <a:pt x="13716" y="0"/>
                </a:lnTo>
                <a:lnTo>
                  <a:pt x="13716" y="6465785"/>
                </a:lnTo>
                <a:lnTo>
                  <a:pt x="0" y="6479501"/>
                </a:lnTo>
                <a:close/>
              </a:path>
            </a:pathLst>
          </a:custGeom>
          <a:solidFill>
            <a:srgbClr val="0075A2"/>
          </a:solidFill>
          <a:ln>
            <a:noFill/>
          </a:ln>
        </p:spPr>
      </p:sp>
      <p:sp>
        <p:nvSpPr>
          <p:cNvPr id="576" name="Google Shape;576;p20"/>
          <p:cNvSpPr/>
          <p:nvPr/>
        </p:nvSpPr>
        <p:spPr>
          <a:xfrm rot="2700000">
            <a:off x="6559272" y="-953750"/>
            <a:ext cx="13716" cy="6479502"/>
          </a:xfrm>
          <a:custGeom>
            <a:rect b="b" l="l" r="r" t="t"/>
            <a:pathLst>
              <a:path extrusionOk="0" h="6479502" w="13716">
                <a:moveTo>
                  <a:pt x="0" y="13716"/>
                </a:moveTo>
                <a:lnTo>
                  <a:pt x="13716" y="0"/>
                </a:lnTo>
                <a:lnTo>
                  <a:pt x="13715" y="6465787"/>
                </a:lnTo>
                <a:lnTo>
                  <a:pt x="0" y="6479502"/>
                </a:lnTo>
                <a:close/>
              </a:path>
            </a:pathLst>
          </a:custGeom>
          <a:solidFill>
            <a:srgbClr val="0075A2"/>
          </a:solidFill>
          <a:ln>
            <a:noFill/>
          </a:ln>
        </p:spPr>
      </p:sp>
      <p:sp>
        <p:nvSpPr>
          <p:cNvPr id="577" name="Google Shape;577;p20"/>
          <p:cNvSpPr/>
          <p:nvPr/>
        </p:nvSpPr>
        <p:spPr>
          <a:xfrm rot="2700000">
            <a:off x="7402457" y="-944051"/>
            <a:ext cx="13717" cy="6479502"/>
          </a:xfrm>
          <a:custGeom>
            <a:rect b="b" l="l" r="r" t="t"/>
            <a:pathLst>
              <a:path extrusionOk="0" h="6479502" w="13717">
                <a:moveTo>
                  <a:pt x="0" y="13716"/>
                </a:moveTo>
                <a:lnTo>
                  <a:pt x="13717" y="0"/>
                </a:lnTo>
                <a:lnTo>
                  <a:pt x="13716" y="6465787"/>
                </a:lnTo>
                <a:lnTo>
                  <a:pt x="1" y="6479502"/>
                </a:lnTo>
                <a:close/>
              </a:path>
            </a:pathLst>
          </a:custGeom>
          <a:solidFill>
            <a:srgbClr val="0075A2"/>
          </a:solidFill>
          <a:ln>
            <a:noFill/>
          </a:ln>
        </p:spPr>
      </p:sp>
      <p:sp>
        <p:nvSpPr>
          <p:cNvPr id="578" name="Google Shape;578;p20"/>
          <p:cNvSpPr/>
          <p:nvPr/>
        </p:nvSpPr>
        <p:spPr>
          <a:xfrm rot="2700000">
            <a:off x="8245644" y="-953750"/>
            <a:ext cx="13716" cy="6479502"/>
          </a:xfrm>
          <a:custGeom>
            <a:rect b="b" l="l" r="r" t="t"/>
            <a:pathLst>
              <a:path extrusionOk="0" h="6479502" w="13716">
                <a:moveTo>
                  <a:pt x="0" y="13716"/>
                </a:moveTo>
                <a:lnTo>
                  <a:pt x="13716" y="0"/>
                </a:lnTo>
                <a:lnTo>
                  <a:pt x="13715" y="6465787"/>
                </a:lnTo>
                <a:lnTo>
                  <a:pt x="0" y="6479502"/>
                </a:lnTo>
                <a:close/>
              </a:path>
            </a:pathLst>
          </a:custGeom>
          <a:solidFill>
            <a:srgbClr val="0075A2"/>
          </a:solidFill>
          <a:ln>
            <a:noFill/>
          </a:ln>
        </p:spPr>
      </p:sp>
      <p:sp>
        <p:nvSpPr>
          <p:cNvPr id="579" name="Google Shape;579;p20"/>
          <p:cNvSpPr/>
          <p:nvPr/>
        </p:nvSpPr>
        <p:spPr>
          <a:xfrm rot="2700000">
            <a:off x="9088831" y="-953750"/>
            <a:ext cx="13717" cy="6479503"/>
          </a:xfrm>
          <a:custGeom>
            <a:rect b="b" l="l" r="r" t="t"/>
            <a:pathLst>
              <a:path extrusionOk="0" h="6479503" w="13717">
                <a:moveTo>
                  <a:pt x="13717" y="0"/>
                </a:moveTo>
                <a:lnTo>
                  <a:pt x="13716" y="6465787"/>
                </a:lnTo>
                <a:lnTo>
                  <a:pt x="0" y="6479503"/>
                </a:lnTo>
                <a:lnTo>
                  <a:pt x="1" y="13717"/>
                </a:lnTo>
                <a:close/>
              </a:path>
            </a:pathLst>
          </a:custGeom>
          <a:solidFill>
            <a:srgbClr val="0075A2"/>
          </a:solidFill>
          <a:ln>
            <a:noFill/>
          </a:ln>
        </p:spPr>
      </p:sp>
      <p:sp>
        <p:nvSpPr>
          <p:cNvPr id="580" name="Google Shape;580;p20"/>
          <p:cNvSpPr/>
          <p:nvPr/>
        </p:nvSpPr>
        <p:spPr>
          <a:xfrm rot="2700000">
            <a:off x="9912896" y="-907596"/>
            <a:ext cx="13716" cy="6425429"/>
          </a:xfrm>
          <a:custGeom>
            <a:rect b="b" l="l" r="r" t="t"/>
            <a:pathLst>
              <a:path extrusionOk="0" h="6425429" w="13716">
                <a:moveTo>
                  <a:pt x="0" y="0"/>
                </a:moveTo>
                <a:lnTo>
                  <a:pt x="13716" y="13717"/>
                </a:lnTo>
                <a:lnTo>
                  <a:pt x="13716" y="6411713"/>
                </a:lnTo>
                <a:lnTo>
                  <a:pt x="0" y="6425429"/>
                </a:lnTo>
                <a:close/>
              </a:path>
            </a:pathLst>
          </a:custGeom>
          <a:solidFill>
            <a:srgbClr val="0075A2"/>
          </a:solidFill>
          <a:ln>
            <a:noFill/>
          </a:ln>
        </p:spPr>
      </p:sp>
      <p:sp>
        <p:nvSpPr>
          <p:cNvPr id="581" name="Google Shape;581;p20"/>
          <p:cNvSpPr/>
          <p:nvPr/>
        </p:nvSpPr>
        <p:spPr>
          <a:xfrm rot="2700000">
            <a:off x="10334491" y="110221"/>
            <a:ext cx="13717" cy="5232981"/>
          </a:xfrm>
          <a:custGeom>
            <a:rect b="b" l="l" r="r" t="t"/>
            <a:pathLst>
              <a:path extrusionOk="0" h="5232981" w="13717">
                <a:moveTo>
                  <a:pt x="0" y="0"/>
                </a:moveTo>
                <a:lnTo>
                  <a:pt x="13717" y="13716"/>
                </a:lnTo>
                <a:lnTo>
                  <a:pt x="13717" y="5219264"/>
                </a:lnTo>
                <a:lnTo>
                  <a:pt x="1" y="5232981"/>
                </a:lnTo>
                <a:close/>
              </a:path>
            </a:pathLst>
          </a:custGeom>
          <a:solidFill>
            <a:srgbClr val="0075A2"/>
          </a:solidFill>
          <a:ln>
            <a:noFill/>
          </a:ln>
        </p:spPr>
      </p:sp>
      <p:sp>
        <p:nvSpPr>
          <p:cNvPr id="582" name="Google Shape;582;p20"/>
          <p:cNvSpPr/>
          <p:nvPr/>
        </p:nvSpPr>
        <p:spPr>
          <a:xfrm rot="2700000">
            <a:off x="10756084" y="1128037"/>
            <a:ext cx="13716" cy="4040537"/>
          </a:xfrm>
          <a:custGeom>
            <a:rect b="b" l="l" r="r" t="t"/>
            <a:pathLst>
              <a:path extrusionOk="0" h="4040537" w="13716">
                <a:moveTo>
                  <a:pt x="0" y="0"/>
                </a:moveTo>
                <a:lnTo>
                  <a:pt x="13716" y="13716"/>
                </a:lnTo>
                <a:lnTo>
                  <a:pt x="13715" y="4026822"/>
                </a:lnTo>
                <a:lnTo>
                  <a:pt x="1" y="4040537"/>
                </a:lnTo>
                <a:close/>
              </a:path>
            </a:pathLst>
          </a:custGeom>
          <a:solidFill>
            <a:srgbClr val="0075A2"/>
          </a:solidFill>
          <a:ln>
            <a:noFill/>
          </a:ln>
        </p:spPr>
      </p:sp>
      <p:sp>
        <p:nvSpPr>
          <p:cNvPr id="583" name="Google Shape;583;p20"/>
          <p:cNvSpPr/>
          <p:nvPr/>
        </p:nvSpPr>
        <p:spPr>
          <a:xfrm rot="2700000">
            <a:off x="11177678" y="2145853"/>
            <a:ext cx="13716" cy="2848091"/>
          </a:xfrm>
          <a:custGeom>
            <a:rect b="b" l="l" r="r" t="t"/>
            <a:pathLst>
              <a:path extrusionOk="0" h="2848091" w="13716">
                <a:moveTo>
                  <a:pt x="0" y="0"/>
                </a:moveTo>
                <a:lnTo>
                  <a:pt x="13716" y="13716"/>
                </a:lnTo>
                <a:lnTo>
                  <a:pt x="13715" y="2834375"/>
                </a:lnTo>
                <a:lnTo>
                  <a:pt x="0" y="2848091"/>
                </a:lnTo>
                <a:close/>
              </a:path>
            </a:pathLst>
          </a:custGeom>
          <a:solidFill>
            <a:srgbClr val="0075A2"/>
          </a:solidFill>
          <a:ln>
            <a:noFill/>
          </a:ln>
        </p:spPr>
      </p:sp>
      <p:sp>
        <p:nvSpPr>
          <p:cNvPr id="584" name="Google Shape;584;p20"/>
          <p:cNvSpPr/>
          <p:nvPr/>
        </p:nvSpPr>
        <p:spPr>
          <a:xfrm rot="2700000">
            <a:off x="11599272" y="3163669"/>
            <a:ext cx="13715" cy="1655644"/>
          </a:xfrm>
          <a:custGeom>
            <a:rect b="b" l="l" r="r" t="t"/>
            <a:pathLst>
              <a:path extrusionOk="0" h="1655644" w="13715">
                <a:moveTo>
                  <a:pt x="0" y="0"/>
                </a:moveTo>
                <a:lnTo>
                  <a:pt x="13715" y="13716"/>
                </a:lnTo>
                <a:lnTo>
                  <a:pt x="13715" y="1641929"/>
                </a:lnTo>
                <a:lnTo>
                  <a:pt x="0" y="1655644"/>
                </a:lnTo>
                <a:close/>
              </a:path>
            </a:pathLst>
          </a:custGeom>
          <a:solidFill>
            <a:srgbClr val="0075A2"/>
          </a:solidFill>
          <a:ln>
            <a:noFill/>
          </a:ln>
        </p:spPr>
      </p:sp>
      <p:sp>
        <p:nvSpPr>
          <p:cNvPr id="585" name="Google Shape;585;p20"/>
          <p:cNvSpPr/>
          <p:nvPr/>
        </p:nvSpPr>
        <p:spPr>
          <a:xfrm rot="2700000">
            <a:off x="12020868" y="4181493"/>
            <a:ext cx="13715" cy="463189"/>
          </a:xfrm>
          <a:custGeom>
            <a:rect b="b" l="l" r="r" t="t"/>
            <a:pathLst>
              <a:path extrusionOk="0" h="463189" w="13715">
                <a:moveTo>
                  <a:pt x="1" y="0"/>
                </a:moveTo>
                <a:lnTo>
                  <a:pt x="13715" y="13716"/>
                </a:lnTo>
                <a:lnTo>
                  <a:pt x="13715" y="449474"/>
                </a:lnTo>
                <a:lnTo>
                  <a:pt x="0" y="463189"/>
                </a:lnTo>
                <a:close/>
              </a:path>
            </a:pathLst>
          </a:custGeom>
          <a:solidFill>
            <a:srgbClr val="0075A2"/>
          </a:solidFill>
          <a:ln>
            <a:noFill/>
          </a:ln>
        </p:spPr>
      </p:sp>
      <p:sp>
        <p:nvSpPr>
          <p:cNvPr id="586" name="Google Shape;586;p20"/>
          <p:cNvSpPr/>
          <p:nvPr/>
        </p:nvSpPr>
        <p:spPr>
          <a:xfrm rot="2700000">
            <a:off x="203277" y="-93899"/>
            <a:ext cx="13716" cy="608068"/>
          </a:xfrm>
          <a:custGeom>
            <a:rect b="b" l="l" r="r" t="t"/>
            <a:pathLst>
              <a:path extrusionOk="0" h="608068" w="13716">
                <a:moveTo>
                  <a:pt x="0" y="13716"/>
                </a:moveTo>
                <a:lnTo>
                  <a:pt x="13716" y="0"/>
                </a:lnTo>
                <a:lnTo>
                  <a:pt x="13716" y="608068"/>
                </a:lnTo>
                <a:lnTo>
                  <a:pt x="0" y="594352"/>
                </a:lnTo>
                <a:close/>
              </a:path>
            </a:pathLst>
          </a:custGeom>
          <a:solidFill>
            <a:srgbClr val="0075A2"/>
          </a:solidFill>
          <a:ln>
            <a:noFill/>
          </a:ln>
        </p:spPr>
      </p:sp>
      <p:sp>
        <p:nvSpPr>
          <p:cNvPr id="587" name="Google Shape;587;p20"/>
          <p:cNvSpPr/>
          <p:nvPr/>
        </p:nvSpPr>
        <p:spPr>
          <a:xfrm rot="2700000">
            <a:off x="624870" y="-268529"/>
            <a:ext cx="13716" cy="1800514"/>
          </a:xfrm>
          <a:custGeom>
            <a:rect b="b" l="l" r="r" t="t"/>
            <a:pathLst>
              <a:path extrusionOk="0" h="1800514" w="13716">
                <a:moveTo>
                  <a:pt x="0" y="13716"/>
                </a:moveTo>
                <a:lnTo>
                  <a:pt x="13716" y="0"/>
                </a:lnTo>
                <a:lnTo>
                  <a:pt x="13716" y="1800514"/>
                </a:lnTo>
                <a:lnTo>
                  <a:pt x="0" y="1786798"/>
                </a:lnTo>
                <a:close/>
              </a:path>
            </a:pathLst>
          </a:custGeom>
          <a:solidFill>
            <a:srgbClr val="0075A2"/>
          </a:solidFill>
          <a:ln>
            <a:noFill/>
          </a:ln>
        </p:spPr>
      </p:sp>
      <p:sp>
        <p:nvSpPr>
          <p:cNvPr id="588" name="Google Shape;588;p20"/>
          <p:cNvSpPr/>
          <p:nvPr/>
        </p:nvSpPr>
        <p:spPr>
          <a:xfrm rot="2700000">
            <a:off x="1046463" y="-443158"/>
            <a:ext cx="13716" cy="2992958"/>
          </a:xfrm>
          <a:custGeom>
            <a:rect b="b" l="l" r="r" t="t"/>
            <a:pathLst>
              <a:path extrusionOk="0" h="2992958" w="13716">
                <a:moveTo>
                  <a:pt x="0" y="13716"/>
                </a:moveTo>
                <a:lnTo>
                  <a:pt x="13716" y="0"/>
                </a:lnTo>
                <a:lnTo>
                  <a:pt x="13716" y="2992958"/>
                </a:lnTo>
                <a:lnTo>
                  <a:pt x="0" y="2979242"/>
                </a:lnTo>
                <a:close/>
              </a:path>
            </a:pathLst>
          </a:custGeom>
          <a:solidFill>
            <a:srgbClr val="0075A2"/>
          </a:solidFill>
          <a:ln>
            <a:noFill/>
          </a:ln>
        </p:spPr>
      </p:sp>
      <p:sp>
        <p:nvSpPr>
          <p:cNvPr id="589" name="Google Shape;589;p20"/>
          <p:cNvSpPr/>
          <p:nvPr/>
        </p:nvSpPr>
        <p:spPr>
          <a:xfrm rot="2700000">
            <a:off x="1468056" y="-617788"/>
            <a:ext cx="13716" cy="4185404"/>
          </a:xfrm>
          <a:custGeom>
            <a:rect b="b" l="l" r="r" t="t"/>
            <a:pathLst>
              <a:path extrusionOk="0" h="4185404" w="13716">
                <a:moveTo>
                  <a:pt x="0" y="13716"/>
                </a:moveTo>
                <a:lnTo>
                  <a:pt x="13716" y="0"/>
                </a:lnTo>
                <a:lnTo>
                  <a:pt x="13716" y="4185404"/>
                </a:lnTo>
                <a:lnTo>
                  <a:pt x="0" y="4171688"/>
                </a:lnTo>
                <a:close/>
              </a:path>
            </a:pathLst>
          </a:custGeom>
          <a:solidFill>
            <a:srgbClr val="0075A2"/>
          </a:solidFill>
          <a:ln>
            <a:noFill/>
          </a:ln>
        </p:spPr>
      </p:sp>
      <p:sp>
        <p:nvSpPr>
          <p:cNvPr id="590" name="Google Shape;590;p20"/>
          <p:cNvSpPr/>
          <p:nvPr/>
        </p:nvSpPr>
        <p:spPr>
          <a:xfrm rot="2700000">
            <a:off x="1889649" y="-792416"/>
            <a:ext cx="13716" cy="5377849"/>
          </a:xfrm>
          <a:custGeom>
            <a:rect b="b" l="l" r="r" t="t"/>
            <a:pathLst>
              <a:path extrusionOk="0" h="5377849" w="13716">
                <a:moveTo>
                  <a:pt x="0" y="13716"/>
                </a:moveTo>
                <a:lnTo>
                  <a:pt x="13716" y="0"/>
                </a:lnTo>
                <a:lnTo>
                  <a:pt x="13716" y="5377849"/>
                </a:lnTo>
                <a:lnTo>
                  <a:pt x="0" y="5364133"/>
                </a:lnTo>
                <a:close/>
              </a:path>
            </a:pathLst>
          </a:custGeom>
          <a:solidFill>
            <a:srgbClr val="0075A2"/>
          </a:solidFill>
          <a:ln>
            <a:noFill/>
          </a:ln>
        </p:spPr>
      </p:sp>
      <p:sp>
        <p:nvSpPr>
          <p:cNvPr id="591" name="Google Shape;591;p20"/>
          <p:cNvSpPr/>
          <p:nvPr/>
        </p:nvSpPr>
        <p:spPr>
          <a:xfrm flipH="1" rot="8100000">
            <a:off x="2070569" y="-450209"/>
            <a:ext cx="13716" cy="5889566"/>
          </a:xfrm>
          <a:custGeom>
            <a:rect b="b" l="l" r="r" t="t"/>
            <a:pathLst>
              <a:path extrusionOk="0" h="5889566" w="13716">
                <a:moveTo>
                  <a:pt x="13716" y="5889566"/>
                </a:moveTo>
                <a:lnTo>
                  <a:pt x="13716" y="0"/>
                </a:lnTo>
                <a:lnTo>
                  <a:pt x="0" y="13716"/>
                </a:lnTo>
                <a:lnTo>
                  <a:pt x="0" y="5875850"/>
                </a:lnTo>
                <a:close/>
              </a:path>
            </a:pathLst>
          </a:custGeom>
          <a:solidFill>
            <a:srgbClr val="0075A2"/>
          </a:solidFill>
          <a:ln>
            <a:noFill/>
          </a:ln>
        </p:spPr>
      </p:sp>
      <p:sp>
        <p:nvSpPr>
          <p:cNvPr id="592" name="Google Shape;592;p20"/>
          <p:cNvSpPr/>
          <p:nvPr/>
        </p:nvSpPr>
        <p:spPr>
          <a:xfrm flipH="1" rot="8100000">
            <a:off x="1648976" y="567610"/>
            <a:ext cx="13716" cy="4697119"/>
          </a:xfrm>
          <a:custGeom>
            <a:rect b="b" l="l" r="r" t="t"/>
            <a:pathLst>
              <a:path extrusionOk="0" h="4697119" w="13716">
                <a:moveTo>
                  <a:pt x="13716" y="4697119"/>
                </a:moveTo>
                <a:lnTo>
                  <a:pt x="13716" y="0"/>
                </a:lnTo>
                <a:lnTo>
                  <a:pt x="0" y="13716"/>
                </a:lnTo>
                <a:lnTo>
                  <a:pt x="0" y="4683403"/>
                </a:lnTo>
                <a:close/>
              </a:path>
            </a:pathLst>
          </a:custGeom>
          <a:solidFill>
            <a:srgbClr val="0075A2"/>
          </a:solidFill>
          <a:ln>
            <a:noFill/>
          </a:ln>
        </p:spPr>
      </p:sp>
      <p:sp>
        <p:nvSpPr>
          <p:cNvPr id="593" name="Google Shape;593;p20"/>
          <p:cNvSpPr/>
          <p:nvPr/>
        </p:nvSpPr>
        <p:spPr>
          <a:xfrm flipH="1" rot="8100000">
            <a:off x="1227383" y="1585424"/>
            <a:ext cx="13716" cy="3504674"/>
          </a:xfrm>
          <a:custGeom>
            <a:rect b="b" l="l" r="r" t="t"/>
            <a:pathLst>
              <a:path extrusionOk="0" h="3504674" w="13716">
                <a:moveTo>
                  <a:pt x="13716" y="3504674"/>
                </a:moveTo>
                <a:lnTo>
                  <a:pt x="13716" y="0"/>
                </a:lnTo>
                <a:lnTo>
                  <a:pt x="0" y="13716"/>
                </a:lnTo>
                <a:lnTo>
                  <a:pt x="0" y="3490958"/>
                </a:lnTo>
                <a:close/>
              </a:path>
            </a:pathLst>
          </a:custGeom>
          <a:solidFill>
            <a:srgbClr val="0075A2"/>
          </a:solidFill>
          <a:ln>
            <a:noFill/>
          </a:ln>
        </p:spPr>
      </p:sp>
      <p:sp>
        <p:nvSpPr>
          <p:cNvPr id="594" name="Google Shape;594;p20"/>
          <p:cNvSpPr/>
          <p:nvPr/>
        </p:nvSpPr>
        <p:spPr>
          <a:xfrm flipH="1" rot="8100000">
            <a:off x="805790" y="2603242"/>
            <a:ext cx="13716" cy="2312226"/>
          </a:xfrm>
          <a:custGeom>
            <a:rect b="b" l="l" r="r" t="t"/>
            <a:pathLst>
              <a:path extrusionOk="0" h="2312226" w="13716">
                <a:moveTo>
                  <a:pt x="13716" y="2312226"/>
                </a:moveTo>
                <a:lnTo>
                  <a:pt x="13716" y="0"/>
                </a:lnTo>
                <a:lnTo>
                  <a:pt x="0" y="13716"/>
                </a:lnTo>
                <a:lnTo>
                  <a:pt x="0" y="2298510"/>
                </a:lnTo>
                <a:close/>
              </a:path>
            </a:pathLst>
          </a:custGeom>
          <a:solidFill>
            <a:srgbClr val="0075A2"/>
          </a:solidFill>
          <a:ln>
            <a:noFill/>
          </a:ln>
        </p:spPr>
      </p:sp>
      <p:sp>
        <p:nvSpPr>
          <p:cNvPr id="595" name="Google Shape;595;p20"/>
          <p:cNvSpPr/>
          <p:nvPr/>
        </p:nvSpPr>
        <p:spPr>
          <a:xfrm flipH="1" rot="8100000">
            <a:off x="384198" y="3621057"/>
            <a:ext cx="13716" cy="1119782"/>
          </a:xfrm>
          <a:custGeom>
            <a:rect b="b" l="l" r="r" t="t"/>
            <a:pathLst>
              <a:path extrusionOk="0" h="1119782" w="13716">
                <a:moveTo>
                  <a:pt x="13716" y="1119782"/>
                </a:moveTo>
                <a:lnTo>
                  <a:pt x="13716" y="0"/>
                </a:lnTo>
                <a:lnTo>
                  <a:pt x="0" y="13716"/>
                </a:lnTo>
                <a:lnTo>
                  <a:pt x="0" y="1106066"/>
                </a:lnTo>
                <a:close/>
              </a:path>
            </a:pathLst>
          </a:custGeom>
          <a:solidFill>
            <a:srgbClr val="0075A2"/>
          </a:solidFill>
          <a:ln>
            <a:noFill/>
          </a:ln>
        </p:spPr>
      </p:sp>
      <p:sp>
        <p:nvSpPr>
          <p:cNvPr id="596" name="Google Shape;596;p20"/>
          <p:cNvSpPr/>
          <p:nvPr/>
        </p:nvSpPr>
        <p:spPr>
          <a:xfrm flipH="1" rot="8100000">
            <a:off x="2705180" y="-953749"/>
            <a:ext cx="13716" cy="6479500"/>
          </a:xfrm>
          <a:custGeom>
            <a:rect b="b" l="l" r="r" t="t"/>
            <a:pathLst>
              <a:path extrusionOk="0" h="6479500" w="13716">
                <a:moveTo>
                  <a:pt x="0" y="6479500"/>
                </a:moveTo>
                <a:lnTo>
                  <a:pt x="13716" y="6465784"/>
                </a:lnTo>
                <a:lnTo>
                  <a:pt x="13716" y="0"/>
                </a:lnTo>
                <a:lnTo>
                  <a:pt x="0" y="13716"/>
                </a:lnTo>
                <a:close/>
              </a:path>
            </a:pathLst>
          </a:custGeom>
          <a:solidFill>
            <a:srgbClr val="0075A2"/>
          </a:solidFill>
          <a:ln>
            <a:noFill/>
          </a:ln>
        </p:spPr>
      </p:sp>
      <p:sp>
        <p:nvSpPr>
          <p:cNvPr id="597" name="Google Shape;597;p20"/>
          <p:cNvSpPr/>
          <p:nvPr/>
        </p:nvSpPr>
        <p:spPr>
          <a:xfrm flipH="1" rot="8100000">
            <a:off x="4391552" y="-953749"/>
            <a:ext cx="13716" cy="6479500"/>
          </a:xfrm>
          <a:custGeom>
            <a:rect b="b" l="l" r="r" t="t"/>
            <a:pathLst>
              <a:path extrusionOk="0" h="6479500" w="13716">
                <a:moveTo>
                  <a:pt x="0" y="6479500"/>
                </a:moveTo>
                <a:lnTo>
                  <a:pt x="13716" y="6465784"/>
                </a:lnTo>
                <a:lnTo>
                  <a:pt x="13716" y="0"/>
                </a:lnTo>
                <a:lnTo>
                  <a:pt x="0" y="13715"/>
                </a:lnTo>
                <a:close/>
              </a:path>
            </a:pathLst>
          </a:custGeom>
          <a:solidFill>
            <a:srgbClr val="0075A2"/>
          </a:solidFill>
          <a:ln>
            <a:noFill/>
          </a:ln>
        </p:spPr>
      </p:sp>
      <p:sp>
        <p:nvSpPr>
          <p:cNvPr id="598" name="Google Shape;598;p20"/>
          <p:cNvSpPr/>
          <p:nvPr/>
        </p:nvSpPr>
        <p:spPr>
          <a:xfrm flipH="1" rot="8100000">
            <a:off x="6077925" y="-953749"/>
            <a:ext cx="13716" cy="6479501"/>
          </a:xfrm>
          <a:custGeom>
            <a:rect b="b" l="l" r="r" t="t"/>
            <a:pathLst>
              <a:path extrusionOk="0" h="6479501" w="13716">
                <a:moveTo>
                  <a:pt x="0" y="6479501"/>
                </a:moveTo>
                <a:lnTo>
                  <a:pt x="13716" y="6465785"/>
                </a:lnTo>
                <a:lnTo>
                  <a:pt x="13716" y="0"/>
                </a:lnTo>
                <a:lnTo>
                  <a:pt x="0" y="13716"/>
                </a:lnTo>
                <a:close/>
              </a:path>
            </a:pathLst>
          </a:custGeom>
          <a:solidFill>
            <a:srgbClr val="0075A2"/>
          </a:solidFill>
          <a:ln>
            <a:noFill/>
          </a:ln>
        </p:spPr>
      </p:sp>
      <p:sp>
        <p:nvSpPr>
          <p:cNvPr id="599" name="Google Shape;599;p20"/>
          <p:cNvSpPr/>
          <p:nvPr/>
        </p:nvSpPr>
        <p:spPr>
          <a:xfrm flipH="1" rot="8100000">
            <a:off x="6916261" y="-965458"/>
            <a:ext cx="13716" cy="6493219"/>
          </a:xfrm>
          <a:custGeom>
            <a:rect b="b" l="l" r="r" t="t"/>
            <a:pathLst>
              <a:path extrusionOk="0" h="6493219" w="13716">
                <a:moveTo>
                  <a:pt x="13716" y="6479504"/>
                </a:moveTo>
                <a:lnTo>
                  <a:pt x="13716" y="0"/>
                </a:lnTo>
                <a:lnTo>
                  <a:pt x="0" y="13717"/>
                </a:lnTo>
                <a:lnTo>
                  <a:pt x="0" y="6493219"/>
                </a:lnTo>
                <a:close/>
              </a:path>
            </a:pathLst>
          </a:custGeom>
          <a:solidFill>
            <a:srgbClr val="0075A2"/>
          </a:solidFill>
          <a:ln>
            <a:noFill/>
          </a:ln>
        </p:spPr>
      </p:sp>
      <p:sp>
        <p:nvSpPr>
          <p:cNvPr id="600" name="Google Shape;600;p20"/>
          <p:cNvSpPr/>
          <p:nvPr/>
        </p:nvSpPr>
        <p:spPr>
          <a:xfrm flipH="1" rot="8100000">
            <a:off x="7759447" y="-965458"/>
            <a:ext cx="13717" cy="6493219"/>
          </a:xfrm>
          <a:custGeom>
            <a:rect b="b" l="l" r="r" t="t"/>
            <a:pathLst>
              <a:path extrusionOk="0" h="6493219" w="13717">
                <a:moveTo>
                  <a:pt x="0" y="6493219"/>
                </a:moveTo>
                <a:lnTo>
                  <a:pt x="13716" y="6479502"/>
                </a:lnTo>
                <a:lnTo>
                  <a:pt x="13717" y="0"/>
                </a:lnTo>
                <a:lnTo>
                  <a:pt x="0" y="13716"/>
                </a:lnTo>
                <a:close/>
              </a:path>
            </a:pathLst>
          </a:custGeom>
          <a:solidFill>
            <a:srgbClr val="0075A2"/>
          </a:solidFill>
          <a:ln>
            <a:noFill/>
          </a:ln>
        </p:spPr>
      </p:sp>
      <p:sp>
        <p:nvSpPr>
          <p:cNvPr id="601" name="Google Shape;601;p20"/>
          <p:cNvSpPr/>
          <p:nvPr/>
        </p:nvSpPr>
        <p:spPr>
          <a:xfrm flipH="1" rot="8100000">
            <a:off x="8602633" y="-965458"/>
            <a:ext cx="13716" cy="6493219"/>
          </a:xfrm>
          <a:custGeom>
            <a:rect b="b" l="l" r="r" t="t"/>
            <a:pathLst>
              <a:path extrusionOk="0" h="6493219" w="13716">
                <a:moveTo>
                  <a:pt x="13716" y="6479504"/>
                </a:moveTo>
                <a:lnTo>
                  <a:pt x="13716" y="0"/>
                </a:lnTo>
                <a:lnTo>
                  <a:pt x="0" y="13716"/>
                </a:lnTo>
                <a:lnTo>
                  <a:pt x="0" y="6493219"/>
                </a:lnTo>
                <a:close/>
              </a:path>
            </a:pathLst>
          </a:custGeom>
          <a:solidFill>
            <a:srgbClr val="0075A2"/>
          </a:solidFill>
          <a:ln>
            <a:noFill/>
          </a:ln>
        </p:spPr>
      </p:sp>
      <p:sp>
        <p:nvSpPr>
          <p:cNvPr id="602" name="Google Shape;602;p20"/>
          <p:cNvSpPr/>
          <p:nvPr/>
        </p:nvSpPr>
        <p:spPr>
          <a:xfrm flipH="1" rot="8100000">
            <a:off x="10088968" y="-882602"/>
            <a:ext cx="13716" cy="5927431"/>
          </a:xfrm>
          <a:custGeom>
            <a:rect b="b" l="l" r="r" t="t"/>
            <a:pathLst>
              <a:path extrusionOk="0" h="5927431" w="13716">
                <a:moveTo>
                  <a:pt x="0" y="5927431"/>
                </a:moveTo>
                <a:lnTo>
                  <a:pt x="13715" y="5913716"/>
                </a:lnTo>
                <a:lnTo>
                  <a:pt x="13716" y="13716"/>
                </a:lnTo>
                <a:lnTo>
                  <a:pt x="0" y="0"/>
                </a:lnTo>
                <a:close/>
              </a:path>
            </a:pathLst>
          </a:custGeom>
          <a:solidFill>
            <a:srgbClr val="0075A2"/>
          </a:solidFill>
          <a:ln>
            <a:noFill/>
          </a:ln>
        </p:spPr>
      </p:sp>
      <p:sp>
        <p:nvSpPr>
          <p:cNvPr id="603" name="Google Shape;603;p20"/>
          <p:cNvSpPr/>
          <p:nvPr/>
        </p:nvSpPr>
        <p:spPr>
          <a:xfrm flipH="1" rot="8100000">
            <a:off x="10510562" y="-707971"/>
            <a:ext cx="13716" cy="4734985"/>
          </a:xfrm>
          <a:custGeom>
            <a:rect b="b" l="l" r="r" t="t"/>
            <a:pathLst>
              <a:path extrusionOk="0" h="4734985" w="13716">
                <a:moveTo>
                  <a:pt x="0" y="4734985"/>
                </a:moveTo>
                <a:lnTo>
                  <a:pt x="13715" y="4721270"/>
                </a:lnTo>
                <a:lnTo>
                  <a:pt x="13716" y="13715"/>
                </a:lnTo>
                <a:lnTo>
                  <a:pt x="0" y="0"/>
                </a:lnTo>
                <a:close/>
              </a:path>
            </a:pathLst>
          </a:custGeom>
          <a:solidFill>
            <a:srgbClr val="0075A2"/>
          </a:solidFill>
          <a:ln>
            <a:noFill/>
          </a:ln>
        </p:spPr>
      </p:sp>
      <p:sp>
        <p:nvSpPr>
          <p:cNvPr id="604" name="Google Shape;604;p20"/>
          <p:cNvSpPr/>
          <p:nvPr/>
        </p:nvSpPr>
        <p:spPr>
          <a:xfrm flipH="1" rot="8100000">
            <a:off x="10932155" y="-533342"/>
            <a:ext cx="13716" cy="3542540"/>
          </a:xfrm>
          <a:custGeom>
            <a:rect b="b" l="l" r="r" t="t"/>
            <a:pathLst>
              <a:path extrusionOk="0" h="3542540" w="13716">
                <a:moveTo>
                  <a:pt x="0" y="3542540"/>
                </a:moveTo>
                <a:lnTo>
                  <a:pt x="13715" y="3528825"/>
                </a:lnTo>
                <a:lnTo>
                  <a:pt x="13716" y="13716"/>
                </a:lnTo>
                <a:lnTo>
                  <a:pt x="0" y="0"/>
                </a:lnTo>
                <a:close/>
              </a:path>
            </a:pathLst>
          </a:custGeom>
          <a:solidFill>
            <a:srgbClr val="0075A2"/>
          </a:solidFill>
          <a:ln>
            <a:noFill/>
          </a:ln>
        </p:spPr>
      </p:sp>
      <p:sp>
        <p:nvSpPr>
          <p:cNvPr id="605" name="Google Shape;605;p20"/>
          <p:cNvSpPr/>
          <p:nvPr/>
        </p:nvSpPr>
        <p:spPr>
          <a:xfrm flipH="1" rot="8100000">
            <a:off x="11353748" y="-358712"/>
            <a:ext cx="13716" cy="2350095"/>
          </a:xfrm>
          <a:custGeom>
            <a:rect b="b" l="l" r="r" t="t"/>
            <a:pathLst>
              <a:path extrusionOk="0" h="2350095" w="13716">
                <a:moveTo>
                  <a:pt x="0" y="2350095"/>
                </a:moveTo>
                <a:lnTo>
                  <a:pt x="13715" y="2336380"/>
                </a:lnTo>
                <a:lnTo>
                  <a:pt x="13716" y="13714"/>
                </a:lnTo>
                <a:lnTo>
                  <a:pt x="0" y="0"/>
                </a:lnTo>
                <a:close/>
              </a:path>
            </a:pathLst>
          </a:custGeom>
          <a:solidFill>
            <a:srgbClr val="0075A2"/>
          </a:solidFill>
          <a:ln>
            <a:noFill/>
          </a:ln>
        </p:spPr>
      </p:sp>
      <p:sp>
        <p:nvSpPr>
          <p:cNvPr id="606" name="Google Shape;606;p20"/>
          <p:cNvSpPr/>
          <p:nvPr/>
        </p:nvSpPr>
        <p:spPr>
          <a:xfrm flipH="1" rot="8100000">
            <a:off x="11775341" y="-184083"/>
            <a:ext cx="13716" cy="1157650"/>
          </a:xfrm>
          <a:custGeom>
            <a:rect b="b" l="l" r="r" t="t"/>
            <a:pathLst>
              <a:path extrusionOk="0" h="1157650" w="13716">
                <a:moveTo>
                  <a:pt x="0" y="1157650"/>
                </a:moveTo>
                <a:lnTo>
                  <a:pt x="13716" y="1143934"/>
                </a:lnTo>
                <a:lnTo>
                  <a:pt x="13716" y="13716"/>
                </a:lnTo>
                <a:lnTo>
                  <a:pt x="0" y="0"/>
                </a:lnTo>
                <a:close/>
              </a:path>
            </a:pathLst>
          </a:custGeom>
          <a:solidFill>
            <a:srgbClr val="0075A2"/>
          </a:solidFill>
          <a:ln>
            <a:noFill/>
          </a:ln>
        </p:spPr>
      </p:sp>
      <p:sp>
        <p:nvSpPr>
          <p:cNvPr id="607" name="Google Shape;607;p20"/>
          <p:cNvSpPr/>
          <p:nvPr/>
        </p:nvSpPr>
        <p:spPr>
          <a:xfrm flipH="1" rot="8100000">
            <a:off x="3543517" y="-965458"/>
            <a:ext cx="13716" cy="6493219"/>
          </a:xfrm>
          <a:custGeom>
            <a:rect b="b" l="l" r="r" t="t"/>
            <a:pathLst>
              <a:path extrusionOk="0" h="6493219" w="13716">
                <a:moveTo>
                  <a:pt x="0" y="6493219"/>
                </a:moveTo>
                <a:lnTo>
                  <a:pt x="13716" y="6479503"/>
                </a:lnTo>
                <a:lnTo>
                  <a:pt x="13716" y="0"/>
                </a:lnTo>
                <a:lnTo>
                  <a:pt x="0" y="13716"/>
                </a:lnTo>
                <a:close/>
              </a:path>
            </a:pathLst>
          </a:custGeom>
          <a:solidFill>
            <a:srgbClr val="0075A2"/>
          </a:solidFill>
          <a:ln>
            <a:noFill/>
          </a:ln>
        </p:spPr>
      </p:sp>
      <p:sp>
        <p:nvSpPr>
          <p:cNvPr id="608" name="Google Shape;608;p20"/>
          <p:cNvSpPr/>
          <p:nvPr/>
        </p:nvSpPr>
        <p:spPr>
          <a:xfrm flipH="1" rot="8100000">
            <a:off x="5229889" y="-965458"/>
            <a:ext cx="13716" cy="6493220"/>
          </a:xfrm>
          <a:custGeom>
            <a:rect b="b" l="l" r="r" t="t"/>
            <a:pathLst>
              <a:path extrusionOk="0" h="6493220" w="13716">
                <a:moveTo>
                  <a:pt x="0" y="6493220"/>
                </a:moveTo>
                <a:lnTo>
                  <a:pt x="13716" y="6479504"/>
                </a:lnTo>
                <a:lnTo>
                  <a:pt x="13716" y="0"/>
                </a:lnTo>
                <a:lnTo>
                  <a:pt x="0" y="13716"/>
                </a:lnTo>
                <a:close/>
              </a:path>
            </a:pathLst>
          </a:custGeom>
          <a:solidFill>
            <a:srgbClr val="0075A2"/>
          </a:solidFill>
          <a:ln>
            <a:noFill/>
          </a:ln>
        </p:spPr>
      </p:sp>
      <p:sp>
        <p:nvSpPr>
          <p:cNvPr id="609" name="Google Shape;609;p20"/>
          <p:cNvSpPr/>
          <p:nvPr/>
        </p:nvSpPr>
        <p:spPr>
          <a:xfrm rot="-5400000">
            <a:off x="64427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0"/>
          <p:cNvSpPr/>
          <p:nvPr/>
        </p:nvSpPr>
        <p:spPr>
          <a:xfrm rot="-5400000">
            <a:off x="-148774" y="258315"/>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0"/>
          <p:cNvSpPr/>
          <p:nvPr/>
        </p:nvSpPr>
        <p:spPr>
          <a:xfrm rot="-5400000">
            <a:off x="13875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0"/>
          <p:cNvSpPr/>
          <p:nvPr/>
        </p:nvSpPr>
        <p:spPr>
          <a:xfrm rot="-5400000">
            <a:off x="22300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0"/>
          <p:cNvSpPr/>
          <p:nvPr/>
        </p:nvSpPr>
        <p:spPr>
          <a:xfrm rot="-5400000">
            <a:off x="307261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0"/>
          <p:cNvSpPr/>
          <p:nvPr/>
        </p:nvSpPr>
        <p:spPr>
          <a:xfrm rot="-5400000">
            <a:off x="391515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0"/>
          <p:cNvSpPr/>
          <p:nvPr/>
        </p:nvSpPr>
        <p:spPr>
          <a:xfrm rot="-5400000">
            <a:off x="47576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0"/>
          <p:cNvSpPr/>
          <p:nvPr/>
        </p:nvSpPr>
        <p:spPr>
          <a:xfrm rot="-5400000">
            <a:off x="56002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0"/>
          <p:cNvSpPr/>
          <p:nvPr/>
        </p:nvSpPr>
        <p:spPr>
          <a:xfrm rot="-5400000">
            <a:off x="812785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0"/>
          <p:cNvSpPr/>
          <p:nvPr/>
        </p:nvSpPr>
        <p:spPr>
          <a:xfrm rot="-5400000">
            <a:off x="728531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0"/>
          <p:cNvSpPr/>
          <p:nvPr/>
        </p:nvSpPr>
        <p:spPr>
          <a:xfrm rot="-5400000">
            <a:off x="98129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0"/>
          <p:cNvSpPr/>
          <p:nvPr/>
        </p:nvSpPr>
        <p:spPr>
          <a:xfrm rot="-5400000">
            <a:off x="89703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0"/>
          <p:cNvSpPr/>
          <p:nvPr/>
        </p:nvSpPr>
        <p:spPr>
          <a:xfrm rot="-5400000">
            <a:off x="11498011"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0"/>
          <p:cNvSpPr/>
          <p:nvPr/>
        </p:nvSpPr>
        <p:spPr>
          <a:xfrm rot="-5400000">
            <a:off x="106554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0"/>
          <p:cNvSpPr/>
          <p:nvPr/>
        </p:nvSpPr>
        <p:spPr>
          <a:xfrm rot="-5400000">
            <a:off x="5449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0"/>
          <p:cNvSpPr/>
          <p:nvPr/>
        </p:nvSpPr>
        <p:spPr>
          <a:xfrm>
            <a:off x="66645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0"/>
          <p:cNvSpPr/>
          <p:nvPr/>
        </p:nvSpPr>
        <p:spPr>
          <a:xfrm>
            <a:off x="0" y="331699"/>
            <a:ext cx="93942" cy="4240302"/>
          </a:xfrm>
          <a:custGeom>
            <a:rect b="b" l="l" r="r" t="t"/>
            <a:pathLst>
              <a:path extrusionOk="0" h="4240302" w="9394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0"/>
          <p:cNvSpPr/>
          <p:nvPr/>
        </p:nvSpPr>
        <p:spPr>
          <a:xfrm>
            <a:off x="7667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0"/>
          <p:cNvSpPr/>
          <p:nvPr/>
        </p:nvSpPr>
        <p:spPr>
          <a:xfrm>
            <a:off x="16092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0"/>
          <p:cNvSpPr/>
          <p:nvPr/>
        </p:nvSpPr>
        <p:spPr>
          <a:xfrm>
            <a:off x="24518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0"/>
          <p:cNvSpPr/>
          <p:nvPr/>
        </p:nvSpPr>
        <p:spPr>
          <a:xfrm>
            <a:off x="329435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0"/>
          <p:cNvSpPr/>
          <p:nvPr/>
        </p:nvSpPr>
        <p:spPr>
          <a:xfrm>
            <a:off x="413689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0"/>
          <p:cNvSpPr/>
          <p:nvPr/>
        </p:nvSpPr>
        <p:spPr>
          <a:xfrm>
            <a:off x="49794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0"/>
          <p:cNvSpPr/>
          <p:nvPr/>
        </p:nvSpPr>
        <p:spPr>
          <a:xfrm>
            <a:off x="58219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0"/>
          <p:cNvSpPr/>
          <p:nvPr/>
        </p:nvSpPr>
        <p:spPr>
          <a:xfrm>
            <a:off x="834959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0"/>
          <p:cNvSpPr/>
          <p:nvPr/>
        </p:nvSpPr>
        <p:spPr>
          <a:xfrm>
            <a:off x="750705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0"/>
          <p:cNvSpPr/>
          <p:nvPr/>
        </p:nvSpPr>
        <p:spPr>
          <a:xfrm>
            <a:off x="100346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0"/>
          <p:cNvSpPr/>
          <p:nvPr/>
        </p:nvSpPr>
        <p:spPr>
          <a:xfrm>
            <a:off x="91921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0"/>
          <p:cNvSpPr/>
          <p:nvPr/>
        </p:nvSpPr>
        <p:spPr>
          <a:xfrm>
            <a:off x="11719750"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0"/>
          <p:cNvSpPr/>
          <p:nvPr/>
        </p:nvSpPr>
        <p:spPr>
          <a:xfrm>
            <a:off x="108772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0"/>
          <p:cNvSpPr/>
          <p:nvPr/>
        </p:nvSpPr>
        <p:spPr>
          <a:xfrm rot="-5400000">
            <a:off x="60211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0"/>
          <p:cNvSpPr/>
          <p:nvPr/>
        </p:nvSpPr>
        <p:spPr>
          <a:xfrm rot="-5400000">
            <a:off x="9659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0"/>
          <p:cNvSpPr/>
          <p:nvPr/>
        </p:nvSpPr>
        <p:spPr>
          <a:xfrm rot="-5400000">
            <a:off x="18084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0"/>
          <p:cNvSpPr/>
          <p:nvPr/>
        </p:nvSpPr>
        <p:spPr>
          <a:xfrm rot="-5400000">
            <a:off x="265102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0"/>
          <p:cNvSpPr/>
          <p:nvPr/>
        </p:nvSpPr>
        <p:spPr>
          <a:xfrm rot="-5400000">
            <a:off x="349356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0"/>
          <p:cNvSpPr/>
          <p:nvPr/>
        </p:nvSpPr>
        <p:spPr>
          <a:xfrm rot="-5400000">
            <a:off x="43361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0"/>
          <p:cNvSpPr/>
          <p:nvPr/>
        </p:nvSpPr>
        <p:spPr>
          <a:xfrm rot="-5400000">
            <a:off x="51786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0"/>
          <p:cNvSpPr/>
          <p:nvPr/>
        </p:nvSpPr>
        <p:spPr>
          <a:xfrm rot="-5400000">
            <a:off x="770626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0"/>
          <p:cNvSpPr/>
          <p:nvPr/>
        </p:nvSpPr>
        <p:spPr>
          <a:xfrm rot="-5400000">
            <a:off x="686372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0"/>
          <p:cNvSpPr/>
          <p:nvPr/>
        </p:nvSpPr>
        <p:spPr>
          <a:xfrm rot="-5400000">
            <a:off x="93913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0"/>
          <p:cNvSpPr/>
          <p:nvPr/>
        </p:nvSpPr>
        <p:spPr>
          <a:xfrm rot="-5400000">
            <a:off x="85488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20"/>
          <p:cNvSpPr/>
          <p:nvPr/>
        </p:nvSpPr>
        <p:spPr>
          <a:xfrm rot="-5400000">
            <a:off x="11076421"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20"/>
          <p:cNvSpPr/>
          <p:nvPr/>
        </p:nvSpPr>
        <p:spPr>
          <a:xfrm rot="-5400000">
            <a:off x="102338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0"/>
          <p:cNvSpPr/>
          <p:nvPr/>
        </p:nvSpPr>
        <p:spPr>
          <a:xfrm rot="-5400000">
            <a:off x="1234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20"/>
          <p:cNvSpPr/>
          <p:nvPr/>
        </p:nvSpPr>
        <p:spPr>
          <a:xfrm rot="-5400000">
            <a:off x="11760003" y="685578"/>
            <a:ext cx="595780" cy="268215"/>
          </a:xfrm>
          <a:custGeom>
            <a:rect b="b" l="l" r="r" t="t"/>
            <a:pathLst>
              <a:path extrusionOk="0" h="268215" w="59578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20"/>
          <p:cNvSpPr/>
          <p:nvPr/>
        </p:nvSpPr>
        <p:spPr>
          <a:xfrm>
            <a:off x="70866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20"/>
          <p:cNvSpPr/>
          <p:nvPr/>
        </p:nvSpPr>
        <p:spPr>
          <a:xfrm>
            <a:off x="3463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20"/>
          <p:cNvSpPr/>
          <p:nvPr/>
        </p:nvSpPr>
        <p:spPr>
          <a:xfrm>
            <a:off x="11888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0"/>
          <p:cNvSpPr/>
          <p:nvPr/>
        </p:nvSpPr>
        <p:spPr>
          <a:xfrm>
            <a:off x="20314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0"/>
          <p:cNvSpPr/>
          <p:nvPr/>
        </p:nvSpPr>
        <p:spPr>
          <a:xfrm>
            <a:off x="28739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0"/>
          <p:cNvSpPr/>
          <p:nvPr/>
        </p:nvSpPr>
        <p:spPr>
          <a:xfrm>
            <a:off x="371649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0"/>
          <p:cNvSpPr/>
          <p:nvPr/>
        </p:nvSpPr>
        <p:spPr>
          <a:xfrm>
            <a:off x="45590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20"/>
          <p:cNvSpPr/>
          <p:nvPr/>
        </p:nvSpPr>
        <p:spPr>
          <a:xfrm>
            <a:off x="54015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0"/>
          <p:cNvSpPr/>
          <p:nvPr/>
        </p:nvSpPr>
        <p:spPr>
          <a:xfrm>
            <a:off x="62441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0"/>
          <p:cNvSpPr/>
          <p:nvPr/>
        </p:nvSpPr>
        <p:spPr>
          <a:xfrm>
            <a:off x="87717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0"/>
          <p:cNvSpPr/>
          <p:nvPr/>
        </p:nvSpPr>
        <p:spPr>
          <a:xfrm>
            <a:off x="792919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0"/>
          <p:cNvSpPr/>
          <p:nvPr/>
        </p:nvSpPr>
        <p:spPr>
          <a:xfrm>
            <a:off x="104568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0"/>
          <p:cNvSpPr/>
          <p:nvPr/>
        </p:nvSpPr>
        <p:spPr>
          <a:xfrm>
            <a:off x="96142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0"/>
          <p:cNvSpPr/>
          <p:nvPr/>
        </p:nvSpPr>
        <p:spPr>
          <a:xfrm>
            <a:off x="12141892" y="758852"/>
            <a:ext cx="50109" cy="3538433"/>
          </a:xfrm>
          <a:custGeom>
            <a:rect b="b" l="l" r="r" t="t"/>
            <a:pathLst>
              <a:path extrusionOk="0" h="3538433" w="50109">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0"/>
          <p:cNvSpPr/>
          <p:nvPr/>
        </p:nvSpPr>
        <p:spPr>
          <a:xfrm>
            <a:off x="112993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0"/>
          <p:cNvSpPr/>
          <p:nvPr/>
        </p:nvSpPr>
        <p:spPr>
          <a:xfrm rot="-5400000">
            <a:off x="617401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0"/>
          <p:cNvSpPr/>
          <p:nvPr/>
        </p:nvSpPr>
        <p:spPr>
          <a:xfrm rot="-5400000">
            <a:off x="111877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0"/>
          <p:cNvSpPr/>
          <p:nvPr/>
        </p:nvSpPr>
        <p:spPr>
          <a:xfrm rot="-5400000">
            <a:off x="196131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0"/>
          <p:cNvSpPr/>
          <p:nvPr/>
        </p:nvSpPr>
        <p:spPr>
          <a:xfrm rot="-5400000">
            <a:off x="280385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0"/>
          <p:cNvSpPr/>
          <p:nvPr/>
        </p:nvSpPr>
        <p:spPr>
          <a:xfrm rot="-5400000">
            <a:off x="364639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0"/>
          <p:cNvSpPr/>
          <p:nvPr/>
        </p:nvSpPr>
        <p:spPr>
          <a:xfrm rot="-5400000">
            <a:off x="448893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0"/>
          <p:cNvSpPr/>
          <p:nvPr/>
        </p:nvSpPr>
        <p:spPr>
          <a:xfrm rot="-5400000">
            <a:off x="533147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0"/>
          <p:cNvSpPr/>
          <p:nvPr/>
        </p:nvSpPr>
        <p:spPr>
          <a:xfrm rot="-5400000">
            <a:off x="785909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20"/>
          <p:cNvSpPr/>
          <p:nvPr/>
        </p:nvSpPr>
        <p:spPr>
          <a:xfrm rot="-5400000">
            <a:off x="701655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20"/>
          <p:cNvSpPr/>
          <p:nvPr/>
        </p:nvSpPr>
        <p:spPr>
          <a:xfrm rot="-5400000">
            <a:off x="954417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20"/>
          <p:cNvSpPr/>
          <p:nvPr/>
        </p:nvSpPr>
        <p:spPr>
          <a:xfrm rot="-5400000">
            <a:off x="870163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20"/>
          <p:cNvSpPr/>
          <p:nvPr/>
        </p:nvSpPr>
        <p:spPr>
          <a:xfrm rot="-5400000">
            <a:off x="11229252"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20"/>
          <p:cNvSpPr/>
          <p:nvPr/>
        </p:nvSpPr>
        <p:spPr>
          <a:xfrm rot="-5400000">
            <a:off x="1038671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20"/>
          <p:cNvSpPr/>
          <p:nvPr/>
        </p:nvSpPr>
        <p:spPr>
          <a:xfrm rot="-5400000">
            <a:off x="27623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0"/>
          <p:cNvSpPr/>
          <p:nvPr/>
        </p:nvSpPr>
        <p:spPr>
          <a:xfrm rot="-5400000">
            <a:off x="11908617" y="4923"/>
            <a:ext cx="298552" cy="268215"/>
          </a:xfrm>
          <a:custGeom>
            <a:rect b="b" l="l" r="r" t="t"/>
            <a:pathLst>
              <a:path extrusionOk="0" h="268215" w="298552">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0"/>
          <p:cNvSpPr/>
          <p:nvPr/>
        </p:nvSpPr>
        <p:spPr>
          <a:xfrm>
            <a:off x="346332" y="-10245"/>
            <a:ext cx="169752" cy="84875"/>
          </a:xfrm>
          <a:custGeom>
            <a:rect b="b" l="l" r="r" t="t"/>
            <a:pathLst>
              <a:path extrusionOk="0" h="84875" w="169752">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0"/>
          <p:cNvSpPr/>
          <p:nvPr/>
        </p:nvSpPr>
        <p:spPr>
          <a:xfrm>
            <a:off x="1188872" y="-10245"/>
            <a:ext cx="169752" cy="84875"/>
          </a:xfrm>
          <a:custGeom>
            <a:rect b="b" l="l" r="r" t="t"/>
            <a:pathLst>
              <a:path extrusionOk="0" h="84875" w="169752">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0"/>
          <p:cNvSpPr/>
          <p:nvPr/>
        </p:nvSpPr>
        <p:spPr>
          <a:xfrm>
            <a:off x="2031413" y="-10245"/>
            <a:ext cx="10160587" cy="84875"/>
          </a:xfrm>
          <a:custGeom>
            <a:rect b="b" l="l" r="r" t="t"/>
            <a:pathLst>
              <a:path extrusionOk="0" h="84875" w="10160587">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0"/>
          <p:cNvSpPr/>
          <p:nvPr/>
        </p:nvSpPr>
        <p:spPr>
          <a:xfrm rot="-5400000">
            <a:off x="64427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0"/>
          <p:cNvSpPr/>
          <p:nvPr/>
        </p:nvSpPr>
        <p:spPr>
          <a:xfrm rot="-5400000">
            <a:off x="-148774" y="1103813"/>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20"/>
          <p:cNvSpPr/>
          <p:nvPr/>
        </p:nvSpPr>
        <p:spPr>
          <a:xfrm rot="-5400000">
            <a:off x="13875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0"/>
          <p:cNvSpPr/>
          <p:nvPr/>
        </p:nvSpPr>
        <p:spPr>
          <a:xfrm rot="-5400000">
            <a:off x="22300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0"/>
          <p:cNvSpPr/>
          <p:nvPr/>
        </p:nvSpPr>
        <p:spPr>
          <a:xfrm rot="-5400000">
            <a:off x="307261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0"/>
          <p:cNvSpPr/>
          <p:nvPr/>
        </p:nvSpPr>
        <p:spPr>
          <a:xfrm rot="-5400000">
            <a:off x="391515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0"/>
          <p:cNvSpPr/>
          <p:nvPr/>
        </p:nvSpPr>
        <p:spPr>
          <a:xfrm rot="-5400000">
            <a:off x="47576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0"/>
          <p:cNvSpPr/>
          <p:nvPr/>
        </p:nvSpPr>
        <p:spPr>
          <a:xfrm rot="-5400000">
            <a:off x="56002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0"/>
          <p:cNvSpPr/>
          <p:nvPr/>
        </p:nvSpPr>
        <p:spPr>
          <a:xfrm rot="-5400000">
            <a:off x="812785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0"/>
          <p:cNvSpPr/>
          <p:nvPr/>
        </p:nvSpPr>
        <p:spPr>
          <a:xfrm rot="-5400000">
            <a:off x="728531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0"/>
          <p:cNvSpPr/>
          <p:nvPr/>
        </p:nvSpPr>
        <p:spPr>
          <a:xfrm rot="-5400000">
            <a:off x="98129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20"/>
          <p:cNvSpPr/>
          <p:nvPr/>
        </p:nvSpPr>
        <p:spPr>
          <a:xfrm rot="-5400000">
            <a:off x="89703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0"/>
          <p:cNvSpPr/>
          <p:nvPr/>
        </p:nvSpPr>
        <p:spPr>
          <a:xfrm rot="-5400000">
            <a:off x="11498011"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20"/>
          <p:cNvSpPr/>
          <p:nvPr/>
        </p:nvSpPr>
        <p:spPr>
          <a:xfrm rot="-5400000">
            <a:off x="106554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20"/>
          <p:cNvSpPr/>
          <p:nvPr/>
        </p:nvSpPr>
        <p:spPr>
          <a:xfrm rot="-5400000">
            <a:off x="5449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20"/>
          <p:cNvSpPr/>
          <p:nvPr/>
        </p:nvSpPr>
        <p:spPr>
          <a:xfrm>
            <a:off x="66645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0"/>
          <p:cNvSpPr/>
          <p:nvPr/>
        </p:nvSpPr>
        <p:spPr>
          <a:xfrm>
            <a:off x="7667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0"/>
          <p:cNvSpPr/>
          <p:nvPr/>
        </p:nvSpPr>
        <p:spPr>
          <a:xfrm>
            <a:off x="16092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0"/>
          <p:cNvSpPr/>
          <p:nvPr/>
        </p:nvSpPr>
        <p:spPr>
          <a:xfrm>
            <a:off x="24518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0"/>
          <p:cNvSpPr/>
          <p:nvPr/>
        </p:nvSpPr>
        <p:spPr>
          <a:xfrm>
            <a:off x="329435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0"/>
          <p:cNvSpPr/>
          <p:nvPr/>
        </p:nvSpPr>
        <p:spPr>
          <a:xfrm>
            <a:off x="413689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0"/>
          <p:cNvSpPr/>
          <p:nvPr/>
        </p:nvSpPr>
        <p:spPr>
          <a:xfrm>
            <a:off x="49794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20"/>
          <p:cNvSpPr/>
          <p:nvPr/>
        </p:nvSpPr>
        <p:spPr>
          <a:xfrm>
            <a:off x="58219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0"/>
          <p:cNvSpPr/>
          <p:nvPr/>
        </p:nvSpPr>
        <p:spPr>
          <a:xfrm>
            <a:off x="834959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0"/>
          <p:cNvSpPr/>
          <p:nvPr/>
        </p:nvSpPr>
        <p:spPr>
          <a:xfrm>
            <a:off x="750705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0"/>
          <p:cNvSpPr/>
          <p:nvPr/>
        </p:nvSpPr>
        <p:spPr>
          <a:xfrm>
            <a:off x="100346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0"/>
          <p:cNvSpPr/>
          <p:nvPr/>
        </p:nvSpPr>
        <p:spPr>
          <a:xfrm>
            <a:off x="91921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0"/>
          <p:cNvSpPr/>
          <p:nvPr/>
        </p:nvSpPr>
        <p:spPr>
          <a:xfrm>
            <a:off x="11719750"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0"/>
          <p:cNvSpPr/>
          <p:nvPr/>
        </p:nvSpPr>
        <p:spPr>
          <a:xfrm>
            <a:off x="108772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0"/>
          <p:cNvSpPr/>
          <p:nvPr/>
        </p:nvSpPr>
        <p:spPr>
          <a:xfrm rot="-5400000">
            <a:off x="60211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0"/>
          <p:cNvSpPr/>
          <p:nvPr/>
        </p:nvSpPr>
        <p:spPr>
          <a:xfrm rot="-5400000">
            <a:off x="9659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0"/>
          <p:cNvSpPr/>
          <p:nvPr/>
        </p:nvSpPr>
        <p:spPr>
          <a:xfrm rot="-5400000">
            <a:off x="18084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0"/>
          <p:cNvSpPr/>
          <p:nvPr/>
        </p:nvSpPr>
        <p:spPr>
          <a:xfrm rot="-5400000">
            <a:off x="265102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0"/>
          <p:cNvSpPr/>
          <p:nvPr/>
        </p:nvSpPr>
        <p:spPr>
          <a:xfrm rot="-5400000">
            <a:off x="349356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0"/>
          <p:cNvSpPr/>
          <p:nvPr/>
        </p:nvSpPr>
        <p:spPr>
          <a:xfrm rot="-5400000">
            <a:off x="43361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0"/>
          <p:cNvSpPr/>
          <p:nvPr/>
        </p:nvSpPr>
        <p:spPr>
          <a:xfrm rot="-5400000">
            <a:off x="51786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0"/>
          <p:cNvSpPr/>
          <p:nvPr/>
        </p:nvSpPr>
        <p:spPr>
          <a:xfrm rot="-5400000">
            <a:off x="770626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20"/>
          <p:cNvSpPr/>
          <p:nvPr/>
        </p:nvSpPr>
        <p:spPr>
          <a:xfrm rot="-5400000">
            <a:off x="686372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0"/>
          <p:cNvSpPr/>
          <p:nvPr/>
        </p:nvSpPr>
        <p:spPr>
          <a:xfrm rot="-5400000">
            <a:off x="93913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20"/>
          <p:cNvSpPr/>
          <p:nvPr/>
        </p:nvSpPr>
        <p:spPr>
          <a:xfrm rot="-5400000">
            <a:off x="85488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0"/>
          <p:cNvSpPr/>
          <p:nvPr/>
        </p:nvSpPr>
        <p:spPr>
          <a:xfrm rot="-5400000">
            <a:off x="11076421"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0"/>
          <p:cNvSpPr/>
          <p:nvPr/>
        </p:nvSpPr>
        <p:spPr>
          <a:xfrm rot="-5400000">
            <a:off x="102338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0"/>
          <p:cNvSpPr/>
          <p:nvPr/>
        </p:nvSpPr>
        <p:spPr>
          <a:xfrm rot="-5400000">
            <a:off x="1234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0"/>
          <p:cNvSpPr/>
          <p:nvPr/>
        </p:nvSpPr>
        <p:spPr>
          <a:xfrm rot="-5400000">
            <a:off x="11760002" y="1531078"/>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20"/>
          <p:cNvSpPr/>
          <p:nvPr/>
        </p:nvSpPr>
        <p:spPr>
          <a:xfrm>
            <a:off x="70866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0"/>
          <p:cNvSpPr/>
          <p:nvPr/>
        </p:nvSpPr>
        <p:spPr>
          <a:xfrm>
            <a:off x="3463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0"/>
          <p:cNvSpPr/>
          <p:nvPr/>
        </p:nvSpPr>
        <p:spPr>
          <a:xfrm>
            <a:off x="11888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0"/>
          <p:cNvSpPr/>
          <p:nvPr/>
        </p:nvSpPr>
        <p:spPr>
          <a:xfrm>
            <a:off x="20314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20"/>
          <p:cNvSpPr/>
          <p:nvPr/>
        </p:nvSpPr>
        <p:spPr>
          <a:xfrm>
            <a:off x="28739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20"/>
          <p:cNvSpPr/>
          <p:nvPr/>
        </p:nvSpPr>
        <p:spPr>
          <a:xfrm>
            <a:off x="371649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0"/>
          <p:cNvSpPr/>
          <p:nvPr/>
        </p:nvSpPr>
        <p:spPr>
          <a:xfrm>
            <a:off x="45590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20"/>
          <p:cNvSpPr/>
          <p:nvPr/>
        </p:nvSpPr>
        <p:spPr>
          <a:xfrm>
            <a:off x="54015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20"/>
          <p:cNvSpPr/>
          <p:nvPr/>
        </p:nvSpPr>
        <p:spPr>
          <a:xfrm>
            <a:off x="62441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20"/>
          <p:cNvSpPr/>
          <p:nvPr/>
        </p:nvSpPr>
        <p:spPr>
          <a:xfrm>
            <a:off x="87717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20"/>
          <p:cNvSpPr/>
          <p:nvPr/>
        </p:nvSpPr>
        <p:spPr>
          <a:xfrm>
            <a:off x="792919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20"/>
          <p:cNvSpPr/>
          <p:nvPr/>
        </p:nvSpPr>
        <p:spPr>
          <a:xfrm>
            <a:off x="104568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20"/>
          <p:cNvSpPr/>
          <p:nvPr/>
        </p:nvSpPr>
        <p:spPr>
          <a:xfrm>
            <a:off x="96142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20"/>
          <p:cNvSpPr/>
          <p:nvPr/>
        </p:nvSpPr>
        <p:spPr>
          <a:xfrm>
            <a:off x="112993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20"/>
          <p:cNvSpPr/>
          <p:nvPr/>
        </p:nvSpPr>
        <p:spPr>
          <a:xfrm rot="-5400000">
            <a:off x="64427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0"/>
          <p:cNvSpPr/>
          <p:nvPr/>
        </p:nvSpPr>
        <p:spPr>
          <a:xfrm rot="-5400000">
            <a:off x="-148774" y="1946410"/>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20"/>
          <p:cNvSpPr/>
          <p:nvPr/>
        </p:nvSpPr>
        <p:spPr>
          <a:xfrm rot="-5400000">
            <a:off x="13875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0"/>
          <p:cNvSpPr/>
          <p:nvPr/>
        </p:nvSpPr>
        <p:spPr>
          <a:xfrm rot="-5400000">
            <a:off x="22300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0"/>
          <p:cNvSpPr/>
          <p:nvPr/>
        </p:nvSpPr>
        <p:spPr>
          <a:xfrm rot="-5400000">
            <a:off x="307261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0"/>
          <p:cNvSpPr/>
          <p:nvPr/>
        </p:nvSpPr>
        <p:spPr>
          <a:xfrm rot="-5400000">
            <a:off x="391515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0"/>
          <p:cNvSpPr/>
          <p:nvPr/>
        </p:nvSpPr>
        <p:spPr>
          <a:xfrm rot="-5400000">
            <a:off x="47576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0"/>
          <p:cNvSpPr/>
          <p:nvPr/>
        </p:nvSpPr>
        <p:spPr>
          <a:xfrm rot="-5400000">
            <a:off x="56002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0"/>
          <p:cNvSpPr/>
          <p:nvPr/>
        </p:nvSpPr>
        <p:spPr>
          <a:xfrm rot="-5400000">
            <a:off x="812785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0"/>
          <p:cNvSpPr/>
          <p:nvPr/>
        </p:nvSpPr>
        <p:spPr>
          <a:xfrm rot="-5400000">
            <a:off x="728531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20"/>
          <p:cNvSpPr/>
          <p:nvPr/>
        </p:nvSpPr>
        <p:spPr>
          <a:xfrm rot="-5400000">
            <a:off x="98129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0"/>
          <p:cNvSpPr/>
          <p:nvPr/>
        </p:nvSpPr>
        <p:spPr>
          <a:xfrm rot="-5400000">
            <a:off x="89703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0"/>
          <p:cNvSpPr/>
          <p:nvPr/>
        </p:nvSpPr>
        <p:spPr>
          <a:xfrm rot="-5400000">
            <a:off x="11498011"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20"/>
          <p:cNvSpPr/>
          <p:nvPr/>
        </p:nvSpPr>
        <p:spPr>
          <a:xfrm rot="-5400000">
            <a:off x="106554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20"/>
          <p:cNvSpPr/>
          <p:nvPr/>
        </p:nvSpPr>
        <p:spPr>
          <a:xfrm rot="-5400000">
            <a:off x="5449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0"/>
          <p:cNvSpPr/>
          <p:nvPr/>
        </p:nvSpPr>
        <p:spPr>
          <a:xfrm>
            <a:off x="66645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0"/>
          <p:cNvSpPr/>
          <p:nvPr/>
        </p:nvSpPr>
        <p:spPr>
          <a:xfrm>
            <a:off x="7667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20"/>
          <p:cNvSpPr/>
          <p:nvPr/>
        </p:nvSpPr>
        <p:spPr>
          <a:xfrm>
            <a:off x="16092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20"/>
          <p:cNvSpPr/>
          <p:nvPr/>
        </p:nvSpPr>
        <p:spPr>
          <a:xfrm>
            <a:off x="24518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20"/>
          <p:cNvSpPr/>
          <p:nvPr/>
        </p:nvSpPr>
        <p:spPr>
          <a:xfrm>
            <a:off x="329435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0"/>
          <p:cNvSpPr/>
          <p:nvPr/>
        </p:nvSpPr>
        <p:spPr>
          <a:xfrm>
            <a:off x="413689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0"/>
          <p:cNvSpPr/>
          <p:nvPr/>
        </p:nvSpPr>
        <p:spPr>
          <a:xfrm>
            <a:off x="49794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20"/>
          <p:cNvSpPr/>
          <p:nvPr/>
        </p:nvSpPr>
        <p:spPr>
          <a:xfrm>
            <a:off x="58219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20"/>
          <p:cNvSpPr/>
          <p:nvPr/>
        </p:nvSpPr>
        <p:spPr>
          <a:xfrm>
            <a:off x="834959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20"/>
          <p:cNvSpPr/>
          <p:nvPr/>
        </p:nvSpPr>
        <p:spPr>
          <a:xfrm>
            <a:off x="750705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20"/>
          <p:cNvSpPr/>
          <p:nvPr/>
        </p:nvSpPr>
        <p:spPr>
          <a:xfrm>
            <a:off x="100346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20"/>
          <p:cNvSpPr/>
          <p:nvPr/>
        </p:nvSpPr>
        <p:spPr>
          <a:xfrm>
            <a:off x="91921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20"/>
          <p:cNvSpPr/>
          <p:nvPr/>
        </p:nvSpPr>
        <p:spPr>
          <a:xfrm>
            <a:off x="11719750"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20"/>
          <p:cNvSpPr/>
          <p:nvPr/>
        </p:nvSpPr>
        <p:spPr>
          <a:xfrm>
            <a:off x="108772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20"/>
          <p:cNvSpPr/>
          <p:nvPr/>
        </p:nvSpPr>
        <p:spPr>
          <a:xfrm rot="-5400000">
            <a:off x="60211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20"/>
          <p:cNvSpPr/>
          <p:nvPr/>
        </p:nvSpPr>
        <p:spPr>
          <a:xfrm rot="-5400000">
            <a:off x="9659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20"/>
          <p:cNvSpPr/>
          <p:nvPr/>
        </p:nvSpPr>
        <p:spPr>
          <a:xfrm rot="-5400000">
            <a:off x="18084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20"/>
          <p:cNvSpPr/>
          <p:nvPr/>
        </p:nvSpPr>
        <p:spPr>
          <a:xfrm rot="-5400000">
            <a:off x="265102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20"/>
          <p:cNvSpPr/>
          <p:nvPr/>
        </p:nvSpPr>
        <p:spPr>
          <a:xfrm rot="-5400000">
            <a:off x="349356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20"/>
          <p:cNvSpPr/>
          <p:nvPr/>
        </p:nvSpPr>
        <p:spPr>
          <a:xfrm rot="-5400000">
            <a:off x="43361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20"/>
          <p:cNvSpPr/>
          <p:nvPr/>
        </p:nvSpPr>
        <p:spPr>
          <a:xfrm rot="-5400000">
            <a:off x="51786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20"/>
          <p:cNvSpPr/>
          <p:nvPr/>
        </p:nvSpPr>
        <p:spPr>
          <a:xfrm rot="-5400000">
            <a:off x="770626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20"/>
          <p:cNvSpPr/>
          <p:nvPr/>
        </p:nvSpPr>
        <p:spPr>
          <a:xfrm rot="-5400000">
            <a:off x="686372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20"/>
          <p:cNvSpPr/>
          <p:nvPr/>
        </p:nvSpPr>
        <p:spPr>
          <a:xfrm rot="-5400000">
            <a:off x="93913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20"/>
          <p:cNvSpPr/>
          <p:nvPr/>
        </p:nvSpPr>
        <p:spPr>
          <a:xfrm rot="-5400000">
            <a:off x="85488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20"/>
          <p:cNvSpPr/>
          <p:nvPr/>
        </p:nvSpPr>
        <p:spPr>
          <a:xfrm rot="-5400000">
            <a:off x="11076421"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20"/>
          <p:cNvSpPr/>
          <p:nvPr/>
        </p:nvSpPr>
        <p:spPr>
          <a:xfrm rot="-5400000">
            <a:off x="102338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20"/>
          <p:cNvSpPr/>
          <p:nvPr/>
        </p:nvSpPr>
        <p:spPr>
          <a:xfrm rot="-5400000">
            <a:off x="1234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20"/>
          <p:cNvSpPr/>
          <p:nvPr/>
        </p:nvSpPr>
        <p:spPr>
          <a:xfrm rot="-5400000">
            <a:off x="11760003" y="2373673"/>
            <a:ext cx="595780" cy="268215"/>
          </a:xfrm>
          <a:custGeom>
            <a:rect b="b" l="l" r="r" t="t"/>
            <a:pathLst>
              <a:path extrusionOk="0" h="268215" w="59578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20"/>
          <p:cNvSpPr/>
          <p:nvPr/>
        </p:nvSpPr>
        <p:spPr>
          <a:xfrm>
            <a:off x="70866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20"/>
          <p:cNvSpPr/>
          <p:nvPr/>
        </p:nvSpPr>
        <p:spPr>
          <a:xfrm>
            <a:off x="3463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20"/>
          <p:cNvSpPr/>
          <p:nvPr/>
        </p:nvSpPr>
        <p:spPr>
          <a:xfrm>
            <a:off x="11888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20"/>
          <p:cNvSpPr/>
          <p:nvPr/>
        </p:nvSpPr>
        <p:spPr>
          <a:xfrm>
            <a:off x="20314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20"/>
          <p:cNvSpPr/>
          <p:nvPr/>
        </p:nvSpPr>
        <p:spPr>
          <a:xfrm>
            <a:off x="28739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20"/>
          <p:cNvSpPr/>
          <p:nvPr/>
        </p:nvSpPr>
        <p:spPr>
          <a:xfrm>
            <a:off x="371649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0"/>
          <p:cNvSpPr/>
          <p:nvPr/>
        </p:nvSpPr>
        <p:spPr>
          <a:xfrm>
            <a:off x="45590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20"/>
          <p:cNvSpPr/>
          <p:nvPr/>
        </p:nvSpPr>
        <p:spPr>
          <a:xfrm>
            <a:off x="54015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0"/>
          <p:cNvSpPr/>
          <p:nvPr/>
        </p:nvSpPr>
        <p:spPr>
          <a:xfrm>
            <a:off x="62441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0"/>
          <p:cNvSpPr/>
          <p:nvPr/>
        </p:nvSpPr>
        <p:spPr>
          <a:xfrm>
            <a:off x="87717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0"/>
          <p:cNvSpPr/>
          <p:nvPr/>
        </p:nvSpPr>
        <p:spPr>
          <a:xfrm>
            <a:off x="792919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20"/>
          <p:cNvSpPr/>
          <p:nvPr/>
        </p:nvSpPr>
        <p:spPr>
          <a:xfrm>
            <a:off x="104568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20"/>
          <p:cNvSpPr/>
          <p:nvPr/>
        </p:nvSpPr>
        <p:spPr>
          <a:xfrm>
            <a:off x="96142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20"/>
          <p:cNvSpPr/>
          <p:nvPr/>
        </p:nvSpPr>
        <p:spPr>
          <a:xfrm>
            <a:off x="112993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0"/>
          <p:cNvSpPr/>
          <p:nvPr/>
        </p:nvSpPr>
        <p:spPr>
          <a:xfrm rot="-5400000">
            <a:off x="64427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0"/>
          <p:cNvSpPr/>
          <p:nvPr/>
        </p:nvSpPr>
        <p:spPr>
          <a:xfrm rot="-5400000">
            <a:off x="-148774" y="2795083"/>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0"/>
          <p:cNvSpPr/>
          <p:nvPr/>
        </p:nvSpPr>
        <p:spPr>
          <a:xfrm rot="-5400000">
            <a:off x="13875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0"/>
          <p:cNvSpPr/>
          <p:nvPr/>
        </p:nvSpPr>
        <p:spPr>
          <a:xfrm rot="-5400000">
            <a:off x="22300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0"/>
          <p:cNvSpPr/>
          <p:nvPr/>
        </p:nvSpPr>
        <p:spPr>
          <a:xfrm rot="-5400000">
            <a:off x="307261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0"/>
          <p:cNvSpPr/>
          <p:nvPr/>
        </p:nvSpPr>
        <p:spPr>
          <a:xfrm rot="-5400000">
            <a:off x="391515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0"/>
          <p:cNvSpPr/>
          <p:nvPr/>
        </p:nvSpPr>
        <p:spPr>
          <a:xfrm rot="-5400000">
            <a:off x="47576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20"/>
          <p:cNvSpPr/>
          <p:nvPr/>
        </p:nvSpPr>
        <p:spPr>
          <a:xfrm rot="-5400000">
            <a:off x="56002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20"/>
          <p:cNvSpPr/>
          <p:nvPr/>
        </p:nvSpPr>
        <p:spPr>
          <a:xfrm rot="-5400000">
            <a:off x="812785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20"/>
          <p:cNvSpPr/>
          <p:nvPr/>
        </p:nvSpPr>
        <p:spPr>
          <a:xfrm rot="-5400000">
            <a:off x="728531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0"/>
          <p:cNvSpPr/>
          <p:nvPr/>
        </p:nvSpPr>
        <p:spPr>
          <a:xfrm rot="-5400000">
            <a:off x="98129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20"/>
          <p:cNvSpPr/>
          <p:nvPr/>
        </p:nvSpPr>
        <p:spPr>
          <a:xfrm rot="-5400000">
            <a:off x="89703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20"/>
          <p:cNvSpPr/>
          <p:nvPr/>
        </p:nvSpPr>
        <p:spPr>
          <a:xfrm rot="-5400000">
            <a:off x="11498011"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20"/>
          <p:cNvSpPr/>
          <p:nvPr/>
        </p:nvSpPr>
        <p:spPr>
          <a:xfrm rot="-5400000">
            <a:off x="106554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0"/>
          <p:cNvSpPr/>
          <p:nvPr/>
        </p:nvSpPr>
        <p:spPr>
          <a:xfrm rot="-5400000">
            <a:off x="5449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20"/>
          <p:cNvSpPr/>
          <p:nvPr/>
        </p:nvSpPr>
        <p:spPr>
          <a:xfrm>
            <a:off x="66645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20"/>
          <p:cNvSpPr/>
          <p:nvPr/>
        </p:nvSpPr>
        <p:spPr>
          <a:xfrm>
            <a:off x="7667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20"/>
          <p:cNvSpPr/>
          <p:nvPr/>
        </p:nvSpPr>
        <p:spPr>
          <a:xfrm>
            <a:off x="16092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20"/>
          <p:cNvSpPr/>
          <p:nvPr/>
        </p:nvSpPr>
        <p:spPr>
          <a:xfrm>
            <a:off x="24518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20"/>
          <p:cNvSpPr/>
          <p:nvPr/>
        </p:nvSpPr>
        <p:spPr>
          <a:xfrm>
            <a:off x="329435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20"/>
          <p:cNvSpPr/>
          <p:nvPr/>
        </p:nvSpPr>
        <p:spPr>
          <a:xfrm>
            <a:off x="413689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0"/>
          <p:cNvSpPr/>
          <p:nvPr/>
        </p:nvSpPr>
        <p:spPr>
          <a:xfrm>
            <a:off x="49794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0"/>
          <p:cNvSpPr/>
          <p:nvPr/>
        </p:nvSpPr>
        <p:spPr>
          <a:xfrm>
            <a:off x="58219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0"/>
          <p:cNvSpPr/>
          <p:nvPr/>
        </p:nvSpPr>
        <p:spPr>
          <a:xfrm>
            <a:off x="834959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0"/>
          <p:cNvSpPr/>
          <p:nvPr/>
        </p:nvSpPr>
        <p:spPr>
          <a:xfrm>
            <a:off x="750705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0"/>
          <p:cNvSpPr/>
          <p:nvPr/>
        </p:nvSpPr>
        <p:spPr>
          <a:xfrm>
            <a:off x="100346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0"/>
          <p:cNvSpPr/>
          <p:nvPr/>
        </p:nvSpPr>
        <p:spPr>
          <a:xfrm>
            <a:off x="91921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0"/>
          <p:cNvSpPr/>
          <p:nvPr/>
        </p:nvSpPr>
        <p:spPr>
          <a:xfrm>
            <a:off x="11719750"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0"/>
          <p:cNvSpPr/>
          <p:nvPr/>
        </p:nvSpPr>
        <p:spPr>
          <a:xfrm>
            <a:off x="108772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0"/>
          <p:cNvSpPr/>
          <p:nvPr/>
        </p:nvSpPr>
        <p:spPr>
          <a:xfrm rot="-5400000">
            <a:off x="60211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0"/>
          <p:cNvSpPr/>
          <p:nvPr/>
        </p:nvSpPr>
        <p:spPr>
          <a:xfrm rot="-5400000">
            <a:off x="9659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20"/>
          <p:cNvSpPr/>
          <p:nvPr/>
        </p:nvSpPr>
        <p:spPr>
          <a:xfrm rot="-5400000">
            <a:off x="18084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0"/>
          <p:cNvSpPr/>
          <p:nvPr/>
        </p:nvSpPr>
        <p:spPr>
          <a:xfrm rot="-5400000">
            <a:off x="265102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0"/>
          <p:cNvSpPr/>
          <p:nvPr/>
        </p:nvSpPr>
        <p:spPr>
          <a:xfrm rot="-5400000">
            <a:off x="349356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0"/>
          <p:cNvSpPr/>
          <p:nvPr/>
        </p:nvSpPr>
        <p:spPr>
          <a:xfrm rot="-5400000">
            <a:off x="43361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20"/>
          <p:cNvSpPr/>
          <p:nvPr/>
        </p:nvSpPr>
        <p:spPr>
          <a:xfrm rot="-5400000">
            <a:off x="51786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20"/>
          <p:cNvSpPr/>
          <p:nvPr/>
        </p:nvSpPr>
        <p:spPr>
          <a:xfrm rot="-5400000">
            <a:off x="770626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20"/>
          <p:cNvSpPr/>
          <p:nvPr/>
        </p:nvSpPr>
        <p:spPr>
          <a:xfrm rot="-5400000">
            <a:off x="686372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20"/>
          <p:cNvSpPr/>
          <p:nvPr/>
        </p:nvSpPr>
        <p:spPr>
          <a:xfrm rot="-5400000">
            <a:off x="93913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20"/>
          <p:cNvSpPr/>
          <p:nvPr/>
        </p:nvSpPr>
        <p:spPr>
          <a:xfrm rot="-5400000">
            <a:off x="85488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20"/>
          <p:cNvSpPr/>
          <p:nvPr/>
        </p:nvSpPr>
        <p:spPr>
          <a:xfrm rot="-5400000">
            <a:off x="11076421"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20"/>
          <p:cNvSpPr/>
          <p:nvPr/>
        </p:nvSpPr>
        <p:spPr>
          <a:xfrm rot="-5400000">
            <a:off x="102338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20"/>
          <p:cNvSpPr/>
          <p:nvPr/>
        </p:nvSpPr>
        <p:spPr>
          <a:xfrm rot="-5400000">
            <a:off x="1234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20"/>
          <p:cNvSpPr/>
          <p:nvPr/>
        </p:nvSpPr>
        <p:spPr>
          <a:xfrm rot="-5400000">
            <a:off x="11760002" y="3223930"/>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20"/>
          <p:cNvSpPr/>
          <p:nvPr/>
        </p:nvSpPr>
        <p:spPr>
          <a:xfrm>
            <a:off x="70866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20"/>
          <p:cNvSpPr/>
          <p:nvPr/>
        </p:nvSpPr>
        <p:spPr>
          <a:xfrm>
            <a:off x="3463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20"/>
          <p:cNvSpPr/>
          <p:nvPr/>
        </p:nvSpPr>
        <p:spPr>
          <a:xfrm>
            <a:off x="11888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20"/>
          <p:cNvSpPr/>
          <p:nvPr/>
        </p:nvSpPr>
        <p:spPr>
          <a:xfrm>
            <a:off x="20314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20"/>
          <p:cNvSpPr/>
          <p:nvPr/>
        </p:nvSpPr>
        <p:spPr>
          <a:xfrm>
            <a:off x="28739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20"/>
          <p:cNvSpPr/>
          <p:nvPr/>
        </p:nvSpPr>
        <p:spPr>
          <a:xfrm>
            <a:off x="371649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20"/>
          <p:cNvSpPr/>
          <p:nvPr/>
        </p:nvSpPr>
        <p:spPr>
          <a:xfrm>
            <a:off x="45590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20"/>
          <p:cNvSpPr/>
          <p:nvPr/>
        </p:nvSpPr>
        <p:spPr>
          <a:xfrm>
            <a:off x="54015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20"/>
          <p:cNvSpPr/>
          <p:nvPr/>
        </p:nvSpPr>
        <p:spPr>
          <a:xfrm>
            <a:off x="62441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20"/>
          <p:cNvSpPr/>
          <p:nvPr/>
        </p:nvSpPr>
        <p:spPr>
          <a:xfrm>
            <a:off x="87717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20"/>
          <p:cNvSpPr/>
          <p:nvPr/>
        </p:nvSpPr>
        <p:spPr>
          <a:xfrm>
            <a:off x="792919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20"/>
          <p:cNvSpPr/>
          <p:nvPr/>
        </p:nvSpPr>
        <p:spPr>
          <a:xfrm>
            <a:off x="104568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20"/>
          <p:cNvSpPr/>
          <p:nvPr/>
        </p:nvSpPr>
        <p:spPr>
          <a:xfrm>
            <a:off x="96142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20"/>
          <p:cNvSpPr/>
          <p:nvPr/>
        </p:nvSpPr>
        <p:spPr>
          <a:xfrm>
            <a:off x="112993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20"/>
          <p:cNvSpPr/>
          <p:nvPr/>
        </p:nvSpPr>
        <p:spPr>
          <a:xfrm rot="-5400000">
            <a:off x="64427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20"/>
          <p:cNvSpPr/>
          <p:nvPr/>
        </p:nvSpPr>
        <p:spPr>
          <a:xfrm rot="-5400000">
            <a:off x="-148774" y="3639262"/>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20"/>
          <p:cNvSpPr/>
          <p:nvPr/>
        </p:nvSpPr>
        <p:spPr>
          <a:xfrm rot="-5400000">
            <a:off x="13875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20"/>
          <p:cNvSpPr/>
          <p:nvPr/>
        </p:nvSpPr>
        <p:spPr>
          <a:xfrm rot="-5400000">
            <a:off x="22300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20"/>
          <p:cNvSpPr/>
          <p:nvPr/>
        </p:nvSpPr>
        <p:spPr>
          <a:xfrm rot="-5400000">
            <a:off x="307261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20"/>
          <p:cNvSpPr/>
          <p:nvPr/>
        </p:nvSpPr>
        <p:spPr>
          <a:xfrm rot="-5400000">
            <a:off x="391515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20"/>
          <p:cNvSpPr/>
          <p:nvPr/>
        </p:nvSpPr>
        <p:spPr>
          <a:xfrm rot="-5400000">
            <a:off x="47576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20"/>
          <p:cNvSpPr/>
          <p:nvPr/>
        </p:nvSpPr>
        <p:spPr>
          <a:xfrm rot="-5400000">
            <a:off x="56002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20"/>
          <p:cNvSpPr/>
          <p:nvPr/>
        </p:nvSpPr>
        <p:spPr>
          <a:xfrm rot="-5400000">
            <a:off x="812785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20"/>
          <p:cNvSpPr/>
          <p:nvPr/>
        </p:nvSpPr>
        <p:spPr>
          <a:xfrm rot="-5400000">
            <a:off x="728531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20"/>
          <p:cNvSpPr/>
          <p:nvPr/>
        </p:nvSpPr>
        <p:spPr>
          <a:xfrm rot="-5400000">
            <a:off x="98129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20"/>
          <p:cNvSpPr/>
          <p:nvPr/>
        </p:nvSpPr>
        <p:spPr>
          <a:xfrm rot="-5400000">
            <a:off x="89703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20"/>
          <p:cNvSpPr/>
          <p:nvPr/>
        </p:nvSpPr>
        <p:spPr>
          <a:xfrm rot="-5400000">
            <a:off x="11498011"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20"/>
          <p:cNvSpPr/>
          <p:nvPr/>
        </p:nvSpPr>
        <p:spPr>
          <a:xfrm rot="-5400000">
            <a:off x="106554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20"/>
          <p:cNvSpPr/>
          <p:nvPr/>
        </p:nvSpPr>
        <p:spPr>
          <a:xfrm rot="-5400000">
            <a:off x="5449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20"/>
          <p:cNvSpPr/>
          <p:nvPr/>
        </p:nvSpPr>
        <p:spPr>
          <a:xfrm>
            <a:off x="66645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20"/>
          <p:cNvSpPr/>
          <p:nvPr/>
        </p:nvSpPr>
        <p:spPr>
          <a:xfrm>
            <a:off x="7667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20"/>
          <p:cNvSpPr/>
          <p:nvPr/>
        </p:nvSpPr>
        <p:spPr>
          <a:xfrm>
            <a:off x="16092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20"/>
          <p:cNvSpPr/>
          <p:nvPr/>
        </p:nvSpPr>
        <p:spPr>
          <a:xfrm>
            <a:off x="24518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20"/>
          <p:cNvSpPr/>
          <p:nvPr/>
        </p:nvSpPr>
        <p:spPr>
          <a:xfrm>
            <a:off x="329435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20"/>
          <p:cNvSpPr/>
          <p:nvPr/>
        </p:nvSpPr>
        <p:spPr>
          <a:xfrm>
            <a:off x="413689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20"/>
          <p:cNvSpPr/>
          <p:nvPr/>
        </p:nvSpPr>
        <p:spPr>
          <a:xfrm>
            <a:off x="49794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20"/>
          <p:cNvSpPr/>
          <p:nvPr/>
        </p:nvSpPr>
        <p:spPr>
          <a:xfrm>
            <a:off x="58219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20"/>
          <p:cNvSpPr/>
          <p:nvPr/>
        </p:nvSpPr>
        <p:spPr>
          <a:xfrm>
            <a:off x="834959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20"/>
          <p:cNvSpPr/>
          <p:nvPr/>
        </p:nvSpPr>
        <p:spPr>
          <a:xfrm>
            <a:off x="750705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20"/>
          <p:cNvSpPr/>
          <p:nvPr/>
        </p:nvSpPr>
        <p:spPr>
          <a:xfrm>
            <a:off x="100346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20"/>
          <p:cNvSpPr/>
          <p:nvPr/>
        </p:nvSpPr>
        <p:spPr>
          <a:xfrm>
            <a:off x="91921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20"/>
          <p:cNvSpPr/>
          <p:nvPr/>
        </p:nvSpPr>
        <p:spPr>
          <a:xfrm>
            <a:off x="11719750"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20"/>
          <p:cNvSpPr/>
          <p:nvPr/>
        </p:nvSpPr>
        <p:spPr>
          <a:xfrm>
            <a:off x="108772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20"/>
          <p:cNvSpPr/>
          <p:nvPr/>
        </p:nvSpPr>
        <p:spPr>
          <a:xfrm rot="-5400000">
            <a:off x="60211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20"/>
          <p:cNvSpPr/>
          <p:nvPr/>
        </p:nvSpPr>
        <p:spPr>
          <a:xfrm rot="-5400000">
            <a:off x="9659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20"/>
          <p:cNvSpPr/>
          <p:nvPr/>
        </p:nvSpPr>
        <p:spPr>
          <a:xfrm rot="-5400000">
            <a:off x="18084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20"/>
          <p:cNvSpPr/>
          <p:nvPr/>
        </p:nvSpPr>
        <p:spPr>
          <a:xfrm rot="-5400000">
            <a:off x="265102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20"/>
          <p:cNvSpPr/>
          <p:nvPr/>
        </p:nvSpPr>
        <p:spPr>
          <a:xfrm rot="-5400000">
            <a:off x="349356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20"/>
          <p:cNvSpPr/>
          <p:nvPr/>
        </p:nvSpPr>
        <p:spPr>
          <a:xfrm rot="-5400000">
            <a:off x="43361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20"/>
          <p:cNvSpPr/>
          <p:nvPr/>
        </p:nvSpPr>
        <p:spPr>
          <a:xfrm rot="-5400000">
            <a:off x="51786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20"/>
          <p:cNvSpPr/>
          <p:nvPr/>
        </p:nvSpPr>
        <p:spPr>
          <a:xfrm rot="-5400000">
            <a:off x="770626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20"/>
          <p:cNvSpPr/>
          <p:nvPr/>
        </p:nvSpPr>
        <p:spPr>
          <a:xfrm rot="-5400000">
            <a:off x="686372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20"/>
          <p:cNvSpPr/>
          <p:nvPr/>
        </p:nvSpPr>
        <p:spPr>
          <a:xfrm rot="-5400000">
            <a:off x="93913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20"/>
          <p:cNvSpPr/>
          <p:nvPr/>
        </p:nvSpPr>
        <p:spPr>
          <a:xfrm rot="-5400000">
            <a:off x="85488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20"/>
          <p:cNvSpPr/>
          <p:nvPr/>
        </p:nvSpPr>
        <p:spPr>
          <a:xfrm rot="-5400000">
            <a:off x="11076421"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20"/>
          <p:cNvSpPr/>
          <p:nvPr/>
        </p:nvSpPr>
        <p:spPr>
          <a:xfrm rot="-5400000">
            <a:off x="102338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20"/>
          <p:cNvSpPr/>
          <p:nvPr/>
        </p:nvSpPr>
        <p:spPr>
          <a:xfrm rot="-5400000">
            <a:off x="1234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20"/>
          <p:cNvSpPr/>
          <p:nvPr/>
        </p:nvSpPr>
        <p:spPr>
          <a:xfrm rot="-5400000">
            <a:off x="11760002" y="4069935"/>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20"/>
          <p:cNvSpPr/>
          <p:nvPr/>
        </p:nvSpPr>
        <p:spPr>
          <a:xfrm>
            <a:off x="70866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20"/>
          <p:cNvSpPr/>
          <p:nvPr/>
        </p:nvSpPr>
        <p:spPr>
          <a:xfrm>
            <a:off x="3463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20"/>
          <p:cNvSpPr/>
          <p:nvPr/>
        </p:nvSpPr>
        <p:spPr>
          <a:xfrm>
            <a:off x="11888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20"/>
          <p:cNvSpPr/>
          <p:nvPr/>
        </p:nvSpPr>
        <p:spPr>
          <a:xfrm>
            <a:off x="20314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20"/>
          <p:cNvSpPr/>
          <p:nvPr/>
        </p:nvSpPr>
        <p:spPr>
          <a:xfrm>
            <a:off x="28739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20"/>
          <p:cNvSpPr/>
          <p:nvPr/>
        </p:nvSpPr>
        <p:spPr>
          <a:xfrm>
            <a:off x="371649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20"/>
          <p:cNvSpPr/>
          <p:nvPr/>
        </p:nvSpPr>
        <p:spPr>
          <a:xfrm>
            <a:off x="45590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20"/>
          <p:cNvSpPr/>
          <p:nvPr/>
        </p:nvSpPr>
        <p:spPr>
          <a:xfrm>
            <a:off x="54015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20"/>
          <p:cNvSpPr/>
          <p:nvPr/>
        </p:nvSpPr>
        <p:spPr>
          <a:xfrm>
            <a:off x="62441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20"/>
          <p:cNvSpPr/>
          <p:nvPr/>
        </p:nvSpPr>
        <p:spPr>
          <a:xfrm>
            <a:off x="87717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20"/>
          <p:cNvSpPr/>
          <p:nvPr/>
        </p:nvSpPr>
        <p:spPr>
          <a:xfrm>
            <a:off x="792919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20"/>
          <p:cNvSpPr/>
          <p:nvPr/>
        </p:nvSpPr>
        <p:spPr>
          <a:xfrm>
            <a:off x="104568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20"/>
          <p:cNvSpPr/>
          <p:nvPr/>
        </p:nvSpPr>
        <p:spPr>
          <a:xfrm>
            <a:off x="96142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20"/>
          <p:cNvSpPr/>
          <p:nvPr/>
        </p:nvSpPr>
        <p:spPr>
          <a:xfrm>
            <a:off x="112993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20"/>
          <p:cNvSpPr/>
          <p:nvPr/>
        </p:nvSpPr>
        <p:spPr>
          <a:xfrm rot="-5400000">
            <a:off x="663614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20"/>
          <p:cNvSpPr/>
          <p:nvPr/>
        </p:nvSpPr>
        <p:spPr>
          <a:xfrm rot="-5400000">
            <a:off x="22905" y="4316257"/>
            <a:ext cx="232840" cy="278649"/>
          </a:xfrm>
          <a:custGeom>
            <a:rect b="b" l="l" r="r" t="t"/>
            <a:pathLst>
              <a:path extrusionOk="0" h="278649" w="232840">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20"/>
          <p:cNvSpPr/>
          <p:nvPr/>
        </p:nvSpPr>
        <p:spPr>
          <a:xfrm rot="-5400000">
            <a:off x="158090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20"/>
          <p:cNvSpPr/>
          <p:nvPr/>
        </p:nvSpPr>
        <p:spPr>
          <a:xfrm rot="-5400000">
            <a:off x="242344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20"/>
          <p:cNvSpPr/>
          <p:nvPr/>
        </p:nvSpPr>
        <p:spPr>
          <a:xfrm rot="-5400000">
            <a:off x="326598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20"/>
          <p:cNvSpPr/>
          <p:nvPr/>
        </p:nvSpPr>
        <p:spPr>
          <a:xfrm rot="-5400000">
            <a:off x="4108522" y="4185695"/>
            <a:ext cx="232840" cy="539773"/>
          </a:xfrm>
          <a:custGeom>
            <a:rect b="b" l="l" r="r" t="t"/>
            <a:pathLst>
              <a:path extrusionOk="0" h="539773" w="232840">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20"/>
          <p:cNvSpPr/>
          <p:nvPr/>
        </p:nvSpPr>
        <p:spPr>
          <a:xfrm rot="-5400000">
            <a:off x="495106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20"/>
          <p:cNvSpPr/>
          <p:nvPr/>
        </p:nvSpPr>
        <p:spPr>
          <a:xfrm rot="-5400000">
            <a:off x="579360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20"/>
          <p:cNvSpPr/>
          <p:nvPr/>
        </p:nvSpPr>
        <p:spPr>
          <a:xfrm rot="-5400000">
            <a:off x="832122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20"/>
          <p:cNvSpPr/>
          <p:nvPr/>
        </p:nvSpPr>
        <p:spPr>
          <a:xfrm rot="-5400000">
            <a:off x="747868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20"/>
          <p:cNvSpPr/>
          <p:nvPr/>
        </p:nvSpPr>
        <p:spPr>
          <a:xfrm rot="-5400000">
            <a:off x="1000630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20"/>
          <p:cNvSpPr/>
          <p:nvPr/>
        </p:nvSpPr>
        <p:spPr>
          <a:xfrm rot="-5400000">
            <a:off x="916376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20"/>
          <p:cNvSpPr/>
          <p:nvPr/>
        </p:nvSpPr>
        <p:spPr>
          <a:xfrm rot="-5400000">
            <a:off x="11691380"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20"/>
          <p:cNvSpPr/>
          <p:nvPr/>
        </p:nvSpPr>
        <p:spPr>
          <a:xfrm rot="-5400000">
            <a:off x="1084884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20"/>
          <p:cNvSpPr/>
          <p:nvPr/>
        </p:nvSpPr>
        <p:spPr>
          <a:xfrm rot="-5400000">
            <a:off x="733383"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075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20"/>
          <p:cNvSpPr/>
          <p:nvPr/>
        </p:nvSpPr>
        <p:spPr>
          <a:xfrm>
            <a:off x="812619" y="4561319"/>
            <a:ext cx="11030995" cy="10682"/>
          </a:xfrm>
          <a:custGeom>
            <a:rect b="b" l="l" r="r" t="t"/>
            <a:pathLst>
              <a:path extrusionOk="0" h="10682" w="11030995">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20"/>
          <p:cNvSpPr/>
          <p:nvPr/>
        </p:nvSpPr>
        <p:spPr>
          <a:xfrm>
            <a:off x="712049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20"/>
          <p:cNvSpPr/>
          <p:nvPr/>
        </p:nvSpPr>
        <p:spPr>
          <a:xfrm>
            <a:off x="37745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20"/>
          <p:cNvSpPr/>
          <p:nvPr/>
        </p:nvSpPr>
        <p:spPr>
          <a:xfrm>
            <a:off x="122033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20"/>
          <p:cNvSpPr/>
          <p:nvPr/>
        </p:nvSpPr>
        <p:spPr>
          <a:xfrm>
            <a:off x="206321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20"/>
          <p:cNvSpPr/>
          <p:nvPr/>
        </p:nvSpPr>
        <p:spPr>
          <a:xfrm>
            <a:off x="290609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20"/>
          <p:cNvSpPr/>
          <p:nvPr/>
        </p:nvSpPr>
        <p:spPr>
          <a:xfrm>
            <a:off x="374897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20"/>
          <p:cNvSpPr/>
          <p:nvPr/>
        </p:nvSpPr>
        <p:spPr>
          <a:xfrm>
            <a:off x="459185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20"/>
          <p:cNvSpPr/>
          <p:nvPr/>
        </p:nvSpPr>
        <p:spPr>
          <a:xfrm>
            <a:off x="543473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20"/>
          <p:cNvSpPr/>
          <p:nvPr/>
        </p:nvSpPr>
        <p:spPr>
          <a:xfrm>
            <a:off x="627761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20"/>
          <p:cNvSpPr/>
          <p:nvPr/>
        </p:nvSpPr>
        <p:spPr>
          <a:xfrm>
            <a:off x="880625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20"/>
          <p:cNvSpPr/>
          <p:nvPr/>
        </p:nvSpPr>
        <p:spPr>
          <a:xfrm>
            <a:off x="796337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20"/>
          <p:cNvSpPr/>
          <p:nvPr/>
        </p:nvSpPr>
        <p:spPr>
          <a:xfrm>
            <a:off x="1049201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20"/>
          <p:cNvSpPr/>
          <p:nvPr/>
        </p:nvSpPr>
        <p:spPr>
          <a:xfrm>
            <a:off x="964913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20"/>
          <p:cNvSpPr/>
          <p:nvPr/>
        </p:nvSpPr>
        <p:spPr>
          <a:xfrm>
            <a:off x="11334899" y="365858"/>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20"/>
          <p:cNvSpPr/>
          <p:nvPr/>
        </p:nvSpPr>
        <p:spPr>
          <a:xfrm>
            <a:off x="712049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20"/>
          <p:cNvSpPr/>
          <p:nvPr/>
        </p:nvSpPr>
        <p:spPr>
          <a:xfrm>
            <a:off x="37745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20"/>
          <p:cNvSpPr/>
          <p:nvPr/>
        </p:nvSpPr>
        <p:spPr>
          <a:xfrm>
            <a:off x="122033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20"/>
          <p:cNvSpPr/>
          <p:nvPr/>
        </p:nvSpPr>
        <p:spPr>
          <a:xfrm>
            <a:off x="206321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20"/>
          <p:cNvSpPr/>
          <p:nvPr/>
        </p:nvSpPr>
        <p:spPr>
          <a:xfrm>
            <a:off x="290609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20"/>
          <p:cNvSpPr/>
          <p:nvPr/>
        </p:nvSpPr>
        <p:spPr>
          <a:xfrm>
            <a:off x="374897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20"/>
          <p:cNvSpPr/>
          <p:nvPr/>
        </p:nvSpPr>
        <p:spPr>
          <a:xfrm>
            <a:off x="459185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20"/>
          <p:cNvSpPr/>
          <p:nvPr/>
        </p:nvSpPr>
        <p:spPr>
          <a:xfrm>
            <a:off x="543473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20"/>
          <p:cNvSpPr/>
          <p:nvPr/>
        </p:nvSpPr>
        <p:spPr>
          <a:xfrm>
            <a:off x="627761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20"/>
          <p:cNvSpPr/>
          <p:nvPr/>
        </p:nvSpPr>
        <p:spPr>
          <a:xfrm>
            <a:off x="880625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20"/>
          <p:cNvSpPr/>
          <p:nvPr/>
        </p:nvSpPr>
        <p:spPr>
          <a:xfrm>
            <a:off x="796337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20"/>
          <p:cNvSpPr/>
          <p:nvPr/>
        </p:nvSpPr>
        <p:spPr>
          <a:xfrm>
            <a:off x="1049201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20"/>
          <p:cNvSpPr/>
          <p:nvPr/>
        </p:nvSpPr>
        <p:spPr>
          <a:xfrm>
            <a:off x="964913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20"/>
          <p:cNvSpPr/>
          <p:nvPr/>
        </p:nvSpPr>
        <p:spPr>
          <a:xfrm>
            <a:off x="11334899" y="121135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20"/>
          <p:cNvSpPr/>
          <p:nvPr/>
        </p:nvSpPr>
        <p:spPr>
          <a:xfrm>
            <a:off x="712049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20"/>
          <p:cNvSpPr/>
          <p:nvPr/>
        </p:nvSpPr>
        <p:spPr>
          <a:xfrm>
            <a:off x="37745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20"/>
          <p:cNvSpPr/>
          <p:nvPr/>
        </p:nvSpPr>
        <p:spPr>
          <a:xfrm>
            <a:off x="122033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20"/>
          <p:cNvSpPr/>
          <p:nvPr/>
        </p:nvSpPr>
        <p:spPr>
          <a:xfrm>
            <a:off x="206321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20"/>
          <p:cNvSpPr/>
          <p:nvPr/>
        </p:nvSpPr>
        <p:spPr>
          <a:xfrm>
            <a:off x="290609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20"/>
          <p:cNvSpPr/>
          <p:nvPr/>
        </p:nvSpPr>
        <p:spPr>
          <a:xfrm>
            <a:off x="374897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20"/>
          <p:cNvSpPr/>
          <p:nvPr/>
        </p:nvSpPr>
        <p:spPr>
          <a:xfrm>
            <a:off x="459185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20"/>
          <p:cNvSpPr/>
          <p:nvPr/>
        </p:nvSpPr>
        <p:spPr>
          <a:xfrm>
            <a:off x="543473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20"/>
          <p:cNvSpPr/>
          <p:nvPr/>
        </p:nvSpPr>
        <p:spPr>
          <a:xfrm>
            <a:off x="627761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20"/>
          <p:cNvSpPr/>
          <p:nvPr/>
        </p:nvSpPr>
        <p:spPr>
          <a:xfrm>
            <a:off x="880625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20"/>
          <p:cNvSpPr/>
          <p:nvPr/>
        </p:nvSpPr>
        <p:spPr>
          <a:xfrm>
            <a:off x="796337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20"/>
          <p:cNvSpPr/>
          <p:nvPr/>
        </p:nvSpPr>
        <p:spPr>
          <a:xfrm>
            <a:off x="1049201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20"/>
          <p:cNvSpPr/>
          <p:nvPr/>
        </p:nvSpPr>
        <p:spPr>
          <a:xfrm>
            <a:off x="964913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20"/>
          <p:cNvSpPr/>
          <p:nvPr/>
        </p:nvSpPr>
        <p:spPr>
          <a:xfrm>
            <a:off x="11334899" y="2053953"/>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20"/>
          <p:cNvSpPr/>
          <p:nvPr/>
        </p:nvSpPr>
        <p:spPr>
          <a:xfrm>
            <a:off x="712049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20"/>
          <p:cNvSpPr/>
          <p:nvPr/>
        </p:nvSpPr>
        <p:spPr>
          <a:xfrm>
            <a:off x="37745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20"/>
          <p:cNvSpPr/>
          <p:nvPr/>
        </p:nvSpPr>
        <p:spPr>
          <a:xfrm>
            <a:off x="122033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20"/>
          <p:cNvSpPr/>
          <p:nvPr/>
        </p:nvSpPr>
        <p:spPr>
          <a:xfrm>
            <a:off x="206321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20"/>
          <p:cNvSpPr/>
          <p:nvPr/>
        </p:nvSpPr>
        <p:spPr>
          <a:xfrm>
            <a:off x="290609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20"/>
          <p:cNvSpPr/>
          <p:nvPr/>
        </p:nvSpPr>
        <p:spPr>
          <a:xfrm>
            <a:off x="374897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20"/>
          <p:cNvSpPr/>
          <p:nvPr/>
        </p:nvSpPr>
        <p:spPr>
          <a:xfrm>
            <a:off x="459185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20"/>
          <p:cNvSpPr/>
          <p:nvPr/>
        </p:nvSpPr>
        <p:spPr>
          <a:xfrm>
            <a:off x="543473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20"/>
          <p:cNvSpPr/>
          <p:nvPr/>
        </p:nvSpPr>
        <p:spPr>
          <a:xfrm>
            <a:off x="627761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20"/>
          <p:cNvSpPr/>
          <p:nvPr/>
        </p:nvSpPr>
        <p:spPr>
          <a:xfrm>
            <a:off x="880625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20"/>
          <p:cNvSpPr/>
          <p:nvPr/>
        </p:nvSpPr>
        <p:spPr>
          <a:xfrm>
            <a:off x="796337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20"/>
          <p:cNvSpPr/>
          <p:nvPr/>
        </p:nvSpPr>
        <p:spPr>
          <a:xfrm>
            <a:off x="1049201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20"/>
          <p:cNvSpPr/>
          <p:nvPr/>
        </p:nvSpPr>
        <p:spPr>
          <a:xfrm>
            <a:off x="964913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20"/>
          <p:cNvSpPr/>
          <p:nvPr/>
        </p:nvSpPr>
        <p:spPr>
          <a:xfrm>
            <a:off x="11334899" y="2902626"/>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20"/>
          <p:cNvSpPr/>
          <p:nvPr/>
        </p:nvSpPr>
        <p:spPr>
          <a:xfrm>
            <a:off x="712049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20"/>
          <p:cNvSpPr/>
          <p:nvPr/>
        </p:nvSpPr>
        <p:spPr>
          <a:xfrm>
            <a:off x="37745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20"/>
          <p:cNvSpPr/>
          <p:nvPr/>
        </p:nvSpPr>
        <p:spPr>
          <a:xfrm>
            <a:off x="122033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20"/>
          <p:cNvSpPr/>
          <p:nvPr/>
        </p:nvSpPr>
        <p:spPr>
          <a:xfrm>
            <a:off x="206321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20"/>
          <p:cNvSpPr/>
          <p:nvPr/>
        </p:nvSpPr>
        <p:spPr>
          <a:xfrm>
            <a:off x="290609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20"/>
          <p:cNvSpPr/>
          <p:nvPr/>
        </p:nvSpPr>
        <p:spPr>
          <a:xfrm>
            <a:off x="374897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20"/>
          <p:cNvSpPr/>
          <p:nvPr/>
        </p:nvSpPr>
        <p:spPr>
          <a:xfrm>
            <a:off x="459185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20"/>
          <p:cNvSpPr/>
          <p:nvPr/>
        </p:nvSpPr>
        <p:spPr>
          <a:xfrm>
            <a:off x="543473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20"/>
          <p:cNvSpPr/>
          <p:nvPr/>
        </p:nvSpPr>
        <p:spPr>
          <a:xfrm>
            <a:off x="627761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20"/>
          <p:cNvSpPr/>
          <p:nvPr/>
        </p:nvSpPr>
        <p:spPr>
          <a:xfrm>
            <a:off x="880625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20"/>
          <p:cNvSpPr/>
          <p:nvPr/>
        </p:nvSpPr>
        <p:spPr>
          <a:xfrm>
            <a:off x="796337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20"/>
          <p:cNvSpPr/>
          <p:nvPr/>
        </p:nvSpPr>
        <p:spPr>
          <a:xfrm>
            <a:off x="1049201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20"/>
          <p:cNvSpPr/>
          <p:nvPr/>
        </p:nvSpPr>
        <p:spPr>
          <a:xfrm>
            <a:off x="964913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20"/>
          <p:cNvSpPr/>
          <p:nvPr/>
        </p:nvSpPr>
        <p:spPr>
          <a:xfrm>
            <a:off x="11334899" y="3746805"/>
            <a:ext cx="100015" cy="100014"/>
          </a:xfrm>
          <a:prstGeom prst="ellipse">
            <a:avLst/>
          </a:prstGeom>
          <a:solidFill>
            <a:schemeClr val="lt1"/>
          </a:solidFill>
          <a:ln cap="flat" cmpd="sng" w="13950">
            <a:solidFill>
              <a:srgbClr val="0075A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20"/>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b="0"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6" name="Google Shape;1006;p20"/>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007" name="Google Shape;1007;p2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8" name="Google Shape;1008;p2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9" name="Google Shape;1009;p2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010" name="Google Shape;1010;p20"/>
          <p:cNvCxnSpPr/>
          <p:nvPr/>
        </p:nvCxnSpPr>
        <p:spPr>
          <a:xfrm rot="10800000">
            <a:off x="8386842" y="5264106"/>
            <a:ext cx="0" cy="914400"/>
          </a:xfrm>
          <a:prstGeom prst="straightConnector1">
            <a:avLst/>
          </a:prstGeom>
          <a:noFill/>
          <a:ln cap="flat" cmpd="sng" w="19050">
            <a:solidFill>
              <a:srgbClr val="0075A2"/>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11" name="Shape 1011"/>
        <p:cNvGrpSpPr/>
        <p:nvPr/>
      </p:nvGrpSpPr>
      <p:grpSpPr>
        <a:xfrm>
          <a:off x="0" y="0"/>
          <a:ext cx="0" cy="0"/>
          <a:chOff x="0" y="0"/>
          <a:chExt cx="0" cy="0"/>
        </a:xfrm>
      </p:grpSpPr>
      <p:sp>
        <p:nvSpPr>
          <p:cNvPr id="1012" name="Google Shape;1012;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3" name="Google Shape;1013;p21"/>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4" name="Google Shape;1014;p21"/>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5" name="Google Shape;1015;p2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6" name="Google Shape;1016;p2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7" name="Google Shape;1017;p2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18" name="Shape 1018"/>
        <p:cNvGrpSpPr/>
        <p:nvPr/>
      </p:nvGrpSpPr>
      <p:grpSpPr>
        <a:xfrm>
          <a:off x="0" y="0"/>
          <a:ext cx="0" cy="0"/>
          <a:chOff x="0" y="0"/>
          <a:chExt cx="0" cy="0"/>
        </a:xfrm>
      </p:grpSpPr>
      <p:sp>
        <p:nvSpPr>
          <p:cNvPr id="1019" name="Google Shape;1019;p2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0" name="Google Shape;1020;p22"/>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3"/>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021" name="Google Shape;1021;p22"/>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2" name="Google Shape;1022;p22"/>
          <p:cNvSpPr txBox="1"/>
          <p:nvPr>
            <p:ph idx="3" type="body"/>
          </p:nvPr>
        </p:nvSpPr>
        <p:spPr>
          <a:xfrm>
            <a:off x="5989320"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3"/>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023" name="Google Shape;1023;p22"/>
          <p:cNvSpPr txBox="1"/>
          <p:nvPr>
            <p:ph idx="4" type="body"/>
          </p:nvPr>
        </p:nvSpPr>
        <p:spPr>
          <a:xfrm>
            <a:off x="5989320"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4" name="Google Shape;1024;p22"/>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5" name="Google Shape;1025;p2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6" name="Google Shape;1026;p2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7" name="Shape 1027"/>
        <p:cNvGrpSpPr/>
        <p:nvPr/>
      </p:nvGrpSpPr>
      <p:grpSpPr>
        <a:xfrm>
          <a:off x="0" y="0"/>
          <a:ext cx="0" cy="0"/>
          <a:chOff x="0" y="0"/>
          <a:chExt cx="0" cy="0"/>
        </a:xfrm>
      </p:grpSpPr>
      <p:sp>
        <p:nvSpPr>
          <p:cNvPr id="1028" name="Google Shape;1028;p2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9" name="Google Shape;1029;p23"/>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0" name="Google Shape;1030;p2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1" name="Google Shape;1031;p2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32" name="Shape 1032"/>
        <p:cNvGrpSpPr/>
        <p:nvPr/>
      </p:nvGrpSpPr>
      <p:grpSpPr>
        <a:xfrm>
          <a:off x="0" y="0"/>
          <a:ext cx="0" cy="0"/>
          <a:chOff x="0" y="0"/>
          <a:chExt cx="0" cy="0"/>
        </a:xfrm>
      </p:grpSpPr>
      <p:sp>
        <p:nvSpPr>
          <p:cNvPr id="1033" name="Google Shape;1033;p24"/>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4" name="Google Shape;1034;p2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5" name="Google Shape;1035;p2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36" name="Shape 1036"/>
        <p:cNvGrpSpPr/>
        <p:nvPr/>
      </p:nvGrpSpPr>
      <p:grpSpPr>
        <a:xfrm>
          <a:off x="0" y="0"/>
          <a:ext cx="0" cy="0"/>
          <a:chOff x="0" y="0"/>
          <a:chExt cx="0" cy="0"/>
        </a:xfrm>
      </p:grpSpPr>
      <p:sp>
        <p:nvSpPr>
          <p:cNvPr id="1037" name="Google Shape;1037;p25"/>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8" name="Google Shape;1038;p25"/>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1039" name="Google Shape;1039;p25"/>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040" name="Google Shape;1040;p2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1" name="Google Shape;1041;p2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2" name="Google Shape;1042;p2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3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43" name="Shape 1043"/>
        <p:cNvGrpSpPr/>
        <p:nvPr/>
      </p:nvGrpSpPr>
      <p:grpSpPr>
        <a:xfrm>
          <a:off x="0" y="0"/>
          <a:ext cx="0" cy="0"/>
          <a:chOff x="0" y="0"/>
          <a:chExt cx="0" cy="0"/>
        </a:xfrm>
      </p:grpSpPr>
      <p:sp>
        <p:nvSpPr>
          <p:cNvPr id="1044" name="Google Shape;1044;p26"/>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5" name="Google Shape;1045;p26"/>
          <p:cNvSpPr/>
          <p:nvPr>
            <p:ph idx="2" type="pic"/>
          </p:nvPr>
        </p:nvSpPr>
        <p:spPr>
          <a:xfrm>
            <a:off x="0" y="-1"/>
            <a:ext cx="12188952" cy="4572000"/>
          </a:xfrm>
          <a:prstGeom prst="rect">
            <a:avLst/>
          </a:prstGeom>
          <a:solidFill>
            <a:srgbClr val="5CF0F7"/>
          </a:solidFill>
          <a:ln>
            <a:noFill/>
          </a:ln>
        </p:spPr>
        <p:txBody>
          <a:bodyPr anchorCtr="0" anchor="t" bIns="45700" lIns="457200" spcFirstLastPara="1" rIns="45700" wrap="square" tIns="365750">
            <a:normAutofit/>
          </a:bodyPr>
          <a:lstStyle>
            <a:lvl1pPr lvl="0" marR="0" rtl="0" algn="l">
              <a:lnSpc>
                <a:spcPct val="90000"/>
              </a:lnSpc>
              <a:spcBef>
                <a:spcPts val="1200"/>
              </a:spcBef>
              <a:spcAft>
                <a:spcPts val="0"/>
              </a:spcAft>
              <a:buClr>
                <a:schemeClr val="accent3"/>
              </a:buClr>
              <a:buSzPts val="3200"/>
              <a:buFont typeface="Twentieth Century"/>
              <a:buNone/>
              <a:defRPr b="0" i="0" sz="3200" u="none" cap="none" strike="noStrike">
                <a:solidFill>
                  <a:schemeClr val="dk1"/>
                </a:solidFill>
                <a:latin typeface="Twentieth Century"/>
                <a:ea typeface="Twentieth Century"/>
                <a:cs typeface="Twentieth Century"/>
                <a:sym typeface="Twentieth Century"/>
              </a:defRPr>
            </a:lvl1pPr>
            <a:lvl2pPr lvl="1" marR="0" rtl="0" algn="l">
              <a:lnSpc>
                <a:spcPct val="90000"/>
              </a:lnSpc>
              <a:spcBef>
                <a:spcPts val="200"/>
              </a:spcBef>
              <a:spcAft>
                <a:spcPts val="0"/>
              </a:spcAft>
              <a:buClr>
                <a:schemeClr val="accent3"/>
              </a:buClr>
              <a:buSzPts val="2800"/>
              <a:buFont typeface="Noto Sans Symbols"/>
              <a:buNone/>
              <a:defRPr b="0" i="0" sz="2800" u="none" cap="none" strike="noStrike">
                <a:solidFill>
                  <a:schemeClr val="dk1"/>
                </a:solidFill>
                <a:latin typeface="Twentieth Century"/>
                <a:ea typeface="Twentieth Century"/>
                <a:cs typeface="Twentieth Century"/>
                <a:sym typeface="Twentieth Century"/>
              </a:defRPr>
            </a:lvl2pPr>
            <a:lvl3pPr lvl="2" marR="0" rtl="0" algn="l">
              <a:lnSpc>
                <a:spcPct val="90000"/>
              </a:lnSpc>
              <a:spcBef>
                <a:spcPts val="400"/>
              </a:spcBef>
              <a:spcAft>
                <a:spcPts val="0"/>
              </a:spcAft>
              <a:buClr>
                <a:schemeClr val="accent3"/>
              </a:buClr>
              <a:buSzPts val="2400"/>
              <a:buFont typeface="Noto Sans Symbols"/>
              <a:buNone/>
              <a:defRPr b="0" i="0" sz="2400" u="none" cap="none" strike="noStrike">
                <a:solidFill>
                  <a:schemeClr val="dk1"/>
                </a:solidFill>
                <a:latin typeface="Twentieth Century"/>
                <a:ea typeface="Twentieth Century"/>
                <a:cs typeface="Twentieth Century"/>
                <a:sym typeface="Twentieth Century"/>
              </a:defRPr>
            </a:lvl3pPr>
            <a:lvl4pPr lvl="3" marR="0" rtl="0" algn="l">
              <a:lnSpc>
                <a:spcPct val="90000"/>
              </a:lnSpc>
              <a:spcBef>
                <a:spcPts val="400"/>
              </a:spcBef>
              <a:spcAft>
                <a:spcPts val="0"/>
              </a:spcAft>
              <a:buClr>
                <a:schemeClr val="accent3"/>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4pPr>
            <a:lvl5pPr lvl="4" marR="0" rtl="0" algn="l">
              <a:lnSpc>
                <a:spcPct val="90000"/>
              </a:lnSpc>
              <a:spcBef>
                <a:spcPts val="400"/>
              </a:spcBef>
              <a:spcAft>
                <a:spcPts val="0"/>
              </a:spcAft>
              <a:buClr>
                <a:schemeClr val="accent3"/>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5pPr>
            <a:lvl6pPr lvl="5" marR="0" rtl="0" algn="l">
              <a:lnSpc>
                <a:spcPct val="90000"/>
              </a:lnSpc>
              <a:spcBef>
                <a:spcPts val="400"/>
              </a:spcBef>
              <a:spcAft>
                <a:spcPts val="0"/>
              </a:spcAft>
              <a:buClr>
                <a:schemeClr val="accent3"/>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90000"/>
              </a:lnSpc>
              <a:spcBef>
                <a:spcPts val="400"/>
              </a:spcBef>
              <a:spcAft>
                <a:spcPts val="0"/>
              </a:spcAft>
              <a:buClr>
                <a:schemeClr val="accent3"/>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90000"/>
              </a:lnSpc>
              <a:spcBef>
                <a:spcPts val="400"/>
              </a:spcBef>
              <a:spcAft>
                <a:spcPts val="0"/>
              </a:spcAft>
              <a:buClr>
                <a:schemeClr val="accent3"/>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90000"/>
              </a:lnSpc>
              <a:spcBef>
                <a:spcPts val="400"/>
              </a:spcBef>
              <a:spcAft>
                <a:spcPts val="400"/>
              </a:spcAft>
              <a:buClr>
                <a:schemeClr val="accent3"/>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1046" name="Google Shape;1046;p26"/>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1047" name="Google Shape;1047;p26"/>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8" name="Google Shape;1048;p2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9" name="Google Shape;1049;p2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050" name="Google Shape;1050;p26"/>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51" name="Shape 1051"/>
        <p:cNvGrpSpPr/>
        <p:nvPr/>
      </p:nvGrpSpPr>
      <p:grpSpPr>
        <a:xfrm>
          <a:off x="0" y="0"/>
          <a:ext cx="0" cy="0"/>
          <a:chOff x="0" y="0"/>
          <a:chExt cx="0" cy="0"/>
        </a:xfrm>
      </p:grpSpPr>
      <p:sp>
        <p:nvSpPr>
          <p:cNvPr id="1052" name="Google Shape;1052;p2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3" name="Google Shape;1053;p27"/>
          <p:cNvSpPr txBox="1"/>
          <p:nvPr>
            <p:ph idx="1" type="body"/>
          </p:nvPr>
        </p:nvSpPr>
        <p:spPr>
          <a:xfrm rot="5400000">
            <a:off x="3872484" y="-562355"/>
            <a:ext cx="4023360" cy="972007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4" name="Google Shape;1054;p27"/>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5" name="Google Shape;1055;p2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6" name="Google Shape;1056;p2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057" name="Shape 1057"/>
        <p:cNvGrpSpPr/>
        <p:nvPr/>
      </p:nvGrpSpPr>
      <p:grpSpPr>
        <a:xfrm>
          <a:off x="0" y="0"/>
          <a:ext cx="0" cy="0"/>
          <a:chOff x="0" y="0"/>
          <a:chExt cx="0" cy="0"/>
        </a:xfrm>
      </p:grpSpPr>
      <p:sp>
        <p:nvSpPr>
          <p:cNvPr id="1058" name="Google Shape;1058;p28"/>
          <p:cNvSpPr txBox="1"/>
          <p:nvPr>
            <p:ph type="title"/>
          </p:nvPr>
        </p:nvSpPr>
        <p:spPr>
          <a:xfrm rot="5400000">
            <a:off x="7334250"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9" name="Google Shape;1059;p28"/>
          <p:cNvSpPr txBox="1"/>
          <p:nvPr>
            <p:ph idx="1" type="body"/>
          </p:nvPr>
        </p:nvSpPr>
        <p:spPr>
          <a:xfrm rot="5400000">
            <a:off x="2076450"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0" name="Google Shape;1060;p28"/>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1" name="Google Shape;1061;p2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2" name="Google Shape;1062;p2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063" name="Google Shape;1063;p28"/>
          <p:cNvCxnSpPr/>
          <p:nvPr/>
        </p:nvCxnSpPr>
        <p:spPr>
          <a:xfrm rot="10800000">
            <a:off x="10058400" y="59263"/>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 name="Google Shape;37;p1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8" name="Google Shape;38;p1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1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1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5" name="Google Shape;55;p1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6" name="Google Shape;56;p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2" name="Google Shape;62;p1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3" name="Google Shape;63;p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 name="Google Shape;69;p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 name="Google Shape;80;p3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3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2" name="Google Shape;82;p3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3" name="Google Shape;83;p3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1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5000"/>
              <a:buFont typeface="Twentieth Century"/>
              <a:buNone/>
              <a:defRPr b="0" i="0" sz="5000" u="none" cap="none" strike="noStrike">
                <a:solidFill>
                  <a:srgbClr val="0C0C0C"/>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p17"/>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3"/>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93" name="Google Shape;93;p17"/>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0C0C0C"/>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94" name="Google Shape;94;p1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0C0C0C"/>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95" name="Google Shape;95;p1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96" name="Google Shape;96;p17"/>
          <p:cNvCxnSpPr/>
          <p:nvPr/>
        </p:nvCxnSpPr>
        <p:spPr>
          <a:xfrm rot="10800000">
            <a:off x="762000" y="826324"/>
            <a:ext cx="0" cy="914400"/>
          </a:xfrm>
          <a:prstGeom prst="straightConnector1">
            <a:avLst/>
          </a:prstGeom>
          <a:noFill/>
          <a:ln cap="flat" cmpd="sng" w="19050">
            <a:solidFill>
              <a:schemeClr val="accent3"/>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3.jp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1"/>
          <p:cNvSpPr/>
          <p:nvPr/>
        </p:nvSpPr>
        <p:spPr>
          <a:xfrm>
            <a:off x="0" y="0"/>
            <a:ext cx="1219169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069" name="Google Shape;1069;p1"/>
          <p:cNvGrpSpPr/>
          <p:nvPr/>
        </p:nvGrpSpPr>
        <p:grpSpPr>
          <a:xfrm>
            <a:off x="-329674" y="-59376"/>
            <a:ext cx="12515851" cy="6923798"/>
            <a:chOff x="-329674" y="-51881"/>
            <a:chExt cx="12515851" cy="6923798"/>
          </a:xfrm>
        </p:grpSpPr>
        <p:sp>
          <p:nvSpPr>
            <p:cNvPr id="1070" name="Google Shape;1070;p1"/>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1" name="Google Shape;1071;p1"/>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2" name="Google Shape;1072;p1"/>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3" name="Google Shape;1073;p1"/>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4" name="Google Shape;1074;p1"/>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5" name="Google Shape;1075;p1"/>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6" name="Google Shape;1076;p1"/>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7" name="Google Shape;1077;p1"/>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8" name="Google Shape;1078;p1"/>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9" name="Google Shape;1079;p1"/>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0" name="Google Shape;1080;p1"/>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1" name="Google Shape;1081;p1"/>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2" name="Google Shape;1082;p1"/>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3" name="Google Shape;1083;p1"/>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4" name="Google Shape;1084;p1"/>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5" name="Google Shape;1085;p1"/>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6" name="Google Shape;1086;p1"/>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7" name="Google Shape;1087;p1"/>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8" name="Google Shape;1088;p1"/>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89" name="Google Shape;1089;p1"/>
          <p:cNvGrpSpPr/>
          <p:nvPr/>
        </p:nvGrpSpPr>
        <p:grpSpPr>
          <a:xfrm>
            <a:off x="1669293" y="3893141"/>
            <a:ext cx="8845667" cy="1771275"/>
            <a:chOff x="1669293" y="3893141"/>
            <a:chExt cx="8845667" cy="1771275"/>
          </a:xfrm>
        </p:grpSpPr>
        <p:sp>
          <p:nvSpPr>
            <p:cNvPr id="1090" name="Google Shape;1090;p1"/>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1" name="Google Shape;1091;p1"/>
            <p:cNvSpPr/>
            <p:nvPr/>
          </p:nvSpPr>
          <p:spPr>
            <a:xfrm>
              <a:off x="1669293" y="3893141"/>
              <a:ext cx="8845667" cy="14202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92" name="Google Shape;1092;p1"/>
          <p:cNvSpPr txBox="1"/>
          <p:nvPr>
            <p:ph type="ctrTitle"/>
          </p:nvPr>
        </p:nvSpPr>
        <p:spPr>
          <a:xfrm>
            <a:off x="1759236" y="3980237"/>
            <a:ext cx="8672295" cy="727748"/>
          </a:xfrm>
          <a:prstGeom prst="rect">
            <a:avLst/>
          </a:prstGeom>
          <a:solidFill>
            <a:srgbClr val="011893"/>
          </a:solid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3959"/>
              <a:buFont typeface="Calibri"/>
              <a:buNone/>
            </a:pPr>
            <a:r>
              <a:rPr b="1" lang="en-US" sz="3959">
                <a:solidFill>
                  <a:schemeClr val="lt1"/>
                </a:solidFill>
              </a:rPr>
              <a:t>Relationships	       		   </a:t>
            </a:r>
            <a:endParaRPr sz="3600">
              <a:solidFill>
                <a:schemeClr val="lt1"/>
              </a:solidFill>
            </a:endParaRPr>
          </a:p>
        </p:txBody>
      </p:sp>
      <p:sp>
        <p:nvSpPr>
          <p:cNvPr id="1093" name="Google Shape;1093;p1"/>
          <p:cNvSpPr txBox="1"/>
          <p:nvPr>
            <p:ph idx="1" type="subTitle"/>
          </p:nvPr>
        </p:nvSpPr>
        <p:spPr>
          <a:xfrm>
            <a:off x="1759238" y="4707985"/>
            <a:ext cx="8664270" cy="727747"/>
          </a:xfrm>
          <a:prstGeom prst="rect">
            <a:avLst/>
          </a:prstGeom>
          <a:solidFill>
            <a:srgbClr val="011893"/>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4000"/>
              <a:buNone/>
            </a:pPr>
            <a:r>
              <a:rPr b="1" lang="en-US" sz="4000">
                <a:solidFill>
                  <a:schemeClr val="lt1"/>
                </a:solidFill>
              </a:rPr>
              <a:t>Let’s Talk about Sex</a:t>
            </a:r>
            <a:endParaRPr b="1" sz="4000">
              <a:solidFill>
                <a:schemeClr val="lt1"/>
              </a:solidFill>
            </a:endParaRPr>
          </a:p>
        </p:txBody>
      </p:sp>
      <p:sp>
        <p:nvSpPr>
          <p:cNvPr id="1094" name="Google Shape;1094;p1"/>
          <p:cNvSpPr/>
          <p:nvPr/>
        </p:nvSpPr>
        <p:spPr>
          <a:xfrm>
            <a:off x="1668032" y="1179555"/>
            <a:ext cx="8850737" cy="2621445"/>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var/folders/m0/g0d2gdqj3g1dby02qbwk7lnr0000gn/T/com.microsoft.Word/Content.MSO/6CB9C466.tmp" id="1095" name="Google Shape;1095;p1"/>
          <p:cNvPicPr preferRelativeResize="0"/>
          <p:nvPr/>
        </p:nvPicPr>
        <p:blipFill rotWithShape="1">
          <a:blip r:embed="rId3">
            <a:alphaModFix/>
          </a:blip>
          <a:srcRect b="0" l="0" r="0" t="0"/>
          <a:stretch/>
        </p:blipFill>
        <p:spPr>
          <a:xfrm>
            <a:off x="2063778" y="1346402"/>
            <a:ext cx="8058701" cy="23024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8" name="Shape 1188"/>
        <p:cNvGrpSpPr/>
        <p:nvPr/>
      </p:nvGrpSpPr>
      <p:grpSpPr>
        <a:xfrm>
          <a:off x="0" y="0"/>
          <a:ext cx="0" cy="0"/>
          <a:chOff x="0" y="0"/>
          <a:chExt cx="0" cy="0"/>
        </a:xfrm>
      </p:grpSpPr>
      <p:sp>
        <p:nvSpPr>
          <p:cNvPr id="1189" name="Google Shape;1189;p3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190" name="Google Shape;1190;p37"/>
          <p:cNvPicPr preferRelativeResize="0"/>
          <p:nvPr/>
        </p:nvPicPr>
        <p:blipFill rotWithShape="1">
          <a:blip r:embed="rId3">
            <a:alphaModFix/>
          </a:blip>
          <a:srcRect b="7537" l="0" r="0" t="7536"/>
          <a:stretch/>
        </p:blipFill>
        <p:spPr>
          <a:xfrm>
            <a:off x="403364" y="95693"/>
            <a:ext cx="11820907" cy="6666614"/>
          </a:xfrm>
          <a:prstGeom prst="rect">
            <a:avLst/>
          </a:prstGeom>
          <a:noFill/>
          <a:ln>
            <a:noFill/>
          </a:ln>
        </p:spPr>
      </p:pic>
      <p:sp>
        <p:nvSpPr>
          <p:cNvPr id="1191" name="Google Shape;1191;p37"/>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92" name="Google Shape;1192;p37"/>
          <p:cNvSpPr/>
          <p:nvPr/>
        </p:nvSpPr>
        <p:spPr>
          <a:xfrm rot="5400000">
            <a:off x="662559" y="605790"/>
            <a:ext cx="73152" cy="548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193" name="Google Shape;1193;p37"/>
          <p:cNvSpPr/>
          <p:nvPr/>
        </p:nvSpPr>
        <p:spPr>
          <a:xfrm>
            <a:off x="428244" y="2443480"/>
            <a:ext cx="3300984" cy="9144"/>
          </a:xfrm>
          <a:prstGeom prst="rect">
            <a:avLst/>
          </a:prstGeom>
          <a:solidFill>
            <a:srgbClr val="D5D5D5"/>
          </a:solidFill>
          <a:ln cap="flat" cmpd="sng" w="9525">
            <a:solidFill>
              <a:srgbClr val="D5D5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94" name="Google Shape;1194;p37"/>
          <p:cNvSpPr/>
          <p:nvPr/>
        </p:nvSpPr>
        <p:spPr>
          <a:xfrm>
            <a:off x="371093" y="2719750"/>
            <a:ext cx="8432665" cy="320556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600" u="none" cap="none" strike="noStrike">
                <a:solidFill>
                  <a:schemeClr val="dk1"/>
                </a:solidFill>
                <a:latin typeface="Schoolbell"/>
                <a:ea typeface="Schoolbell"/>
                <a:cs typeface="Schoolbell"/>
                <a:sym typeface="Schoolbell"/>
              </a:rPr>
              <a:t>.</a:t>
            </a:r>
            <a:endParaRPr/>
          </a:p>
        </p:txBody>
      </p:sp>
      <p:sp>
        <p:nvSpPr>
          <p:cNvPr id="1195" name="Google Shape;1195;p37"/>
          <p:cNvSpPr/>
          <p:nvPr/>
        </p:nvSpPr>
        <p:spPr>
          <a:xfrm>
            <a:off x="318304" y="1720778"/>
            <a:ext cx="5777023" cy="4423559"/>
          </a:xfrm>
          <a:prstGeom prst="rect">
            <a:avLst/>
          </a:prstGeom>
          <a:noFill/>
          <a:ln>
            <a:noFill/>
          </a:ln>
        </p:spPr>
        <p:txBody>
          <a:bodyPr anchorCtr="0" anchor="ctr" bIns="45700" lIns="91425" spcFirstLastPara="1" rIns="91425" wrap="square" tIns="45700">
            <a:normAutofit/>
          </a:bodyPr>
          <a:lstStyle/>
          <a:p>
            <a:pPr indent="82550" lvl="0" marL="0" marR="0" rtl="0" algn="l">
              <a:lnSpc>
                <a:spcPct val="9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pic>
        <p:nvPicPr>
          <p:cNvPr descr="Group brainstorm" id="1196" name="Google Shape;1196;p37"/>
          <p:cNvPicPr preferRelativeResize="0"/>
          <p:nvPr/>
        </p:nvPicPr>
        <p:blipFill rotWithShape="1">
          <a:blip r:embed="rId4">
            <a:alphaModFix/>
          </a:blip>
          <a:srcRect b="0" l="0" r="0" t="0"/>
          <a:stretch/>
        </p:blipFill>
        <p:spPr>
          <a:xfrm>
            <a:off x="930910" y="5755006"/>
            <a:ext cx="350520" cy="45719"/>
          </a:xfrm>
          <a:prstGeom prst="rect">
            <a:avLst/>
          </a:prstGeom>
          <a:noFill/>
          <a:ln>
            <a:noFill/>
          </a:ln>
        </p:spPr>
      </p:pic>
      <p:sp>
        <p:nvSpPr>
          <p:cNvPr id="1197" name="Google Shape;1197;p37"/>
          <p:cNvSpPr/>
          <p:nvPr/>
        </p:nvSpPr>
        <p:spPr>
          <a:xfrm>
            <a:off x="475488" y="1183813"/>
            <a:ext cx="866851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FF0000"/>
                </a:solidFill>
                <a:latin typeface="Calibri"/>
                <a:ea typeface="Calibri"/>
                <a:cs typeface="Calibri"/>
                <a:sym typeface="Calibri"/>
              </a:rPr>
              <a:t>Reflection</a:t>
            </a:r>
            <a:endParaRPr b="1" i="0" sz="3200" u="none" cap="none" strike="noStrike">
              <a:solidFill>
                <a:srgbClr val="FF0000"/>
              </a:solidFill>
              <a:latin typeface="Arial"/>
              <a:ea typeface="Arial"/>
              <a:cs typeface="Arial"/>
              <a:sym typeface="Arial"/>
            </a:endParaRPr>
          </a:p>
        </p:txBody>
      </p:sp>
      <p:sp>
        <p:nvSpPr>
          <p:cNvPr id="1198" name="Google Shape;1198;p37"/>
          <p:cNvSpPr/>
          <p:nvPr/>
        </p:nvSpPr>
        <p:spPr>
          <a:xfrm>
            <a:off x="424815" y="2541772"/>
            <a:ext cx="10122683" cy="4956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70C0"/>
                </a:solidFill>
                <a:latin typeface="Calibri"/>
                <a:ea typeface="Calibri"/>
                <a:cs typeface="Calibri"/>
                <a:sym typeface="Calibri"/>
              </a:rPr>
              <a:t>How important do you think it is to talk about sex?  Why? When should we start talking about sex?</a:t>
            </a:r>
            <a:endParaRPr/>
          </a:p>
          <a:p>
            <a:pPr indent="0" lvl="0" marL="0" marR="0" rtl="0" algn="l">
              <a:lnSpc>
                <a:spcPct val="100000"/>
              </a:lnSpc>
              <a:spcBef>
                <a:spcPts val="0"/>
              </a:spcBef>
              <a:spcAft>
                <a:spcPts val="0"/>
              </a:spcAft>
              <a:buNone/>
            </a:pPr>
            <a:r>
              <a:rPr b="1" i="0" lang="en-US" sz="2800" u="none" cap="none" strike="noStrike">
                <a:solidFill>
                  <a:srgbClr val="0070C0"/>
                </a:solidFill>
                <a:latin typeface="Calibri"/>
                <a:ea typeface="Calibri"/>
                <a:cs typeface="Calibri"/>
                <a:sym typeface="Calibri"/>
              </a:rPr>
              <a:t>People have different views of sex.  How do you feel about people not sharing your views? How easy will it be for you to accept what other people say or think about sex?</a:t>
            </a:r>
            <a:endParaRPr/>
          </a:p>
          <a:p>
            <a:pPr indent="0" lvl="0" marL="0" marR="0" rtl="0" algn="l">
              <a:lnSpc>
                <a:spcPct val="100000"/>
              </a:lnSpc>
              <a:spcBef>
                <a:spcPts val="0"/>
              </a:spcBef>
              <a:spcAft>
                <a:spcPts val="0"/>
              </a:spcAft>
              <a:buNone/>
            </a:pPr>
            <a:r>
              <a:rPr b="1" i="0" lang="en-US" sz="2800" u="none" cap="none" strike="noStrike">
                <a:solidFill>
                  <a:srgbClr val="0070C0"/>
                </a:solidFill>
                <a:latin typeface="Calibri"/>
                <a:ea typeface="Calibri"/>
                <a:cs typeface="Calibri"/>
                <a:sym typeface="Calibri"/>
              </a:rPr>
              <a:t>If you wanted to talk about sex or needed some advice, do you know who you could speak to or where you could go?</a:t>
            </a:r>
            <a:endParaRPr/>
          </a:p>
          <a:p>
            <a:pPr indent="0" lvl="0" marL="114300" marR="0" rtl="0" algn="l">
              <a:lnSpc>
                <a:spcPct val="160000"/>
              </a:lnSpc>
              <a:spcBef>
                <a:spcPts val="0"/>
              </a:spcBef>
              <a:spcAft>
                <a:spcPts val="0"/>
              </a:spcAft>
              <a:buClr>
                <a:srgbClr val="000000"/>
              </a:buClr>
              <a:buSzPts val="2600"/>
              <a:buFont typeface="Arial"/>
              <a:buNone/>
            </a:pPr>
            <a:r>
              <a:t/>
            </a:r>
            <a:endParaRPr b="1" i="0" sz="2600" u="none" cap="none" strike="noStrike">
              <a:solidFill>
                <a:schemeClr val="dk1"/>
              </a:solidFill>
              <a:latin typeface="Calibri"/>
              <a:ea typeface="Calibri"/>
              <a:cs typeface="Calibri"/>
              <a:sym typeface="Calibri"/>
            </a:endParaRPr>
          </a:p>
          <a:p>
            <a:pPr indent="0" lvl="0" marL="114300" marR="0" rtl="0" algn="l">
              <a:lnSpc>
                <a:spcPct val="160000"/>
              </a:lnSpc>
              <a:spcBef>
                <a:spcPts val="0"/>
              </a:spcBef>
              <a:spcAft>
                <a:spcPts val="0"/>
              </a:spcAft>
              <a:buClr>
                <a:srgbClr val="000000"/>
              </a:buClr>
              <a:buSzPts val="2600"/>
              <a:buFont typeface="Arial"/>
              <a:buNone/>
            </a:pPr>
            <a:r>
              <a:t/>
            </a:r>
            <a:endParaRPr b="1" i="0" sz="2600" u="none" cap="none" strike="noStrike">
              <a:solidFill>
                <a:schemeClr val="dk1"/>
              </a:solidFill>
              <a:latin typeface="Calibri"/>
              <a:ea typeface="Calibri"/>
              <a:cs typeface="Calibri"/>
              <a:sym typeface="Calibri"/>
            </a:endParaRPr>
          </a:p>
          <a:p>
            <a:pPr indent="0" lvl="0" marL="114300" marR="0" rtl="0" algn="l">
              <a:lnSpc>
                <a:spcPct val="160000"/>
              </a:lnSpc>
              <a:spcBef>
                <a:spcPts val="0"/>
              </a:spcBef>
              <a:spcAft>
                <a:spcPts val="0"/>
              </a:spcAft>
              <a:buClr>
                <a:srgbClr val="000000"/>
              </a:buClr>
              <a:buSzPts val="2600"/>
              <a:buFont typeface="Arial"/>
              <a:buNone/>
            </a:pPr>
            <a:r>
              <a:t/>
            </a:r>
            <a:endParaRPr b="1" i="0" sz="26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9" name="Shape 1099"/>
        <p:cNvGrpSpPr/>
        <p:nvPr/>
      </p:nvGrpSpPr>
      <p:grpSpPr>
        <a:xfrm>
          <a:off x="0" y="0"/>
          <a:ext cx="0" cy="0"/>
          <a:chOff x="0" y="0"/>
          <a:chExt cx="0" cy="0"/>
        </a:xfrm>
      </p:grpSpPr>
      <p:pic>
        <p:nvPicPr>
          <p:cNvPr id="1100" name="Google Shape;1100;p29"/>
          <p:cNvPicPr preferRelativeResize="0"/>
          <p:nvPr/>
        </p:nvPicPr>
        <p:blipFill rotWithShape="1">
          <a:blip r:embed="rId3">
            <a:alphaModFix/>
          </a:blip>
          <a:srcRect b="0" l="19043" r="19043" t="0"/>
          <a:stretch/>
        </p:blipFill>
        <p:spPr>
          <a:xfrm>
            <a:off x="5797543" y="10"/>
            <a:ext cx="6394152" cy="6857990"/>
          </a:xfrm>
          <a:prstGeom prst="rect">
            <a:avLst/>
          </a:prstGeom>
          <a:noFill/>
          <a:ln>
            <a:noFill/>
          </a:ln>
        </p:spPr>
      </p:pic>
      <p:pic>
        <p:nvPicPr>
          <p:cNvPr id="1101" name="Google Shape;1101;p29"/>
          <p:cNvPicPr preferRelativeResize="0"/>
          <p:nvPr/>
        </p:nvPicPr>
        <p:blipFill rotWithShape="1">
          <a:blip r:embed="rId4">
            <a:alphaModFix/>
          </a:blip>
          <a:srcRect b="0" l="0" r="0" t="0"/>
          <a:stretch/>
        </p:blipFill>
        <p:spPr>
          <a:xfrm rot="10800000">
            <a:off x="0" y="0"/>
            <a:ext cx="12192000" cy="6858000"/>
          </a:xfrm>
          <a:prstGeom prst="rect">
            <a:avLst/>
          </a:prstGeom>
          <a:noFill/>
          <a:ln>
            <a:noFill/>
          </a:ln>
        </p:spPr>
      </p:pic>
      <p:sp>
        <p:nvSpPr>
          <p:cNvPr id="1102" name="Google Shape;1102;p29"/>
          <p:cNvSpPr/>
          <p:nvPr/>
        </p:nvSpPr>
        <p:spPr>
          <a:xfrm>
            <a:off x="0" y="1396446"/>
            <a:ext cx="5608635" cy="140417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2800" u="none" cap="none" strike="noStrike">
                <a:solidFill>
                  <a:srgbClr val="0070C0"/>
                </a:solidFill>
                <a:latin typeface="Calibri"/>
                <a:ea typeface="Calibri"/>
                <a:cs typeface="Calibri"/>
                <a:sym typeface="Calibri"/>
              </a:rPr>
              <a:t>Learning Outcomes</a:t>
            </a:r>
            <a:endParaRPr/>
          </a:p>
          <a:p>
            <a:pPr indent="0" lvl="0" marL="0" marR="0" rtl="0" algn="l">
              <a:lnSpc>
                <a:spcPct val="90000"/>
              </a:lnSpc>
              <a:spcBef>
                <a:spcPts val="600"/>
              </a:spcBef>
              <a:spcAft>
                <a:spcPts val="0"/>
              </a:spcAft>
              <a:buNone/>
            </a:pPr>
            <a:r>
              <a:rPr b="1" i="0" lang="en-US" sz="2800" u="none" cap="none" strike="noStrike">
                <a:solidFill>
                  <a:srgbClr val="0070C0"/>
                </a:solidFill>
                <a:latin typeface="Calibri"/>
                <a:ea typeface="Calibri"/>
                <a:cs typeface="Calibri"/>
                <a:sym typeface="Calibri"/>
              </a:rPr>
              <a:t>By the end of the lesson, you will have:</a:t>
            </a:r>
            <a:endParaRPr/>
          </a:p>
          <a:p>
            <a:pPr indent="0" lvl="0" marL="0" marR="0" rtl="0" algn="l">
              <a:lnSpc>
                <a:spcPct val="90000"/>
              </a:lnSpc>
              <a:spcBef>
                <a:spcPts val="60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1103" name="Google Shape;1103;p29"/>
          <p:cNvSpPr/>
          <p:nvPr/>
        </p:nvSpPr>
        <p:spPr>
          <a:xfrm>
            <a:off x="318304" y="2110109"/>
            <a:ext cx="5777023" cy="4034228"/>
          </a:xfrm>
          <a:prstGeom prst="rect">
            <a:avLst/>
          </a:prstGeom>
          <a:noFill/>
          <a:ln>
            <a:noFill/>
          </a:ln>
        </p:spPr>
        <p:txBody>
          <a:bodyPr anchorCtr="0" anchor="ctr" bIns="45700" lIns="91425" spcFirstLastPara="1" rIns="91425" wrap="square" tIns="45700">
            <a:normAutofit/>
          </a:bodyPr>
          <a:lstStyle/>
          <a:p>
            <a:pPr indent="-457200" lvl="0" marL="4572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looked at some words associated with sex</a:t>
            </a:r>
            <a:endParaRPr/>
          </a:p>
          <a:p>
            <a:pPr indent="-457200" lvl="0" marL="4572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read what different young people think about sex</a:t>
            </a:r>
            <a:endParaRPr/>
          </a:p>
          <a:p>
            <a:pPr indent="-457200" lvl="0" marL="4572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shared your views on sex </a:t>
            </a:r>
            <a:endParaRPr b="0" i="0" sz="2800" u="none" cap="none" strike="noStrike">
              <a:solidFill>
                <a:srgbClr val="000000"/>
              </a:solidFill>
              <a:latin typeface="Calibri"/>
              <a:ea typeface="Calibri"/>
              <a:cs typeface="Calibri"/>
              <a:sym typeface="Calibri"/>
            </a:endParaRPr>
          </a:p>
        </p:txBody>
      </p:sp>
      <p:pic>
        <p:nvPicPr>
          <p:cNvPr descr="Group brainstorm" id="1104" name="Google Shape;1104;p29"/>
          <p:cNvPicPr preferRelativeResize="0"/>
          <p:nvPr/>
        </p:nvPicPr>
        <p:blipFill rotWithShape="1">
          <a:blip r:embed="rId5">
            <a:alphaModFix/>
          </a:blip>
          <a:srcRect b="0" l="0" r="0" t="0"/>
          <a:stretch/>
        </p:blipFill>
        <p:spPr>
          <a:xfrm>
            <a:off x="930910" y="5755006"/>
            <a:ext cx="350520" cy="457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8" name="Shape 1108"/>
        <p:cNvGrpSpPr/>
        <p:nvPr/>
      </p:nvGrpSpPr>
      <p:grpSpPr>
        <a:xfrm>
          <a:off x="0" y="0"/>
          <a:ext cx="0" cy="0"/>
          <a:chOff x="0" y="0"/>
          <a:chExt cx="0" cy="0"/>
        </a:xfrm>
      </p:grpSpPr>
      <p:pic>
        <p:nvPicPr>
          <p:cNvPr id="1109" name="Google Shape;1109;p30"/>
          <p:cNvPicPr preferRelativeResize="0"/>
          <p:nvPr/>
        </p:nvPicPr>
        <p:blipFill rotWithShape="1">
          <a:blip r:embed="rId3">
            <a:alphaModFix/>
          </a:blip>
          <a:srcRect b="0" l="19043" r="19043" t="0"/>
          <a:stretch/>
        </p:blipFill>
        <p:spPr>
          <a:xfrm>
            <a:off x="5797543" y="10"/>
            <a:ext cx="6394152" cy="6857990"/>
          </a:xfrm>
          <a:prstGeom prst="rect">
            <a:avLst/>
          </a:prstGeom>
          <a:noFill/>
          <a:ln>
            <a:noFill/>
          </a:ln>
        </p:spPr>
      </p:pic>
      <p:pic>
        <p:nvPicPr>
          <p:cNvPr id="1110" name="Google Shape;1110;p30"/>
          <p:cNvPicPr preferRelativeResize="0"/>
          <p:nvPr/>
        </p:nvPicPr>
        <p:blipFill rotWithShape="1">
          <a:blip r:embed="rId4">
            <a:alphaModFix/>
          </a:blip>
          <a:srcRect b="0" l="0" r="0" t="0"/>
          <a:stretch/>
        </p:blipFill>
        <p:spPr>
          <a:xfrm rot="10800000">
            <a:off x="0" y="0"/>
            <a:ext cx="12192000" cy="6858000"/>
          </a:xfrm>
          <a:prstGeom prst="rect">
            <a:avLst/>
          </a:prstGeom>
          <a:noFill/>
          <a:ln>
            <a:noFill/>
          </a:ln>
        </p:spPr>
      </p:pic>
      <p:sp>
        <p:nvSpPr>
          <p:cNvPr id="1111" name="Google Shape;1111;p30"/>
          <p:cNvSpPr/>
          <p:nvPr/>
        </p:nvSpPr>
        <p:spPr>
          <a:xfrm>
            <a:off x="318304" y="367885"/>
            <a:ext cx="6592859" cy="174222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2800" u="none" cap="none" strike="noStrike">
                <a:solidFill>
                  <a:srgbClr val="000000"/>
                </a:solidFill>
                <a:latin typeface="Calibri"/>
                <a:ea typeface="Calibri"/>
                <a:cs typeface="Calibri"/>
                <a:sym typeface="Calibri"/>
              </a:rPr>
              <a:t>Which words do you associate with sex?</a:t>
            </a:r>
            <a:endParaRPr/>
          </a:p>
        </p:txBody>
      </p:sp>
      <p:sp>
        <p:nvSpPr>
          <p:cNvPr id="1112" name="Google Shape;1112;p30"/>
          <p:cNvSpPr/>
          <p:nvPr/>
        </p:nvSpPr>
        <p:spPr>
          <a:xfrm>
            <a:off x="318304" y="1720778"/>
            <a:ext cx="5777023" cy="4423559"/>
          </a:xfrm>
          <a:prstGeom prst="rect">
            <a:avLst/>
          </a:prstGeom>
          <a:noFill/>
          <a:ln>
            <a:noFill/>
          </a:ln>
        </p:spPr>
        <p:txBody>
          <a:bodyPr anchorCtr="0" anchor="ctr" bIns="45700" lIns="91425" spcFirstLastPara="1" rIns="91425" wrap="square" tIns="45700">
            <a:normAutofit/>
          </a:bodyPr>
          <a:lstStyle/>
          <a:p>
            <a:pPr indent="12700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Group brainstorm" id="1113" name="Google Shape;1113;p30"/>
          <p:cNvPicPr preferRelativeResize="0"/>
          <p:nvPr/>
        </p:nvPicPr>
        <p:blipFill rotWithShape="1">
          <a:blip r:embed="rId5">
            <a:alphaModFix/>
          </a:blip>
          <a:srcRect b="0" l="0" r="0" t="0"/>
          <a:stretch/>
        </p:blipFill>
        <p:spPr>
          <a:xfrm>
            <a:off x="930910" y="5755006"/>
            <a:ext cx="350520" cy="45719"/>
          </a:xfrm>
          <a:prstGeom prst="rect">
            <a:avLst/>
          </a:prstGeom>
          <a:noFill/>
          <a:ln>
            <a:noFill/>
          </a:ln>
        </p:spPr>
      </p:pic>
      <p:sp>
        <p:nvSpPr>
          <p:cNvPr id="1114" name="Google Shape;1114;p30"/>
          <p:cNvSpPr txBox="1"/>
          <p:nvPr/>
        </p:nvSpPr>
        <p:spPr>
          <a:xfrm>
            <a:off x="457200" y="2110109"/>
            <a:ext cx="5514109" cy="437042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0070C0"/>
                </a:solidFill>
                <a:latin typeface="Schoolbell"/>
                <a:ea typeface="Schoolbell"/>
                <a:cs typeface="Schoolbell"/>
                <a:sym typeface="Schoolbell"/>
              </a:rPr>
              <a:t>safe     fun      underage </a:t>
            </a:r>
            <a:endParaRPr/>
          </a:p>
          <a:p>
            <a:pPr indent="0" lvl="0" marL="0" marR="0" rtl="0" algn="ctr">
              <a:lnSpc>
                <a:spcPct val="100000"/>
              </a:lnSpc>
              <a:spcBef>
                <a:spcPts val="0"/>
              </a:spcBef>
              <a:spcAft>
                <a:spcPts val="0"/>
              </a:spcAft>
              <a:buNone/>
            </a:pPr>
            <a:r>
              <a:rPr b="1" i="0" lang="en-US" sz="2400" u="none" cap="none" strike="noStrike">
                <a:solidFill>
                  <a:srgbClr val="0070C0"/>
                </a:solidFill>
                <a:latin typeface="Schoolbell"/>
                <a:ea typeface="Schoolbell"/>
                <a:cs typeface="Schoolbell"/>
                <a:sym typeface="Schoolbell"/>
              </a:rPr>
              <a:t>     </a:t>
            </a:r>
            <a:endParaRPr/>
          </a:p>
          <a:p>
            <a:pPr indent="0" lvl="0" marL="0" marR="0" rtl="0" algn="ctr">
              <a:lnSpc>
                <a:spcPct val="100000"/>
              </a:lnSpc>
              <a:spcBef>
                <a:spcPts val="0"/>
              </a:spcBef>
              <a:spcAft>
                <a:spcPts val="0"/>
              </a:spcAft>
              <a:buNone/>
            </a:pPr>
            <a:r>
              <a:rPr b="1" i="0" lang="en-US" sz="2400" u="none" cap="none" strike="noStrike">
                <a:solidFill>
                  <a:srgbClr val="0070C0"/>
                </a:solidFill>
                <a:latin typeface="Schoolbell"/>
                <a:ea typeface="Schoolbell"/>
                <a:cs typeface="Schoolbell"/>
                <a:sym typeface="Schoolbell"/>
              </a:rPr>
              <a:t>unprotected</a:t>
            </a:r>
            <a:endParaRPr b="0" i="0" sz="2400" u="none" cap="none" strike="noStrike">
              <a:solidFill>
                <a:srgbClr val="0070C0"/>
              </a:solidFill>
              <a:latin typeface="Schoolbell"/>
              <a:ea typeface="Schoolbell"/>
              <a:cs typeface="Schoolbell"/>
              <a:sym typeface="Schoolbell"/>
            </a:endParaRPr>
          </a:p>
          <a:p>
            <a:pPr indent="0" lvl="0" marL="0" marR="0" rtl="0" algn="ctr">
              <a:lnSpc>
                <a:spcPct val="100000"/>
              </a:lnSpc>
              <a:spcBef>
                <a:spcPts val="0"/>
              </a:spcBef>
              <a:spcAft>
                <a:spcPts val="0"/>
              </a:spcAft>
              <a:buNone/>
            </a:pPr>
            <a:r>
              <a:rPr b="1" i="0" lang="en-US" sz="2400" u="none" cap="none" strike="noStrike">
                <a:solidFill>
                  <a:srgbClr val="0070C0"/>
                </a:solidFill>
                <a:latin typeface="Schoolbell"/>
                <a:ea typeface="Schoolbell"/>
                <a:cs typeface="Schoolbell"/>
                <a:sym typeface="Schoolbell"/>
              </a:rPr>
              <a:t> </a:t>
            </a:r>
            <a:endParaRPr b="0" i="0" sz="2400" u="none" cap="none" strike="noStrike">
              <a:solidFill>
                <a:srgbClr val="0070C0"/>
              </a:solidFill>
              <a:latin typeface="Schoolbell"/>
              <a:ea typeface="Schoolbell"/>
              <a:cs typeface="Schoolbell"/>
              <a:sym typeface="Schoolbell"/>
            </a:endParaRPr>
          </a:p>
          <a:p>
            <a:pPr indent="0" lvl="0" marL="0" marR="0" rtl="0" algn="ctr">
              <a:lnSpc>
                <a:spcPct val="100000"/>
              </a:lnSpc>
              <a:spcBef>
                <a:spcPts val="0"/>
              </a:spcBef>
              <a:spcAft>
                <a:spcPts val="0"/>
              </a:spcAft>
              <a:buNone/>
            </a:pPr>
            <a:r>
              <a:rPr b="1" i="0" lang="en-US" sz="2400" u="none" cap="none" strike="noStrike">
                <a:solidFill>
                  <a:srgbClr val="0070C0"/>
                </a:solidFill>
                <a:latin typeface="Schoolbell"/>
                <a:ea typeface="Schoolbell"/>
                <a:cs typeface="Schoolbell"/>
                <a:sym typeface="Schoolbell"/>
              </a:rPr>
              <a:t>consent      steady relationship </a:t>
            </a:r>
            <a:endParaRPr/>
          </a:p>
          <a:p>
            <a:pPr indent="0" lvl="0" marL="0" marR="0" rtl="0" algn="ctr">
              <a:lnSpc>
                <a:spcPct val="100000"/>
              </a:lnSpc>
              <a:spcBef>
                <a:spcPts val="0"/>
              </a:spcBef>
              <a:spcAft>
                <a:spcPts val="0"/>
              </a:spcAft>
              <a:buNone/>
            </a:pPr>
            <a:r>
              <a:rPr b="1" i="0" lang="en-US" sz="2400" u="none" cap="none" strike="noStrike">
                <a:solidFill>
                  <a:srgbClr val="0070C0"/>
                </a:solidFill>
                <a:latin typeface="Schoolbell"/>
                <a:ea typeface="Schoolbell"/>
                <a:cs typeface="Schoolbell"/>
                <a:sym typeface="Schoolbell"/>
              </a:rPr>
              <a:t>    </a:t>
            </a:r>
            <a:endParaRPr/>
          </a:p>
          <a:p>
            <a:pPr indent="0" lvl="0" marL="0" marR="0" rtl="0" algn="ctr">
              <a:lnSpc>
                <a:spcPct val="100000"/>
              </a:lnSpc>
              <a:spcBef>
                <a:spcPts val="0"/>
              </a:spcBef>
              <a:spcAft>
                <a:spcPts val="0"/>
              </a:spcAft>
              <a:buNone/>
            </a:pPr>
            <a:r>
              <a:rPr b="1" i="0" lang="en-US" sz="2400" u="none" cap="none" strike="noStrike">
                <a:solidFill>
                  <a:srgbClr val="0070C0"/>
                </a:solidFill>
                <a:latin typeface="Schoolbell"/>
                <a:ea typeface="Schoolbell"/>
                <a:cs typeface="Schoolbell"/>
                <a:sym typeface="Schoolbell"/>
              </a:rPr>
              <a:t> peer pressure      trust</a:t>
            </a:r>
            <a:endParaRPr b="0" i="0" sz="2400" u="none" cap="none" strike="noStrike">
              <a:solidFill>
                <a:srgbClr val="0070C0"/>
              </a:solidFill>
              <a:latin typeface="Schoolbell"/>
              <a:ea typeface="Schoolbell"/>
              <a:cs typeface="Schoolbell"/>
              <a:sym typeface="Schoolbell"/>
            </a:endParaRPr>
          </a:p>
          <a:p>
            <a:pPr indent="0" lvl="0" marL="0" marR="0" rtl="0" algn="ctr">
              <a:lnSpc>
                <a:spcPct val="100000"/>
              </a:lnSpc>
              <a:spcBef>
                <a:spcPts val="0"/>
              </a:spcBef>
              <a:spcAft>
                <a:spcPts val="0"/>
              </a:spcAft>
              <a:buNone/>
            </a:pPr>
            <a:r>
              <a:rPr b="1" i="0" lang="en-US" sz="2400" u="none" cap="none" strike="noStrike">
                <a:solidFill>
                  <a:srgbClr val="0070C0"/>
                </a:solidFill>
                <a:latin typeface="Schoolbell"/>
                <a:ea typeface="Schoolbell"/>
                <a:cs typeface="Schoolbell"/>
                <a:sym typeface="Schoolbell"/>
              </a:rPr>
              <a:t> </a:t>
            </a:r>
            <a:endParaRPr b="0" i="0" sz="2400" u="none" cap="none" strike="noStrike">
              <a:solidFill>
                <a:srgbClr val="0070C0"/>
              </a:solidFill>
              <a:latin typeface="Schoolbell"/>
              <a:ea typeface="Schoolbell"/>
              <a:cs typeface="Schoolbell"/>
              <a:sym typeface="Schoolbell"/>
            </a:endParaRPr>
          </a:p>
          <a:p>
            <a:pPr indent="0" lvl="0" marL="0" marR="0" rtl="0" algn="ctr">
              <a:lnSpc>
                <a:spcPct val="100000"/>
              </a:lnSpc>
              <a:spcBef>
                <a:spcPts val="0"/>
              </a:spcBef>
              <a:spcAft>
                <a:spcPts val="0"/>
              </a:spcAft>
              <a:buNone/>
            </a:pPr>
            <a:r>
              <a:rPr b="1" i="0" lang="en-US" sz="2400" u="none" cap="none" strike="noStrike">
                <a:solidFill>
                  <a:srgbClr val="0070C0"/>
                </a:solidFill>
                <a:latin typeface="Schoolbell"/>
                <a:ea typeface="Schoolbell"/>
                <a:cs typeface="Schoolbell"/>
                <a:sym typeface="Schoolbell"/>
              </a:rPr>
              <a:t>STIs      casual     contraception            </a:t>
            </a:r>
            <a:endParaRPr/>
          </a:p>
          <a:p>
            <a:pPr indent="0" lvl="0" marL="0" marR="0" rtl="0" algn="ctr">
              <a:lnSpc>
                <a:spcPct val="100000"/>
              </a:lnSpc>
              <a:spcBef>
                <a:spcPts val="0"/>
              </a:spcBef>
              <a:spcAft>
                <a:spcPts val="0"/>
              </a:spcAft>
              <a:buNone/>
            </a:pPr>
            <a:r>
              <a:t/>
            </a:r>
            <a:endParaRPr b="1" i="0" sz="2400" u="none" cap="none" strike="noStrike">
              <a:solidFill>
                <a:srgbClr val="0070C0"/>
              </a:solidFill>
              <a:latin typeface="Schoolbell"/>
              <a:ea typeface="Schoolbell"/>
              <a:cs typeface="Schoolbell"/>
              <a:sym typeface="Schoolbell"/>
            </a:endParaRPr>
          </a:p>
          <a:p>
            <a:pPr indent="0" lvl="0" marL="0" marR="0" rtl="0" algn="ctr">
              <a:lnSpc>
                <a:spcPct val="100000"/>
              </a:lnSpc>
              <a:spcBef>
                <a:spcPts val="0"/>
              </a:spcBef>
              <a:spcAft>
                <a:spcPts val="0"/>
              </a:spcAft>
              <a:buNone/>
            </a:pPr>
            <a:r>
              <a:rPr b="1" i="0" lang="en-US" sz="2400" u="none" cap="none" strike="noStrike">
                <a:solidFill>
                  <a:srgbClr val="0070C0"/>
                </a:solidFill>
                <a:latin typeface="Schoolbell"/>
                <a:ea typeface="Schoolbell"/>
                <a:cs typeface="Schoolbell"/>
                <a:sym typeface="Schoolbell"/>
              </a:rPr>
              <a:t>getting pregnant</a:t>
            </a:r>
            <a:endParaRPr b="0" i="0" sz="2400" u="none" cap="none" strike="noStrike">
              <a:solidFill>
                <a:srgbClr val="0070C0"/>
              </a:solidFill>
              <a:latin typeface="Schoolbell"/>
              <a:ea typeface="Schoolbell"/>
              <a:cs typeface="Schoolbell"/>
              <a:sym typeface="Schoolbel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8" name="Shape 1118"/>
        <p:cNvGrpSpPr/>
        <p:nvPr/>
      </p:nvGrpSpPr>
      <p:grpSpPr>
        <a:xfrm>
          <a:off x="0" y="0"/>
          <a:ext cx="0" cy="0"/>
          <a:chOff x="0" y="0"/>
          <a:chExt cx="0" cy="0"/>
        </a:xfrm>
      </p:grpSpPr>
      <p:pic>
        <p:nvPicPr>
          <p:cNvPr id="1119" name="Google Shape;1119;p31"/>
          <p:cNvPicPr preferRelativeResize="0"/>
          <p:nvPr/>
        </p:nvPicPr>
        <p:blipFill rotWithShape="1">
          <a:blip r:embed="rId3">
            <a:alphaModFix/>
          </a:blip>
          <a:srcRect b="0" l="19043" r="19043" t="0"/>
          <a:stretch/>
        </p:blipFill>
        <p:spPr>
          <a:xfrm>
            <a:off x="6874861" y="207828"/>
            <a:ext cx="6687141" cy="6557352"/>
          </a:xfrm>
          <a:prstGeom prst="rect">
            <a:avLst/>
          </a:prstGeom>
          <a:noFill/>
          <a:ln>
            <a:noFill/>
          </a:ln>
        </p:spPr>
      </p:pic>
      <p:pic>
        <p:nvPicPr>
          <p:cNvPr id="1120" name="Google Shape;1120;p31"/>
          <p:cNvPicPr preferRelativeResize="0"/>
          <p:nvPr/>
        </p:nvPicPr>
        <p:blipFill rotWithShape="1">
          <a:blip r:embed="rId4">
            <a:alphaModFix/>
          </a:blip>
          <a:srcRect b="0" l="0" r="0" t="0"/>
          <a:stretch/>
        </p:blipFill>
        <p:spPr>
          <a:xfrm rot="10800000">
            <a:off x="0" y="0"/>
            <a:ext cx="12192000" cy="6858000"/>
          </a:xfrm>
          <a:prstGeom prst="rect">
            <a:avLst/>
          </a:prstGeom>
          <a:noFill/>
          <a:ln>
            <a:noFill/>
          </a:ln>
        </p:spPr>
      </p:pic>
      <p:sp>
        <p:nvSpPr>
          <p:cNvPr id="1121" name="Google Shape;1121;p31"/>
          <p:cNvSpPr/>
          <p:nvPr/>
        </p:nvSpPr>
        <p:spPr>
          <a:xfrm>
            <a:off x="318304" y="1720778"/>
            <a:ext cx="5777023" cy="4423559"/>
          </a:xfrm>
          <a:prstGeom prst="rect">
            <a:avLst/>
          </a:prstGeom>
          <a:noFill/>
          <a:ln>
            <a:noFill/>
          </a:ln>
        </p:spPr>
        <p:txBody>
          <a:bodyPr anchorCtr="0" anchor="ctr" bIns="45700" lIns="91425" spcFirstLastPara="1" rIns="91425" wrap="square" tIns="45700">
            <a:normAutofit/>
          </a:bodyPr>
          <a:lstStyle/>
          <a:p>
            <a:pPr indent="12700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Group brainstorm" id="1122" name="Google Shape;1122;p31"/>
          <p:cNvPicPr preferRelativeResize="0"/>
          <p:nvPr/>
        </p:nvPicPr>
        <p:blipFill rotWithShape="1">
          <a:blip r:embed="rId5">
            <a:alphaModFix/>
          </a:blip>
          <a:srcRect b="0" l="0" r="0" t="0"/>
          <a:stretch/>
        </p:blipFill>
        <p:spPr>
          <a:xfrm>
            <a:off x="930910" y="5755006"/>
            <a:ext cx="350520" cy="45719"/>
          </a:xfrm>
          <a:prstGeom prst="rect">
            <a:avLst/>
          </a:prstGeom>
          <a:noFill/>
          <a:ln>
            <a:noFill/>
          </a:ln>
        </p:spPr>
      </p:pic>
      <p:sp>
        <p:nvSpPr>
          <p:cNvPr id="1123" name="Google Shape;1123;p31"/>
          <p:cNvSpPr txBox="1"/>
          <p:nvPr/>
        </p:nvSpPr>
        <p:spPr>
          <a:xfrm>
            <a:off x="293309" y="1057275"/>
            <a:ext cx="5968800" cy="4894800"/>
          </a:xfrm>
          <a:prstGeom prst="rect">
            <a:avLst/>
          </a:prstGeom>
          <a:noFill/>
          <a:ln>
            <a:noFill/>
          </a:ln>
        </p:spPr>
        <p:txBody>
          <a:bodyPr anchorCtr="0" anchor="t" bIns="45700" lIns="91425" spcFirstLastPara="1" rIns="91425" wrap="square" tIns="45700">
            <a:spAutoFit/>
          </a:bodyPr>
          <a:lstStyle/>
          <a:p>
            <a:pPr indent="-393700" lvl="0" marL="457200" marR="0" rtl="0" algn="l">
              <a:lnSpc>
                <a:spcPct val="100000"/>
              </a:lnSpc>
              <a:spcBef>
                <a:spcPts val="0"/>
              </a:spcBef>
              <a:spcAft>
                <a:spcPts val="0"/>
              </a:spcAft>
              <a:buClr>
                <a:srgbClr val="002060"/>
              </a:buClr>
              <a:buSzPts val="2600"/>
              <a:buFont typeface="Calibri"/>
              <a:buAutoNum type="arabicPeriod"/>
            </a:pPr>
            <a:r>
              <a:rPr b="1" i="0" lang="en-US" sz="2600" u="none" cap="none" strike="noStrike">
                <a:solidFill>
                  <a:srgbClr val="002060"/>
                </a:solidFill>
                <a:latin typeface="Calibri"/>
                <a:ea typeface="Calibri"/>
                <a:cs typeface="Calibri"/>
                <a:sym typeface="Calibri"/>
              </a:rPr>
              <a:t>I don’t mind talking about sex with…</a:t>
            </a:r>
            <a:endParaRPr/>
          </a:p>
          <a:p>
            <a:pPr indent="0" lvl="0" marL="0" marR="0" rtl="0" algn="l">
              <a:lnSpc>
                <a:spcPct val="100000"/>
              </a:lnSpc>
              <a:spcBef>
                <a:spcPts val="0"/>
              </a:spcBef>
              <a:spcAft>
                <a:spcPts val="0"/>
              </a:spcAft>
              <a:buNone/>
            </a:pPr>
            <a:r>
              <a:rPr b="1" i="0" lang="en-US" sz="2600" u="none" cap="none" strike="noStrike">
                <a:solidFill>
                  <a:srgbClr val="002060"/>
                </a:solidFill>
                <a:latin typeface="Calibri"/>
                <a:ea typeface="Calibri"/>
                <a:cs typeface="Calibri"/>
                <a:sym typeface="Calibri"/>
              </a:rPr>
              <a:t>because…</a:t>
            </a:r>
            <a:endParaRPr/>
          </a:p>
          <a:p>
            <a:pPr indent="0" lvl="0" marL="0" marR="0" rtl="0" algn="l">
              <a:lnSpc>
                <a:spcPct val="100000"/>
              </a:lnSpc>
              <a:spcBef>
                <a:spcPts val="0"/>
              </a:spcBef>
              <a:spcAft>
                <a:spcPts val="0"/>
              </a:spcAft>
              <a:buNone/>
            </a:pPr>
            <a:r>
              <a:rPr b="1" i="0" lang="en-US" sz="2600" u="none" cap="none" strike="noStrike">
                <a:solidFill>
                  <a:srgbClr val="0070C0"/>
                </a:solidFill>
                <a:latin typeface="Calibri"/>
                <a:ea typeface="Calibri"/>
                <a:cs typeface="Calibri"/>
                <a:sym typeface="Calibri"/>
              </a:rPr>
              <a:t> </a:t>
            </a:r>
            <a:endParaRPr/>
          </a:p>
          <a:p>
            <a:pPr indent="-393700" lvl="0" marL="457200" marR="0" rtl="0" algn="l">
              <a:lnSpc>
                <a:spcPct val="100000"/>
              </a:lnSpc>
              <a:spcBef>
                <a:spcPts val="0"/>
              </a:spcBef>
              <a:spcAft>
                <a:spcPts val="0"/>
              </a:spcAft>
              <a:buClr>
                <a:srgbClr val="002060"/>
              </a:buClr>
              <a:buSzPts val="2600"/>
              <a:buFont typeface="Calibri"/>
              <a:buAutoNum type="arabicPeriod"/>
            </a:pPr>
            <a:r>
              <a:rPr b="1" i="0" lang="en-US" sz="2600" u="none" cap="none" strike="noStrike">
                <a:solidFill>
                  <a:srgbClr val="002060"/>
                </a:solidFill>
                <a:latin typeface="Calibri"/>
                <a:ea typeface="Calibri"/>
                <a:cs typeface="Calibri"/>
                <a:sym typeface="Calibri"/>
              </a:rPr>
              <a:t>There’s no way I’d talk to… about sex</a:t>
            </a:r>
            <a:endParaRPr/>
          </a:p>
          <a:p>
            <a:pPr indent="0" lvl="0" marL="0" marR="0" rtl="0" algn="l">
              <a:lnSpc>
                <a:spcPct val="100000"/>
              </a:lnSpc>
              <a:spcBef>
                <a:spcPts val="0"/>
              </a:spcBef>
              <a:spcAft>
                <a:spcPts val="0"/>
              </a:spcAft>
              <a:buNone/>
            </a:pPr>
            <a:r>
              <a:rPr b="1" i="0" lang="en-US" sz="2600" u="none" cap="none" strike="noStrike">
                <a:solidFill>
                  <a:srgbClr val="002060"/>
                </a:solidFill>
                <a:latin typeface="Calibri"/>
                <a:ea typeface="Calibri"/>
                <a:cs typeface="Calibri"/>
                <a:sym typeface="Calibri"/>
              </a:rPr>
              <a:t> because...</a:t>
            </a:r>
            <a:endParaRPr/>
          </a:p>
          <a:p>
            <a:pPr indent="0" lvl="0" marL="0" marR="0" rtl="0" algn="l">
              <a:lnSpc>
                <a:spcPct val="100000"/>
              </a:lnSpc>
              <a:spcBef>
                <a:spcPts val="0"/>
              </a:spcBef>
              <a:spcAft>
                <a:spcPts val="0"/>
              </a:spcAft>
              <a:buNone/>
            </a:pPr>
            <a:r>
              <a:rPr b="1" i="0" lang="en-US" sz="2600" u="none" cap="none" strike="noStrike">
                <a:solidFill>
                  <a:srgbClr val="002060"/>
                </a:solidFill>
                <a:latin typeface="Calibri"/>
                <a:ea typeface="Calibri"/>
                <a:cs typeface="Calibri"/>
                <a:sym typeface="Calibri"/>
              </a:rPr>
              <a:t> </a:t>
            </a:r>
            <a:endParaRPr/>
          </a:p>
          <a:p>
            <a:pPr indent="-393700" lvl="0" marL="457200" marR="0" rtl="0" algn="l">
              <a:lnSpc>
                <a:spcPct val="100000"/>
              </a:lnSpc>
              <a:spcBef>
                <a:spcPts val="0"/>
              </a:spcBef>
              <a:spcAft>
                <a:spcPts val="0"/>
              </a:spcAft>
              <a:buClr>
                <a:srgbClr val="002060"/>
              </a:buClr>
              <a:buSzPts val="2600"/>
              <a:buFont typeface="Calibri"/>
              <a:buAutoNum type="arabicPeriod"/>
            </a:pPr>
            <a:r>
              <a:rPr b="1" i="0" lang="en-US" sz="2600" u="none" cap="none" strike="noStrike">
                <a:solidFill>
                  <a:srgbClr val="002060"/>
                </a:solidFill>
                <a:latin typeface="Calibri"/>
                <a:ea typeface="Calibri"/>
                <a:cs typeface="Calibri"/>
                <a:sym typeface="Calibri"/>
              </a:rPr>
              <a:t>The only person/ people I feel really</a:t>
            </a:r>
            <a:endParaRPr/>
          </a:p>
          <a:p>
            <a:pPr indent="0" lvl="0" marL="0" marR="0" rtl="0" algn="l">
              <a:lnSpc>
                <a:spcPct val="100000"/>
              </a:lnSpc>
              <a:spcBef>
                <a:spcPts val="0"/>
              </a:spcBef>
              <a:spcAft>
                <a:spcPts val="0"/>
              </a:spcAft>
              <a:buNone/>
            </a:pPr>
            <a:r>
              <a:rPr b="1" i="0" lang="en-US" sz="2600" u="none" cap="none" strike="noStrike">
                <a:solidFill>
                  <a:srgbClr val="002060"/>
                </a:solidFill>
                <a:latin typeface="Calibri"/>
                <a:ea typeface="Calibri"/>
                <a:cs typeface="Calibri"/>
                <a:sym typeface="Calibri"/>
              </a:rPr>
              <a:t> comfortable talking about sex with is/ are…</a:t>
            </a:r>
            <a:r>
              <a:rPr lang="en-US"/>
              <a:t> </a:t>
            </a:r>
            <a:r>
              <a:rPr b="1" i="0" lang="en-US" sz="2600" u="none" cap="none" strike="noStrike">
                <a:solidFill>
                  <a:srgbClr val="002060"/>
                </a:solidFill>
                <a:latin typeface="Calibri"/>
                <a:ea typeface="Calibri"/>
                <a:cs typeface="Calibri"/>
                <a:sym typeface="Calibri"/>
              </a:rPr>
              <a:t>because….</a:t>
            </a:r>
            <a:endParaRPr/>
          </a:p>
          <a:p>
            <a:pPr indent="0" lvl="0" marL="0" marR="0" rtl="0" algn="l">
              <a:lnSpc>
                <a:spcPct val="100000"/>
              </a:lnSpc>
              <a:spcBef>
                <a:spcPts val="0"/>
              </a:spcBef>
              <a:spcAft>
                <a:spcPts val="0"/>
              </a:spcAft>
              <a:buNone/>
            </a:pPr>
            <a:r>
              <a:rPr b="1" i="0" lang="en-US" sz="2600" u="none" cap="none" strike="noStrike">
                <a:solidFill>
                  <a:srgbClr val="00206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1" i="0" lang="en-US" sz="2600" u="none" cap="none" strike="noStrike">
                <a:solidFill>
                  <a:srgbClr val="002060"/>
                </a:solidFill>
                <a:latin typeface="Calibri"/>
                <a:ea typeface="Calibri"/>
                <a:cs typeface="Calibri"/>
                <a:sym typeface="Calibri"/>
              </a:rPr>
              <a:t>4. Generally speaking I feel/ don’t feel</a:t>
            </a:r>
            <a:endParaRPr/>
          </a:p>
          <a:p>
            <a:pPr indent="0" lvl="0" marL="0" marR="0" rtl="0" algn="l">
              <a:lnSpc>
                <a:spcPct val="100000"/>
              </a:lnSpc>
              <a:spcBef>
                <a:spcPts val="0"/>
              </a:spcBef>
              <a:spcAft>
                <a:spcPts val="0"/>
              </a:spcAft>
              <a:buNone/>
            </a:pPr>
            <a:r>
              <a:rPr b="1" i="0" lang="en-US" sz="2600" u="none" cap="none" strike="noStrike">
                <a:solidFill>
                  <a:srgbClr val="002060"/>
                </a:solidFill>
                <a:latin typeface="Calibri"/>
                <a:ea typeface="Calibri"/>
                <a:cs typeface="Calibri"/>
                <a:sym typeface="Calibri"/>
              </a:rPr>
              <a:t> comfortable talking about sex because…</a:t>
            </a:r>
            <a:endParaRPr b="1" i="0" sz="2600" u="none" cap="none" strike="noStrike">
              <a:solidFill>
                <a:srgbClr val="002060"/>
              </a:solidFill>
              <a:latin typeface="Calibri"/>
              <a:ea typeface="Calibri"/>
              <a:cs typeface="Calibri"/>
              <a:sym typeface="Calibri"/>
            </a:endParaRPr>
          </a:p>
        </p:txBody>
      </p:sp>
      <p:sp>
        <p:nvSpPr>
          <p:cNvPr id="1124" name="Google Shape;1124;p31"/>
          <p:cNvSpPr txBox="1"/>
          <p:nvPr/>
        </p:nvSpPr>
        <p:spPr>
          <a:xfrm>
            <a:off x="0" y="319475"/>
            <a:ext cx="766466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70C0"/>
                </a:solidFill>
                <a:latin typeface="Calibri"/>
                <a:ea typeface="Calibri"/>
                <a:cs typeface="Calibri"/>
                <a:sym typeface="Calibri"/>
              </a:rPr>
              <a:t>Complete the sentences</a:t>
            </a:r>
            <a:r>
              <a:rPr b="0" i="0" lang="en-US" sz="2800" u="none" cap="none" strike="noStrike">
                <a:solidFill>
                  <a:srgbClr val="000000"/>
                </a:solidFill>
                <a:latin typeface="Arial"/>
                <a:ea typeface="Arial"/>
                <a:cs typeface="Arial"/>
                <a:sym typeface="Aria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8" name="Shape 1128"/>
        <p:cNvGrpSpPr/>
        <p:nvPr/>
      </p:nvGrpSpPr>
      <p:grpSpPr>
        <a:xfrm>
          <a:off x="0" y="0"/>
          <a:ext cx="0" cy="0"/>
          <a:chOff x="0" y="0"/>
          <a:chExt cx="0" cy="0"/>
        </a:xfrm>
      </p:grpSpPr>
      <p:sp>
        <p:nvSpPr>
          <p:cNvPr id="1129" name="Google Shape;1129;p32"/>
          <p:cNvSpPr/>
          <p:nvPr/>
        </p:nvSpPr>
        <p:spPr>
          <a:xfrm>
            <a:off x="0" y="-1"/>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person wearing sunglasses&#10;&#10;Description automatically generated with medium confidence" id="1130" name="Google Shape;1130;p32"/>
          <p:cNvPicPr preferRelativeResize="0"/>
          <p:nvPr/>
        </p:nvPicPr>
        <p:blipFill rotWithShape="1">
          <a:blip r:embed="rId3">
            <a:alphaModFix/>
          </a:blip>
          <a:srcRect b="21658" l="0" r="-2" t="5159"/>
          <a:stretch/>
        </p:blipFill>
        <p:spPr>
          <a:xfrm>
            <a:off x="33577" y="2225013"/>
            <a:ext cx="4196274" cy="4600575"/>
          </a:xfrm>
          <a:custGeom>
            <a:rect b="b" l="l" r="r" t="t"/>
            <a:pathLst>
              <a:path extrusionOk="0" h="4600575" w="4196274">
                <a:moveTo>
                  <a:pt x="698533" y="23"/>
                </a:moveTo>
                <a:cubicBezTo>
                  <a:pt x="1054085" y="-1460"/>
                  <a:pt x="2609539" y="68645"/>
                  <a:pt x="3265768" y="1088109"/>
                </a:cubicBezTo>
                <a:cubicBezTo>
                  <a:pt x="3279190" y="1093398"/>
                  <a:pt x="3294289" y="1107275"/>
                  <a:pt x="3298987" y="1120493"/>
                </a:cubicBezTo>
                <a:cubicBezTo>
                  <a:pt x="3321470" y="1182283"/>
                  <a:pt x="3376502" y="1209047"/>
                  <a:pt x="3426164" y="1242419"/>
                </a:cubicBezTo>
                <a:cubicBezTo>
                  <a:pt x="3469788" y="1271828"/>
                  <a:pt x="3516097" y="1302557"/>
                  <a:pt x="3534217" y="1352122"/>
                </a:cubicBezTo>
                <a:cubicBezTo>
                  <a:pt x="3558041" y="1418206"/>
                  <a:pt x="3490259" y="1364016"/>
                  <a:pt x="3477841" y="1389129"/>
                </a:cubicBezTo>
                <a:cubicBezTo>
                  <a:pt x="3503679" y="1423492"/>
                  <a:pt x="3543613" y="1454883"/>
                  <a:pt x="3554015" y="1493873"/>
                </a:cubicBezTo>
                <a:cubicBezTo>
                  <a:pt x="3591931" y="1634635"/>
                  <a:pt x="3673808" y="1737067"/>
                  <a:pt x="3796288" y="1816698"/>
                </a:cubicBezTo>
                <a:cubicBezTo>
                  <a:pt x="3831522" y="1839498"/>
                  <a:pt x="3854674" y="1881132"/>
                  <a:pt x="3902658" y="1887738"/>
                </a:cubicBezTo>
                <a:cubicBezTo>
                  <a:pt x="4009367" y="1902279"/>
                  <a:pt x="3975811" y="2015945"/>
                  <a:pt x="4032186" y="2066499"/>
                </a:cubicBezTo>
                <a:cubicBezTo>
                  <a:pt x="4042924" y="2076084"/>
                  <a:pt x="4052655" y="2094915"/>
                  <a:pt x="4050642" y="2107801"/>
                </a:cubicBezTo>
                <a:cubicBezTo>
                  <a:pt x="4047624" y="2126309"/>
                  <a:pt x="4034870" y="2143820"/>
                  <a:pt x="4024133" y="2160342"/>
                </a:cubicBezTo>
                <a:cubicBezTo>
                  <a:pt x="4013059" y="2176862"/>
                  <a:pt x="3996282" y="2191402"/>
                  <a:pt x="4004335" y="2213209"/>
                </a:cubicBezTo>
                <a:cubicBezTo>
                  <a:pt x="4007687" y="2222130"/>
                  <a:pt x="4005342" y="2253190"/>
                  <a:pt x="4030173" y="2228740"/>
                </a:cubicBezTo>
                <a:cubicBezTo>
                  <a:pt x="4098290" y="2161662"/>
                  <a:pt x="4137888" y="2225102"/>
                  <a:pt x="4196274" y="2255503"/>
                </a:cubicBezTo>
                <a:cubicBezTo>
                  <a:pt x="4149296" y="2286895"/>
                  <a:pt x="4107016" y="2309031"/>
                  <a:pt x="4099968" y="2355951"/>
                </a:cubicBezTo>
                <a:cubicBezTo>
                  <a:pt x="4085540" y="2452767"/>
                  <a:pt x="4023800" y="2497043"/>
                  <a:pt x="3930177" y="2505635"/>
                </a:cubicBezTo>
                <a:cubicBezTo>
                  <a:pt x="3964739" y="2599144"/>
                  <a:pt x="3964739" y="2599144"/>
                  <a:pt x="3852997" y="2612033"/>
                </a:cubicBezTo>
                <a:cubicBezTo>
                  <a:pt x="3895949" y="2671508"/>
                  <a:pt x="3895949" y="2686707"/>
                  <a:pt x="3843936" y="2707194"/>
                </a:cubicBezTo>
                <a:cubicBezTo>
                  <a:pt x="3793938" y="2726690"/>
                  <a:pt x="3738572" y="2733299"/>
                  <a:pt x="3692263" y="2763365"/>
                </a:cubicBezTo>
                <a:cubicBezTo>
                  <a:pt x="3734880" y="2839364"/>
                  <a:pt x="3746960" y="2927586"/>
                  <a:pt x="3834876" y="2964596"/>
                </a:cubicBezTo>
                <a:cubicBezTo>
                  <a:pt x="3848634" y="2970213"/>
                  <a:pt x="3858030" y="2993012"/>
                  <a:pt x="3849307" y="3006229"/>
                </a:cubicBezTo>
                <a:cubicBezTo>
                  <a:pt x="3817428" y="3054139"/>
                  <a:pt x="3863064" y="3145008"/>
                  <a:pt x="3763740" y="3155250"/>
                </a:cubicBezTo>
                <a:cubicBezTo>
                  <a:pt x="3751322" y="3156241"/>
                  <a:pt x="3739912" y="3166155"/>
                  <a:pt x="3749644" y="3179042"/>
                </a:cubicBezTo>
                <a:cubicBezTo>
                  <a:pt x="3783202" y="3223978"/>
                  <a:pt x="3742598" y="3221006"/>
                  <a:pt x="3718104" y="3226623"/>
                </a:cubicBezTo>
                <a:cubicBezTo>
                  <a:pt x="3688572" y="3233560"/>
                  <a:pt x="3655017" y="3213736"/>
                  <a:pt x="3627501" y="3238187"/>
                </a:cubicBezTo>
                <a:cubicBezTo>
                  <a:pt x="3633878" y="3263961"/>
                  <a:pt x="3657701" y="3263631"/>
                  <a:pt x="3674479" y="3271890"/>
                </a:cubicBezTo>
                <a:cubicBezTo>
                  <a:pt x="3723470" y="3295682"/>
                  <a:pt x="3763404" y="3324097"/>
                  <a:pt x="3765753" y="3385888"/>
                </a:cubicBezTo>
                <a:cubicBezTo>
                  <a:pt x="3767428" y="3435782"/>
                  <a:pt x="3772798" y="3479727"/>
                  <a:pt x="3705014" y="3494928"/>
                </a:cubicBezTo>
                <a:cubicBezTo>
                  <a:pt x="3676828" y="3501208"/>
                  <a:pt x="3684884" y="3537222"/>
                  <a:pt x="3700990" y="3555066"/>
                </a:cubicBezTo>
                <a:cubicBezTo>
                  <a:pt x="3729848" y="3586786"/>
                  <a:pt x="3753670" y="3629080"/>
                  <a:pt x="3803335" y="3632054"/>
                </a:cubicBezTo>
                <a:cubicBezTo>
                  <a:pt x="3833535" y="3634035"/>
                  <a:pt x="3856689" y="3647255"/>
                  <a:pt x="3880513" y="3662453"/>
                </a:cubicBezTo>
                <a:cubicBezTo>
                  <a:pt x="3897626" y="3673360"/>
                  <a:pt x="3918095" y="3682610"/>
                  <a:pt x="3916083" y="3706069"/>
                </a:cubicBezTo>
                <a:cubicBezTo>
                  <a:pt x="3914069" y="3728539"/>
                  <a:pt x="3894273" y="3737791"/>
                  <a:pt x="3874137" y="3742416"/>
                </a:cubicBezTo>
                <a:cubicBezTo>
                  <a:pt x="3807024" y="3757285"/>
                  <a:pt x="3743942" y="3779093"/>
                  <a:pt x="3687901" y="3828987"/>
                </a:cubicBezTo>
                <a:cubicBezTo>
                  <a:pt x="3725150" y="3855422"/>
                  <a:pt x="3760718" y="3874586"/>
                  <a:pt x="3788234" y="3901352"/>
                </a:cubicBezTo>
                <a:cubicBezTo>
                  <a:pt x="3854674" y="3966112"/>
                  <a:pt x="3291941" y="4169986"/>
                  <a:pt x="3263755" y="4242681"/>
                </a:cubicBezTo>
                <a:cubicBezTo>
                  <a:pt x="3255030" y="4265149"/>
                  <a:pt x="3225166" y="4288278"/>
                  <a:pt x="3200332" y="4294887"/>
                </a:cubicBezTo>
                <a:cubicBezTo>
                  <a:pt x="3083895" y="4325948"/>
                  <a:pt x="2982893" y="4395668"/>
                  <a:pt x="2863768" y="4421442"/>
                </a:cubicBezTo>
                <a:cubicBezTo>
                  <a:pt x="2751355" y="4445892"/>
                  <a:pt x="2640621" y="4478605"/>
                  <a:pt x="2517472" y="4510985"/>
                </a:cubicBezTo>
                <a:cubicBezTo>
                  <a:pt x="2555222" y="4551627"/>
                  <a:pt x="2607569" y="4569553"/>
                  <a:pt x="2654380" y="4591980"/>
                </a:cubicBezTo>
                <a:lnTo>
                  <a:pt x="2667892" y="4600575"/>
                </a:lnTo>
                <a:lnTo>
                  <a:pt x="0" y="4600575"/>
                </a:lnTo>
                <a:lnTo>
                  <a:pt x="0" y="144733"/>
                </a:lnTo>
                <a:lnTo>
                  <a:pt x="121106" y="102309"/>
                </a:lnTo>
                <a:cubicBezTo>
                  <a:pt x="290510" y="47726"/>
                  <a:pt x="463596" y="8200"/>
                  <a:pt x="644044" y="1014"/>
                </a:cubicBezTo>
                <a:cubicBezTo>
                  <a:pt x="656459" y="538"/>
                  <a:pt x="674830" y="121"/>
                  <a:pt x="698533" y="23"/>
                </a:cubicBezTo>
                <a:close/>
              </a:path>
            </a:pathLst>
          </a:custGeom>
          <a:noFill/>
          <a:ln>
            <a:noFill/>
          </a:ln>
        </p:spPr>
      </p:pic>
      <p:pic>
        <p:nvPicPr>
          <p:cNvPr id="1131" name="Google Shape;1131;p32"/>
          <p:cNvPicPr preferRelativeResize="0"/>
          <p:nvPr/>
        </p:nvPicPr>
        <p:blipFill rotWithShape="1">
          <a:blip r:embed="rId4">
            <a:alphaModFix/>
          </a:blip>
          <a:srcRect b="2" l="34059" r="11586" t="0"/>
          <a:stretch/>
        </p:blipFill>
        <p:spPr>
          <a:xfrm>
            <a:off x="5314848" y="464683"/>
            <a:ext cx="3241499" cy="3354472"/>
          </a:xfrm>
          <a:custGeom>
            <a:rect b="b" l="l" r="r" t="t"/>
            <a:pathLst>
              <a:path extrusionOk="0" h="3476265" w="3359190">
                <a:moveTo>
                  <a:pt x="450539" y="15"/>
                </a:moveTo>
                <a:cubicBezTo>
                  <a:pt x="458434" y="271"/>
                  <a:pt x="466600" y="3856"/>
                  <a:pt x="473999" y="4995"/>
                </a:cubicBezTo>
                <a:cubicBezTo>
                  <a:pt x="637327" y="30493"/>
                  <a:pt x="800653" y="58040"/>
                  <a:pt x="964158" y="82398"/>
                </a:cubicBezTo>
                <a:cubicBezTo>
                  <a:pt x="1117018" y="105163"/>
                  <a:pt x="1270959" y="110398"/>
                  <a:pt x="1424540" y="122237"/>
                </a:cubicBezTo>
                <a:cubicBezTo>
                  <a:pt x="1610425" y="136579"/>
                  <a:pt x="1795950" y="156841"/>
                  <a:pt x="1980752" y="188711"/>
                </a:cubicBezTo>
                <a:cubicBezTo>
                  <a:pt x="2109067" y="211022"/>
                  <a:pt x="2238645" y="226502"/>
                  <a:pt x="2368766" y="208745"/>
                </a:cubicBezTo>
                <a:cubicBezTo>
                  <a:pt x="2375261" y="207834"/>
                  <a:pt x="2382661" y="204876"/>
                  <a:pt x="2388075" y="207834"/>
                </a:cubicBezTo>
                <a:cubicBezTo>
                  <a:pt x="2451242" y="241073"/>
                  <a:pt x="2520180" y="217168"/>
                  <a:pt x="2585691" y="238113"/>
                </a:cubicBezTo>
                <a:cubicBezTo>
                  <a:pt x="2568908" y="318930"/>
                  <a:pt x="2496899" y="312327"/>
                  <a:pt x="2456294" y="368331"/>
                </a:cubicBezTo>
                <a:cubicBezTo>
                  <a:pt x="2522527" y="390639"/>
                  <a:pt x="2582081" y="413178"/>
                  <a:pt x="2642540" y="430023"/>
                </a:cubicBezTo>
                <a:cubicBezTo>
                  <a:pt x="2706608" y="447780"/>
                  <a:pt x="2760929" y="495816"/>
                  <a:pt x="2823551" y="517215"/>
                </a:cubicBezTo>
                <a:cubicBezTo>
                  <a:pt x="2836907" y="521769"/>
                  <a:pt x="2852969" y="537704"/>
                  <a:pt x="2857661" y="553184"/>
                </a:cubicBezTo>
                <a:cubicBezTo>
                  <a:pt x="2872820" y="603269"/>
                  <a:pt x="3175470" y="743732"/>
                  <a:pt x="3139737" y="788350"/>
                </a:cubicBezTo>
                <a:cubicBezTo>
                  <a:pt x="3124939" y="806790"/>
                  <a:pt x="3105809" y="819994"/>
                  <a:pt x="3085776" y="838207"/>
                </a:cubicBezTo>
                <a:cubicBezTo>
                  <a:pt x="3115916" y="872582"/>
                  <a:pt x="3149843" y="887608"/>
                  <a:pt x="3185938" y="897851"/>
                </a:cubicBezTo>
                <a:cubicBezTo>
                  <a:pt x="3196767" y="901039"/>
                  <a:pt x="3207414" y="907413"/>
                  <a:pt x="3208497" y="922894"/>
                </a:cubicBezTo>
                <a:cubicBezTo>
                  <a:pt x="3209580" y="939056"/>
                  <a:pt x="3198571" y="945429"/>
                  <a:pt x="3189367" y="952944"/>
                </a:cubicBezTo>
                <a:cubicBezTo>
                  <a:pt x="3176554" y="963415"/>
                  <a:pt x="3164101" y="972523"/>
                  <a:pt x="3147859" y="973888"/>
                </a:cubicBezTo>
                <a:cubicBezTo>
                  <a:pt x="3121148" y="975937"/>
                  <a:pt x="3108336" y="1005076"/>
                  <a:pt x="3092816" y="1026930"/>
                </a:cubicBezTo>
                <a:cubicBezTo>
                  <a:pt x="3084153" y="1039224"/>
                  <a:pt x="3079821" y="1064037"/>
                  <a:pt x="3094980" y="1068363"/>
                </a:cubicBezTo>
                <a:cubicBezTo>
                  <a:pt x="3131436" y="1078836"/>
                  <a:pt x="3128548" y="1109114"/>
                  <a:pt x="3127647" y="1143489"/>
                </a:cubicBezTo>
                <a:cubicBezTo>
                  <a:pt x="3126383" y="1186061"/>
                  <a:pt x="3104906" y="1205638"/>
                  <a:pt x="3078557" y="1222030"/>
                </a:cubicBezTo>
                <a:cubicBezTo>
                  <a:pt x="3069534" y="1227720"/>
                  <a:pt x="3056721" y="1227493"/>
                  <a:pt x="3053292" y="1245250"/>
                </a:cubicBezTo>
                <a:cubicBezTo>
                  <a:pt x="3068090" y="1262097"/>
                  <a:pt x="3086137" y="1248439"/>
                  <a:pt x="3102020" y="1253218"/>
                </a:cubicBezTo>
                <a:cubicBezTo>
                  <a:pt x="3115193" y="1257088"/>
                  <a:pt x="3137031" y="1255040"/>
                  <a:pt x="3118983" y="1286000"/>
                </a:cubicBezTo>
                <a:cubicBezTo>
                  <a:pt x="3113749" y="1294878"/>
                  <a:pt x="3119885" y="1301709"/>
                  <a:pt x="3126564" y="1302392"/>
                </a:cubicBezTo>
                <a:cubicBezTo>
                  <a:pt x="3179982" y="1309448"/>
                  <a:pt x="3155438" y="1372054"/>
                  <a:pt x="3172584" y="1405063"/>
                </a:cubicBezTo>
                <a:cubicBezTo>
                  <a:pt x="3177275" y="1414169"/>
                  <a:pt x="3172222" y="1429877"/>
                  <a:pt x="3164822" y="1433747"/>
                </a:cubicBezTo>
                <a:cubicBezTo>
                  <a:pt x="3117539" y="1459245"/>
                  <a:pt x="3111043" y="1520028"/>
                  <a:pt x="3088122" y="1572389"/>
                </a:cubicBezTo>
                <a:cubicBezTo>
                  <a:pt x="3113028" y="1593104"/>
                  <a:pt x="3142805" y="1597657"/>
                  <a:pt x="3169695" y="1611089"/>
                </a:cubicBezTo>
                <a:cubicBezTo>
                  <a:pt x="3197669" y="1625204"/>
                  <a:pt x="3197669" y="1635676"/>
                  <a:pt x="3174569" y="1676653"/>
                </a:cubicBezTo>
                <a:cubicBezTo>
                  <a:pt x="3234665" y="1685532"/>
                  <a:pt x="3234665" y="1685532"/>
                  <a:pt x="3216077" y="1749957"/>
                </a:cubicBezTo>
                <a:cubicBezTo>
                  <a:pt x="3266430" y="1755877"/>
                  <a:pt x="3299635" y="1786382"/>
                  <a:pt x="3307395" y="1853085"/>
                </a:cubicBezTo>
                <a:cubicBezTo>
                  <a:pt x="3311185" y="1885411"/>
                  <a:pt x="3333924" y="1900663"/>
                  <a:pt x="3359190" y="1922291"/>
                </a:cubicBezTo>
                <a:cubicBezTo>
                  <a:pt x="3327789" y="1943236"/>
                  <a:pt x="3306492" y="1986945"/>
                  <a:pt x="3269857" y="1940730"/>
                </a:cubicBezTo>
                <a:cubicBezTo>
                  <a:pt x="3256503" y="1923885"/>
                  <a:pt x="3257764" y="1945284"/>
                  <a:pt x="3255961" y="1951430"/>
                </a:cubicBezTo>
                <a:cubicBezTo>
                  <a:pt x="3251630" y="1966455"/>
                  <a:pt x="3260653" y="1976472"/>
                  <a:pt x="3266609" y="1987854"/>
                </a:cubicBezTo>
                <a:cubicBezTo>
                  <a:pt x="3272384" y="1999237"/>
                  <a:pt x="3279243" y="2011302"/>
                  <a:pt x="3280866" y="2024054"/>
                </a:cubicBezTo>
                <a:cubicBezTo>
                  <a:pt x="3281948" y="2032931"/>
                  <a:pt x="3276715" y="2045905"/>
                  <a:pt x="3270940" y="2052509"/>
                </a:cubicBezTo>
                <a:cubicBezTo>
                  <a:pt x="3240620" y="2087340"/>
                  <a:pt x="3258667" y="2165652"/>
                  <a:pt x="3201277" y="2175670"/>
                </a:cubicBezTo>
                <a:cubicBezTo>
                  <a:pt x="3175470" y="2180221"/>
                  <a:pt x="3163018" y="2208906"/>
                  <a:pt x="3144069" y="2224614"/>
                </a:cubicBezTo>
                <a:cubicBezTo>
                  <a:pt x="3078197" y="2279478"/>
                  <a:pt x="3034161" y="2350051"/>
                  <a:pt x="3013769" y="2447031"/>
                </a:cubicBezTo>
                <a:cubicBezTo>
                  <a:pt x="3008175" y="2473894"/>
                  <a:pt x="2986698" y="2495522"/>
                  <a:pt x="2972802" y="2519197"/>
                </a:cubicBezTo>
                <a:cubicBezTo>
                  <a:pt x="2979480" y="2536499"/>
                  <a:pt x="3015935" y="2499164"/>
                  <a:pt x="3003121" y="2544694"/>
                </a:cubicBezTo>
                <a:cubicBezTo>
                  <a:pt x="2993376" y="2578843"/>
                  <a:pt x="2968470" y="2600014"/>
                  <a:pt x="2945008" y="2620276"/>
                </a:cubicBezTo>
                <a:cubicBezTo>
                  <a:pt x="2918299" y="2643268"/>
                  <a:pt x="2888702" y="2661708"/>
                  <a:pt x="2876610" y="2704279"/>
                </a:cubicBezTo>
                <a:cubicBezTo>
                  <a:pt x="2874083" y="2713386"/>
                  <a:pt x="2865963" y="2722947"/>
                  <a:pt x="2858744" y="2726591"/>
                </a:cubicBezTo>
                <a:cubicBezTo>
                  <a:pt x="2482281" y="3475797"/>
                  <a:pt x="1555563" y="3480805"/>
                  <a:pt x="1448724" y="3475568"/>
                </a:cubicBezTo>
                <a:cubicBezTo>
                  <a:pt x="1319326" y="3468966"/>
                  <a:pt x="1196966" y="3422753"/>
                  <a:pt x="1076954" y="3365156"/>
                </a:cubicBezTo>
                <a:cubicBezTo>
                  <a:pt x="1026241" y="3340797"/>
                  <a:pt x="979138" y="3306195"/>
                  <a:pt x="929868" y="3279332"/>
                </a:cubicBezTo>
                <a:cubicBezTo>
                  <a:pt x="861832" y="3242223"/>
                  <a:pt x="809315" y="3171424"/>
                  <a:pt x="741457" y="3141601"/>
                </a:cubicBezTo>
                <a:cubicBezTo>
                  <a:pt x="671616" y="3110867"/>
                  <a:pt x="611879" y="3054638"/>
                  <a:pt x="540052" y="3030734"/>
                </a:cubicBezTo>
                <a:cubicBezTo>
                  <a:pt x="502153" y="3017985"/>
                  <a:pt x="465517" y="2994993"/>
                  <a:pt x="471471" y="2929200"/>
                </a:cubicBezTo>
                <a:cubicBezTo>
                  <a:pt x="473096" y="2910532"/>
                  <a:pt x="463171" y="2895282"/>
                  <a:pt x="447469" y="2900745"/>
                </a:cubicBezTo>
                <a:cubicBezTo>
                  <a:pt x="417513" y="2910989"/>
                  <a:pt x="403977" y="2883898"/>
                  <a:pt x="387373" y="2863636"/>
                </a:cubicBezTo>
                <a:cubicBezTo>
                  <a:pt x="357776" y="2827667"/>
                  <a:pt x="329623" y="2789422"/>
                  <a:pt x="282519" y="2783503"/>
                </a:cubicBezTo>
                <a:cubicBezTo>
                  <a:pt x="291543" y="2755272"/>
                  <a:pt x="306883" y="2759371"/>
                  <a:pt x="320959" y="2765290"/>
                </a:cubicBezTo>
                <a:cubicBezTo>
                  <a:pt x="357956" y="2780772"/>
                  <a:pt x="394592" y="2798300"/>
                  <a:pt x="431588" y="2813781"/>
                </a:cubicBezTo>
                <a:cubicBezTo>
                  <a:pt x="455771" y="2823799"/>
                  <a:pt x="479775" y="2837912"/>
                  <a:pt x="512079" y="2826755"/>
                </a:cubicBezTo>
                <a:cubicBezTo>
                  <a:pt x="484286" y="2769843"/>
                  <a:pt x="437003" y="2759598"/>
                  <a:pt x="398743" y="2742071"/>
                </a:cubicBezTo>
                <a:cubicBezTo>
                  <a:pt x="350919" y="2719988"/>
                  <a:pt x="322765" y="2678326"/>
                  <a:pt x="289016" y="2631885"/>
                </a:cubicBezTo>
                <a:cubicBezTo>
                  <a:pt x="324209" y="2620730"/>
                  <a:pt x="346045" y="2654879"/>
                  <a:pt x="373657" y="2653056"/>
                </a:cubicBezTo>
                <a:cubicBezTo>
                  <a:pt x="375101" y="2647140"/>
                  <a:pt x="377627" y="2638488"/>
                  <a:pt x="377267" y="2638259"/>
                </a:cubicBezTo>
                <a:cubicBezTo>
                  <a:pt x="332149" y="2612763"/>
                  <a:pt x="311034" y="2564956"/>
                  <a:pt x="303995" y="2507131"/>
                </a:cubicBezTo>
                <a:cubicBezTo>
                  <a:pt x="300386" y="2477310"/>
                  <a:pt x="283963" y="2467976"/>
                  <a:pt x="267720" y="2454316"/>
                </a:cubicBezTo>
                <a:cubicBezTo>
                  <a:pt x="211053" y="2405826"/>
                  <a:pt x="151137" y="2361890"/>
                  <a:pt x="104574" y="2295188"/>
                </a:cubicBezTo>
                <a:cubicBezTo>
                  <a:pt x="158355" y="2304066"/>
                  <a:pt x="201487" y="2347547"/>
                  <a:pt x="259420" y="2366215"/>
                </a:cubicBezTo>
                <a:cubicBezTo>
                  <a:pt x="213400" y="2292910"/>
                  <a:pt x="153843" y="2255803"/>
                  <a:pt x="99521" y="2211409"/>
                </a:cubicBezTo>
                <a:cubicBezTo>
                  <a:pt x="74797" y="2191149"/>
                  <a:pt x="51878" y="2165197"/>
                  <a:pt x="21920" y="2154269"/>
                </a:cubicBezTo>
                <a:cubicBezTo>
                  <a:pt x="11271" y="2150400"/>
                  <a:pt x="-6235" y="2142204"/>
                  <a:pt x="2248" y="2120577"/>
                </a:cubicBezTo>
                <a:cubicBezTo>
                  <a:pt x="9466" y="2102593"/>
                  <a:pt x="23723" y="2108055"/>
                  <a:pt x="36718" y="2113292"/>
                </a:cubicBezTo>
                <a:cubicBezTo>
                  <a:pt x="67939" y="2126269"/>
                  <a:pt x="100244" y="2126495"/>
                  <a:pt x="142474" y="2126269"/>
                </a:cubicBezTo>
                <a:cubicBezTo>
                  <a:pt x="107102" y="2066851"/>
                  <a:pt x="42311" y="2084608"/>
                  <a:pt x="11993" y="2022231"/>
                </a:cubicBezTo>
                <a:cubicBezTo>
                  <a:pt x="49892" y="2011302"/>
                  <a:pt x="79128" y="2033841"/>
                  <a:pt x="109809" y="2038166"/>
                </a:cubicBezTo>
                <a:cubicBezTo>
                  <a:pt x="137600" y="2042036"/>
                  <a:pt x="144459" y="2031565"/>
                  <a:pt x="137962" y="1997188"/>
                </a:cubicBezTo>
                <a:cubicBezTo>
                  <a:pt x="127856" y="1943690"/>
                  <a:pt x="143015" y="1916371"/>
                  <a:pt x="183441" y="1930941"/>
                </a:cubicBezTo>
                <a:cubicBezTo>
                  <a:pt x="220978" y="1944601"/>
                  <a:pt x="224948" y="1924568"/>
                  <a:pt x="214842" y="1894062"/>
                </a:cubicBezTo>
                <a:cubicBezTo>
                  <a:pt x="200405" y="1849671"/>
                  <a:pt x="216827" y="1815295"/>
                  <a:pt x="228017" y="1777960"/>
                </a:cubicBezTo>
                <a:cubicBezTo>
                  <a:pt x="245162" y="1721045"/>
                  <a:pt x="237944" y="1693272"/>
                  <a:pt x="200946" y="1650929"/>
                </a:cubicBezTo>
                <a:cubicBezTo>
                  <a:pt x="180193" y="1627251"/>
                  <a:pt x="157815" y="1607219"/>
                  <a:pt x="127675" y="1586731"/>
                </a:cubicBezTo>
                <a:cubicBezTo>
                  <a:pt x="197157" y="1575576"/>
                  <a:pt x="124246" y="1538013"/>
                  <a:pt x="148791" y="1514564"/>
                </a:cubicBezTo>
                <a:cubicBezTo>
                  <a:pt x="197878" y="1505003"/>
                  <a:pt x="237944" y="1579673"/>
                  <a:pt x="304718" y="1558274"/>
                </a:cubicBezTo>
                <a:cubicBezTo>
                  <a:pt x="222243" y="1493618"/>
                  <a:pt x="131104" y="1472448"/>
                  <a:pt x="71369" y="1386396"/>
                </a:cubicBezTo>
                <a:cubicBezTo>
                  <a:pt x="85084" y="1366817"/>
                  <a:pt x="98799" y="1385029"/>
                  <a:pt x="110530" y="1377745"/>
                </a:cubicBezTo>
                <a:cubicBezTo>
                  <a:pt x="110169" y="1373192"/>
                  <a:pt x="111073" y="1366361"/>
                  <a:pt x="108906" y="1364313"/>
                </a:cubicBezTo>
                <a:cubicBezTo>
                  <a:pt x="64330" y="1317416"/>
                  <a:pt x="63607" y="1316279"/>
                  <a:pt x="111433" y="1281675"/>
                </a:cubicBezTo>
                <a:cubicBezTo>
                  <a:pt x="128217" y="1269609"/>
                  <a:pt x="126772" y="1258909"/>
                  <a:pt x="117930" y="1243657"/>
                </a:cubicBezTo>
                <a:cubicBezTo>
                  <a:pt x="111612" y="1232957"/>
                  <a:pt x="104033" y="1223395"/>
                  <a:pt x="107643" y="1199947"/>
                </a:cubicBezTo>
                <a:cubicBezTo>
                  <a:pt x="133810" y="1229998"/>
                  <a:pt x="260321" y="1220208"/>
                  <a:pt x="282700" y="1217021"/>
                </a:cubicBezTo>
                <a:cubicBezTo>
                  <a:pt x="307786" y="1213607"/>
                  <a:pt x="332510" y="1199037"/>
                  <a:pt x="358858" y="1207003"/>
                </a:cubicBezTo>
                <a:cubicBezTo>
                  <a:pt x="379973" y="1213381"/>
                  <a:pt x="477788" y="1275073"/>
                  <a:pt x="491685" y="1204273"/>
                </a:cubicBezTo>
                <a:cubicBezTo>
                  <a:pt x="492408" y="1200857"/>
                  <a:pt x="531930" y="1208826"/>
                  <a:pt x="553226" y="1212696"/>
                </a:cubicBezTo>
                <a:cubicBezTo>
                  <a:pt x="571995" y="1215883"/>
                  <a:pt x="593110" y="1229998"/>
                  <a:pt x="605743" y="1201769"/>
                </a:cubicBezTo>
                <a:cubicBezTo>
                  <a:pt x="613143" y="1185150"/>
                  <a:pt x="582643" y="1153051"/>
                  <a:pt x="555391" y="1150320"/>
                </a:cubicBezTo>
                <a:cubicBezTo>
                  <a:pt x="531749" y="1147814"/>
                  <a:pt x="507025" y="1144172"/>
                  <a:pt x="484466" y="1151001"/>
                </a:cubicBezTo>
                <a:cubicBezTo>
                  <a:pt x="456674" y="1159198"/>
                  <a:pt x="441696" y="1145994"/>
                  <a:pt x="433934" y="1117538"/>
                </a:cubicBezTo>
                <a:cubicBezTo>
                  <a:pt x="425273" y="1086122"/>
                  <a:pt x="408668" y="1071550"/>
                  <a:pt x="385749" y="1056980"/>
                </a:cubicBezTo>
                <a:cubicBezTo>
                  <a:pt x="330163" y="1021696"/>
                  <a:pt x="276744" y="980946"/>
                  <a:pt x="215745" y="960456"/>
                </a:cubicBezTo>
                <a:cubicBezTo>
                  <a:pt x="203653" y="956358"/>
                  <a:pt x="190298" y="950894"/>
                  <a:pt x="184704" y="923805"/>
                </a:cubicBezTo>
                <a:cubicBezTo>
                  <a:pt x="349836" y="964326"/>
                  <a:pt x="500349" y="1069958"/>
                  <a:pt x="670713" y="1063811"/>
                </a:cubicBezTo>
                <a:cubicBezTo>
                  <a:pt x="624151" y="1030346"/>
                  <a:pt x="570192" y="1028524"/>
                  <a:pt x="520561" y="1005076"/>
                </a:cubicBezTo>
                <a:cubicBezTo>
                  <a:pt x="555753" y="987546"/>
                  <a:pt x="588779" y="1005759"/>
                  <a:pt x="622167" y="1015777"/>
                </a:cubicBezTo>
                <a:cubicBezTo>
                  <a:pt x="650140" y="1023970"/>
                  <a:pt x="675405" y="1025337"/>
                  <a:pt x="678473" y="976393"/>
                </a:cubicBezTo>
                <a:cubicBezTo>
                  <a:pt x="677389" y="973205"/>
                  <a:pt x="677570" y="969107"/>
                  <a:pt x="677751" y="965238"/>
                </a:cubicBezTo>
                <a:cubicBezTo>
                  <a:pt x="668365" y="944976"/>
                  <a:pt x="653749" y="934504"/>
                  <a:pt x="636423" y="928584"/>
                </a:cubicBezTo>
                <a:cubicBezTo>
                  <a:pt x="625955" y="924942"/>
                  <a:pt x="612060" y="919478"/>
                  <a:pt x="612239" y="904909"/>
                </a:cubicBezTo>
                <a:cubicBezTo>
                  <a:pt x="612781" y="850955"/>
                  <a:pt x="579394" y="835246"/>
                  <a:pt x="546007" y="819539"/>
                </a:cubicBezTo>
                <a:cubicBezTo>
                  <a:pt x="564596" y="792676"/>
                  <a:pt x="579213" y="812481"/>
                  <a:pt x="593290" y="810433"/>
                </a:cubicBezTo>
                <a:cubicBezTo>
                  <a:pt x="602495" y="809067"/>
                  <a:pt x="610796" y="806563"/>
                  <a:pt x="610796" y="792676"/>
                </a:cubicBezTo>
                <a:cubicBezTo>
                  <a:pt x="610977" y="781065"/>
                  <a:pt x="606645" y="767861"/>
                  <a:pt x="597622" y="767635"/>
                </a:cubicBezTo>
                <a:cubicBezTo>
                  <a:pt x="541135" y="765585"/>
                  <a:pt x="509913" y="690914"/>
                  <a:pt x="451260" y="690687"/>
                </a:cubicBezTo>
                <a:cubicBezTo>
                  <a:pt x="416248" y="690687"/>
                  <a:pt x="469488" y="648571"/>
                  <a:pt x="439891" y="631042"/>
                </a:cubicBezTo>
                <a:cubicBezTo>
                  <a:pt x="433393" y="627171"/>
                  <a:pt x="456855" y="621254"/>
                  <a:pt x="467323" y="622164"/>
                </a:cubicBezTo>
                <a:cubicBezTo>
                  <a:pt x="477609" y="623074"/>
                  <a:pt x="486813" y="634229"/>
                  <a:pt x="499265" y="626261"/>
                </a:cubicBezTo>
                <a:cubicBezTo>
                  <a:pt x="506123" y="597806"/>
                  <a:pt x="488438" y="587332"/>
                  <a:pt x="473818" y="579365"/>
                </a:cubicBezTo>
                <a:cubicBezTo>
                  <a:pt x="440070" y="560925"/>
                  <a:pt x="407224" y="538615"/>
                  <a:pt x="370228" y="532013"/>
                </a:cubicBezTo>
                <a:cubicBezTo>
                  <a:pt x="357055" y="529737"/>
                  <a:pt x="389177" y="499231"/>
                  <a:pt x="395494" y="488532"/>
                </a:cubicBezTo>
                <a:cubicBezTo>
                  <a:pt x="376883" y="474474"/>
                  <a:pt x="357801" y="462263"/>
                  <a:pt x="338331" y="451478"/>
                </a:cubicBezTo>
                <a:lnTo>
                  <a:pt x="331729" y="448316"/>
                </a:lnTo>
                <a:lnTo>
                  <a:pt x="333477" y="428106"/>
                </a:lnTo>
                <a:cubicBezTo>
                  <a:pt x="333477" y="428106"/>
                  <a:pt x="322127" y="376930"/>
                  <a:pt x="314427" y="351906"/>
                </a:cubicBezTo>
                <a:lnTo>
                  <a:pt x="296726" y="307655"/>
                </a:lnTo>
                <a:lnTo>
                  <a:pt x="312139" y="309596"/>
                </a:lnTo>
                <a:cubicBezTo>
                  <a:pt x="327682" y="313807"/>
                  <a:pt x="343879" y="321889"/>
                  <a:pt x="357956" y="329174"/>
                </a:cubicBezTo>
                <a:cubicBezTo>
                  <a:pt x="381237" y="341238"/>
                  <a:pt x="403435" y="344425"/>
                  <a:pt x="434297" y="329174"/>
                </a:cubicBezTo>
                <a:cubicBezTo>
                  <a:pt x="406324" y="319841"/>
                  <a:pt x="384846" y="311645"/>
                  <a:pt x="362829" y="305953"/>
                </a:cubicBezTo>
                <a:cubicBezTo>
                  <a:pt x="345323" y="301400"/>
                  <a:pt x="387012" y="282960"/>
                  <a:pt x="408307" y="285237"/>
                </a:cubicBezTo>
                <a:cubicBezTo>
                  <a:pt x="438085" y="288423"/>
                  <a:pt x="421302" y="276586"/>
                  <a:pt x="416248" y="260195"/>
                </a:cubicBezTo>
                <a:cubicBezTo>
                  <a:pt x="410835" y="242665"/>
                  <a:pt x="426897" y="237203"/>
                  <a:pt x="437003" y="240844"/>
                </a:cubicBezTo>
                <a:cubicBezTo>
                  <a:pt x="475803" y="255187"/>
                  <a:pt x="514425" y="229917"/>
                  <a:pt x="554491" y="250407"/>
                </a:cubicBezTo>
                <a:cubicBezTo>
                  <a:pt x="544384" y="199867"/>
                  <a:pt x="522546" y="177784"/>
                  <a:pt x="476887" y="170726"/>
                </a:cubicBezTo>
                <a:cubicBezTo>
                  <a:pt x="459741" y="167996"/>
                  <a:pt x="441876" y="172093"/>
                  <a:pt x="427076" y="157522"/>
                </a:cubicBezTo>
                <a:cubicBezTo>
                  <a:pt x="418594" y="149101"/>
                  <a:pt x="409030" y="139084"/>
                  <a:pt x="415707" y="123603"/>
                </a:cubicBezTo>
                <a:cubicBezTo>
                  <a:pt x="420400" y="112674"/>
                  <a:pt x="430506" y="112674"/>
                  <a:pt x="438808" y="116318"/>
                </a:cubicBezTo>
                <a:cubicBezTo>
                  <a:pt x="475984" y="132483"/>
                  <a:pt x="514786" y="138400"/>
                  <a:pt x="553586" y="144320"/>
                </a:cubicBezTo>
                <a:cubicBezTo>
                  <a:pt x="559543" y="145230"/>
                  <a:pt x="566220" y="148191"/>
                  <a:pt x="572898" y="133164"/>
                </a:cubicBezTo>
                <a:cubicBezTo>
                  <a:pt x="500349" y="108805"/>
                  <a:pt x="431408" y="74202"/>
                  <a:pt x="356874" y="60770"/>
                </a:cubicBezTo>
                <a:cubicBezTo>
                  <a:pt x="357956" y="54397"/>
                  <a:pt x="359038" y="48022"/>
                  <a:pt x="360122" y="41649"/>
                </a:cubicBezTo>
                <a:cubicBezTo>
                  <a:pt x="418413" y="50753"/>
                  <a:pt x="476707" y="59859"/>
                  <a:pt x="550338" y="71243"/>
                </a:cubicBezTo>
                <a:cubicBezTo>
                  <a:pt x="505041" y="35045"/>
                  <a:pt x="462269" y="47111"/>
                  <a:pt x="428701" y="15013"/>
                </a:cubicBezTo>
                <a:cubicBezTo>
                  <a:pt x="435018" y="2833"/>
                  <a:pt x="442643" y="-241"/>
                  <a:pt x="450539" y="15"/>
                </a:cubicBezTo>
                <a:close/>
              </a:path>
            </a:pathLst>
          </a:custGeom>
          <a:noFill/>
          <a:ln>
            <a:noFill/>
          </a:ln>
        </p:spPr>
      </p:pic>
      <p:sp>
        <p:nvSpPr>
          <p:cNvPr id="1132" name="Google Shape;1132;p32"/>
          <p:cNvSpPr txBox="1"/>
          <p:nvPr/>
        </p:nvSpPr>
        <p:spPr>
          <a:xfrm>
            <a:off x="3158837" y="3429002"/>
            <a:ext cx="8204426" cy="9268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i="0" lang="en-US" sz="3400" u="none" cap="none" strike="noStrike">
                <a:solidFill>
                  <a:srgbClr val="FFC000"/>
                </a:solidFill>
                <a:latin typeface="Arial"/>
                <a:ea typeface="Arial"/>
                <a:cs typeface="Arial"/>
                <a:sym typeface="Arial"/>
              </a:rPr>
              <a:t>Four different views</a:t>
            </a:r>
            <a:endParaRPr/>
          </a:p>
        </p:txBody>
      </p:sp>
      <p:pic>
        <p:nvPicPr>
          <p:cNvPr descr="A person sitting in the woods&#10;&#10;Description automatically generated with low confidence" id="1133" name="Google Shape;1133;p32"/>
          <p:cNvPicPr preferRelativeResize="0"/>
          <p:nvPr/>
        </p:nvPicPr>
        <p:blipFill rotWithShape="1">
          <a:blip r:embed="rId5">
            <a:alphaModFix/>
          </a:blip>
          <a:srcRect b="18611" l="0" r="-2" t="7965"/>
          <a:stretch/>
        </p:blipFill>
        <p:spPr>
          <a:xfrm>
            <a:off x="480177" y="3"/>
            <a:ext cx="4980517" cy="2440831"/>
          </a:xfrm>
          <a:custGeom>
            <a:rect b="b" l="l" r="r" t="t"/>
            <a:pathLst>
              <a:path extrusionOk="0" h="2440831" w="4980517">
                <a:moveTo>
                  <a:pt x="287929" y="0"/>
                </a:moveTo>
                <a:lnTo>
                  <a:pt x="4817890" y="0"/>
                </a:lnTo>
                <a:lnTo>
                  <a:pt x="4816841" y="3177"/>
                </a:lnTo>
                <a:cubicBezTo>
                  <a:pt x="4816707" y="6109"/>
                  <a:pt x="4816908" y="9403"/>
                  <a:pt x="4816641" y="12038"/>
                </a:cubicBezTo>
                <a:cubicBezTo>
                  <a:pt x="4834033" y="20468"/>
                  <a:pt x="4854369" y="-611"/>
                  <a:pt x="4874703" y="22050"/>
                </a:cubicBezTo>
                <a:cubicBezTo>
                  <a:pt x="4786137" y="121645"/>
                  <a:pt x="4651010" y="146147"/>
                  <a:pt x="4528727" y="220979"/>
                </a:cubicBezTo>
                <a:cubicBezTo>
                  <a:pt x="4627731" y="245745"/>
                  <a:pt x="4687133" y="159323"/>
                  <a:pt x="4759914" y="170389"/>
                </a:cubicBezTo>
                <a:cubicBezTo>
                  <a:pt x="4796305" y="197528"/>
                  <a:pt x="4688204" y="241003"/>
                  <a:pt x="4791221" y="253914"/>
                </a:cubicBezTo>
                <a:cubicBezTo>
                  <a:pt x="4746534" y="277627"/>
                  <a:pt x="4713355" y="300811"/>
                  <a:pt x="4682585" y="328215"/>
                </a:cubicBezTo>
                <a:cubicBezTo>
                  <a:pt x="4627731" y="377223"/>
                  <a:pt x="4617028" y="409367"/>
                  <a:pt x="4642449" y="475239"/>
                </a:cubicBezTo>
                <a:cubicBezTo>
                  <a:pt x="4659039" y="518450"/>
                  <a:pt x="4683387" y="558237"/>
                  <a:pt x="4661983" y="609614"/>
                </a:cubicBezTo>
                <a:cubicBezTo>
                  <a:pt x="4646998" y="644922"/>
                  <a:pt x="4652885" y="668107"/>
                  <a:pt x="4708539" y="652298"/>
                </a:cubicBezTo>
                <a:cubicBezTo>
                  <a:pt x="4768476" y="635435"/>
                  <a:pt x="4790952" y="667053"/>
                  <a:pt x="4775969" y="728971"/>
                </a:cubicBezTo>
                <a:cubicBezTo>
                  <a:pt x="4766336" y="768758"/>
                  <a:pt x="4776506" y="780877"/>
                  <a:pt x="4817710" y="776398"/>
                </a:cubicBezTo>
                <a:cubicBezTo>
                  <a:pt x="4863199" y="771392"/>
                  <a:pt x="4906546" y="745306"/>
                  <a:pt x="4962737" y="757955"/>
                </a:cubicBezTo>
                <a:cubicBezTo>
                  <a:pt x="4917786" y="830149"/>
                  <a:pt x="4821724" y="809597"/>
                  <a:pt x="4769279" y="878367"/>
                </a:cubicBezTo>
                <a:cubicBezTo>
                  <a:pt x="4831892" y="878629"/>
                  <a:pt x="4879788" y="878367"/>
                  <a:pt x="4926079" y="863347"/>
                </a:cubicBezTo>
                <a:cubicBezTo>
                  <a:pt x="4945346" y="857286"/>
                  <a:pt x="4966484" y="850965"/>
                  <a:pt x="4977186" y="871779"/>
                </a:cubicBezTo>
                <a:cubicBezTo>
                  <a:pt x="4989762" y="896809"/>
                  <a:pt x="4963808" y="906295"/>
                  <a:pt x="4948019" y="910774"/>
                </a:cubicBezTo>
                <a:cubicBezTo>
                  <a:pt x="4903602" y="923421"/>
                  <a:pt x="4869621" y="953458"/>
                  <a:pt x="4832963" y="976907"/>
                </a:cubicBezTo>
                <a:cubicBezTo>
                  <a:pt x="4752423" y="1028288"/>
                  <a:pt x="4664121" y="1071235"/>
                  <a:pt x="4595889" y="1156077"/>
                </a:cubicBezTo>
                <a:cubicBezTo>
                  <a:pt x="4681783" y="1134471"/>
                  <a:pt x="4745733" y="1084147"/>
                  <a:pt x="4825471" y="1073871"/>
                </a:cubicBezTo>
                <a:cubicBezTo>
                  <a:pt x="4756436" y="1151071"/>
                  <a:pt x="4667600" y="1201922"/>
                  <a:pt x="4583583" y="1258044"/>
                </a:cubicBezTo>
                <a:cubicBezTo>
                  <a:pt x="4559500" y="1273853"/>
                  <a:pt x="4535151" y="1284656"/>
                  <a:pt x="4529799" y="1319171"/>
                </a:cubicBezTo>
                <a:cubicBezTo>
                  <a:pt x="4519362" y="1386097"/>
                  <a:pt x="4488056" y="1441427"/>
                  <a:pt x="4421163" y="1470936"/>
                </a:cubicBezTo>
                <a:cubicBezTo>
                  <a:pt x="4420628" y="1471202"/>
                  <a:pt x="4424373" y="1481215"/>
                  <a:pt x="4426515" y="1488062"/>
                </a:cubicBezTo>
                <a:cubicBezTo>
                  <a:pt x="4467453" y="1490172"/>
                  <a:pt x="4499829" y="1450649"/>
                  <a:pt x="4552008" y="1463559"/>
                </a:cubicBezTo>
                <a:cubicBezTo>
                  <a:pt x="4501970" y="1517309"/>
                  <a:pt x="4460227" y="1565528"/>
                  <a:pt x="4389321" y="1591086"/>
                </a:cubicBezTo>
                <a:cubicBezTo>
                  <a:pt x="4332594" y="1611373"/>
                  <a:pt x="4262490" y="1623230"/>
                  <a:pt x="4221282" y="1689099"/>
                </a:cubicBezTo>
                <a:cubicBezTo>
                  <a:pt x="4269178" y="1702012"/>
                  <a:pt x="4304768" y="1685677"/>
                  <a:pt x="4340623" y="1674082"/>
                </a:cubicBezTo>
                <a:cubicBezTo>
                  <a:pt x="4395475" y="1656165"/>
                  <a:pt x="4449794" y="1635878"/>
                  <a:pt x="4504647" y="1617960"/>
                </a:cubicBezTo>
                <a:cubicBezTo>
                  <a:pt x="4525518" y="1611110"/>
                  <a:pt x="4548262" y="1606365"/>
                  <a:pt x="4561640" y="1639039"/>
                </a:cubicBezTo>
                <a:cubicBezTo>
                  <a:pt x="4491801" y="1645890"/>
                  <a:pt x="4450060" y="1690154"/>
                  <a:pt x="4406179" y="1731784"/>
                </a:cubicBezTo>
                <a:cubicBezTo>
                  <a:pt x="4381561" y="1755234"/>
                  <a:pt x="4361492" y="1786589"/>
                  <a:pt x="4317076" y="1774733"/>
                </a:cubicBezTo>
                <a:cubicBezTo>
                  <a:pt x="4293796" y="1768410"/>
                  <a:pt x="4279080" y="1786061"/>
                  <a:pt x="4281490" y="1807667"/>
                </a:cubicBezTo>
                <a:cubicBezTo>
                  <a:pt x="4290317" y="1883815"/>
                  <a:pt x="4236000" y="1910425"/>
                  <a:pt x="4179809" y="1925180"/>
                </a:cubicBezTo>
                <a:cubicBezTo>
                  <a:pt x="4073313" y="1952846"/>
                  <a:pt x="3984744" y="2017925"/>
                  <a:pt x="3881194" y="2053496"/>
                </a:cubicBezTo>
                <a:cubicBezTo>
                  <a:pt x="3780584" y="2088012"/>
                  <a:pt x="3702720" y="2169955"/>
                  <a:pt x="3601845" y="2212904"/>
                </a:cubicBezTo>
                <a:cubicBezTo>
                  <a:pt x="3528795" y="2243995"/>
                  <a:pt x="3458958" y="2284043"/>
                  <a:pt x="3383767" y="2312235"/>
                </a:cubicBezTo>
                <a:cubicBezTo>
                  <a:pt x="3205831" y="2378897"/>
                  <a:pt x="3024414" y="2432384"/>
                  <a:pt x="2832561" y="2440024"/>
                </a:cubicBezTo>
                <a:cubicBezTo>
                  <a:pt x="2674156" y="2446085"/>
                  <a:pt x="1300154" y="2440289"/>
                  <a:pt x="741989" y="1573170"/>
                </a:cubicBezTo>
                <a:cubicBezTo>
                  <a:pt x="731286" y="1568953"/>
                  <a:pt x="719246" y="1557887"/>
                  <a:pt x="715500" y="1547347"/>
                </a:cubicBezTo>
                <a:cubicBezTo>
                  <a:pt x="697572" y="1498075"/>
                  <a:pt x="653689" y="1476733"/>
                  <a:pt x="614088" y="1450123"/>
                </a:cubicBezTo>
                <a:cubicBezTo>
                  <a:pt x="579303" y="1426672"/>
                  <a:pt x="542376" y="1402169"/>
                  <a:pt x="527927" y="1362645"/>
                </a:cubicBezTo>
                <a:cubicBezTo>
                  <a:pt x="508929" y="1309949"/>
                  <a:pt x="562979" y="1353160"/>
                  <a:pt x="572881" y="1333136"/>
                </a:cubicBezTo>
                <a:cubicBezTo>
                  <a:pt x="552277" y="1305735"/>
                  <a:pt x="520434" y="1280703"/>
                  <a:pt x="512140" y="1249612"/>
                </a:cubicBezTo>
                <a:cubicBezTo>
                  <a:pt x="481905" y="1137368"/>
                  <a:pt x="416616" y="1055689"/>
                  <a:pt x="318951" y="992190"/>
                </a:cubicBezTo>
                <a:cubicBezTo>
                  <a:pt x="290855" y="974010"/>
                  <a:pt x="272393" y="940811"/>
                  <a:pt x="234131" y="935543"/>
                </a:cubicBezTo>
                <a:cubicBezTo>
                  <a:pt x="149040" y="923949"/>
                  <a:pt x="175798" y="833311"/>
                  <a:pt x="130844" y="792998"/>
                </a:cubicBezTo>
                <a:cubicBezTo>
                  <a:pt x="122282" y="785355"/>
                  <a:pt x="114523" y="770339"/>
                  <a:pt x="116127" y="760064"/>
                </a:cubicBezTo>
                <a:cubicBezTo>
                  <a:pt x="118534" y="745306"/>
                  <a:pt x="128704" y="731343"/>
                  <a:pt x="137266" y="718168"/>
                </a:cubicBezTo>
                <a:cubicBezTo>
                  <a:pt x="146097" y="704995"/>
                  <a:pt x="159474" y="693400"/>
                  <a:pt x="153053" y="676011"/>
                </a:cubicBezTo>
                <a:cubicBezTo>
                  <a:pt x="150380" y="668898"/>
                  <a:pt x="152250" y="644130"/>
                  <a:pt x="132450" y="663627"/>
                </a:cubicBezTo>
                <a:cubicBezTo>
                  <a:pt x="78133" y="717115"/>
                  <a:pt x="46557" y="666528"/>
                  <a:pt x="0" y="642286"/>
                </a:cubicBezTo>
                <a:cubicBezTo>
                  <a:pt x="37460" y="617254"/>
                  <a:pt x="71175" y="599602"/>
                  <a:pt x="76795" y="562188"/>
                </a:cubicBezTo>
                <a:cubicBezTo>
                  <a:pt x="88300" y="484987"/>
                  <a:pt x="137532" y="449681"/>
                  <a:pt x="212187" y="442830"/>
                </a:cubicBezTo>
                <a:cubicBezTo>
                  <a:pt x="184627" y="368265"/>
                  <a:pt x="184627" y="368265"/>
                  <a:pt x="273730" y="357988"/>
                </a:cubicBezTo>
                <a:cubicBezTo>
                  <a:pt x="239480" y="310562"/>
                  <a:pt x="239480" y="298442"/>
                  <a:pt x="280956" y="282106"/>
                </a:cubicBezTo>
                <a:cubicBezTo>
                  <a:pt x="320824" y="266560"/>
                  <a:pt x="364973" y="261290"/>
                  <a:pt x="401900" y="237315"/>
                </a:cubicBezTo>
                <a:cubicBezTo>
                  <a:pt x="367917" y="176713"/>
                  <a:pt x="358285" y="106364"/>
                  <a:pt x="288180" y="76852"/>
                </a:cubicBezTo>
                <a:cubicBezTo>
                  <a:pt x="277209" y="72374"/>
                  <a:pt x="269717" y="54193"/>
                  <a:pt x="276673" y="43654"/>
                </a:cubicBezTo>
                <a:cubicBezTo>
                  <a:pt x="283028" y="34103"/>
                  <a:pt x="285520" y="22412"/>
                  <a:pt x="286921" y="10118"/>
                </a:cubicBezTo>
                <a:close/>
              </a:path>
            </a:pathLst>
          </a:custGeom>
          <a:noFill/>
          <a:ln>
            <a:noFill/>
          </a:ln>
        </p:spPr>
      </p:pic>
      <p:pic>
        <p:nvPicPr>
          <p:cNvPr descr="A person holding a cup&#10;&#10;Description automatically generated with low confidence" id="1134" name="Google Shape;1134;p32"/>
          <p:cNvPicPr preferRelativeResize="0"/>
          <p:nvPr/>
        </p:nvPicPr>
        <p:blipFill rotWithShape="1">
          <a:blip r:embed="rId6">
            <a:alphaModFix/>
          </a:blip>
          <a:srcRect b="0" l="17225" r="16475" t="0"/>
          <a:stretch/>
        </p:blipFill>
        <p:spPr>
          <a:xfrm>
            <a:off x="8556350" y="10"/>
            <a:ext cx="3635653" cy="3660317"/>
          </a:xfrm>
          <a:custGeom>
            <a:rect b="b" l="l" r="r" t="t"/>
            <a:pathLst>
              <a:path extrusionOk="0" h="3660327" w="3635653">
                <a:moveTo>
                  <a:pt x="402121" y="0"/>
                </a:moveTo>
                <a:lnTo>
                  <a:pt x="3635653" y="0"/>
                </a:lnTo>
                <a:lnTo>
                  <a:pt x="3635653" y="3605403"/>
                </a:lnTo>
                <a:lnTo>
                  <a:pt x="3616543" y="3610878"/>
                </a:lnTo>
                <a:cubicBezTo>
                  <a:pt x="3510165" y="3637200"/>
                  <a:pt x="3401766" y="3654952"/>
                  <a:pt x="3290337" y="3659389"/>
                </a:cubicBezTo>
                <a:cubicBezTo>
                  <a:pt x="3106332" y="3666430"/>
                  <a:pt x="1510274" y="3659697"/>
                  <a:pt x="861903" y="2652440"/>
                </a:cubicBezTo>
                <a:cubicBezTo>
                  <a:pt x="849470" y="2647542"/>
                  <a:pt x="835485" y="2634687"/>
                  <a:pt x="831133" y="2622444"/>
                </a:cubicBezTo>
                <a:cubicBezTo>
                  <a:pt x="810307" y="2565210"/>
                  <a:pt x="759333" y="2540419"/>
                  <a:pt x="713332" y="2509507"/>
                </a:cubicBezTo>
                <a:cubicBezTo>
                  <a:pt x="672925" y="2482267"/>
                  <a:pt x="630030" y="2453803"/>
                  <a:pt x="613246" y="2407892"/>
                </a:cubicBezTo>
                <a:cubicBezTo>
                  <a:pt x="591178" y="2346680"/>
                  <a:pt x="653963" y="2396875"/>
                  <a:pt x="665465" y="2373614"/>
                </a:cubicBezTo>
                <a:cubicBezTo>
                  <a:pt x="641532" y="2341785"/>
                  <a:pt x="604543" y="2312707"/>
                  <a:pt x="594908" y="2276592"/>
                </a:cubicBezTo>
                <a:cubicBezTo>
                  <a:pt x="559787" y="2146208"/>
                  <a:pt x="483946" y="2051328"/>
                  <a:pt x="370497" y="1977567"/>
                </a:cubicBezTo>
                <a:cubicBezTo>
                  <a:pt x="337860" y="1956449"/>
                  <a:pt x="316415" y="1917884"/>
                  <a:pt x="271969" y="1911765"/>
                </a:cubicBezTo>
                <a:cubicBezTo>
                  <a:pt x="173127" y="1898297"/>
                  <a:pt x="204209" y="1793011"/>
                  <a:pt x="151990" y="1746183"/>
                </a:cubicBezTo>
                <a:cubicBezTo>
                  <a:pt x="142044" y="1737306"/>
                  <a:pt x="133031" y="1719862"/>
                  <a:pt x="134895" y="1707927"/>
                </a:cubicBezTo>
                <a:cubicBezTo>
                  <a:pt x="137691" y="1690784"/>
                  <a:pt x="149504" y="1674564"/>
                  <a:pt x="159450" y="1659260"/>
                </a:cubicBezTo>
                <a:cubicBezTo>
                  <a:pt x="169707" y="1643958"/>
                  <a:pt x="185247" y="1630489"/>
                  <a:pt x="177788" y="1610290"/>
                </a:cubicBezTo>
                <a:cubicBezTo>
                  <a:pt x="174683" y="1602027"/>
                  <a:pt x="176855" y="1573257"/>
                  <a:pt x="153855" y="1595904"/>
                </a:cubicBezTo>
                <a:cubicBezTo>
                  <a:pt x="90759" y="1658037"/>
                  <a:pt x="54081" y="1599274"/>
                  <a:pt x="0" y="1571114"/>
                </a:cubicBezTo>
                <a:cubicBezTo>
                  <a:pt x="43514" y="1542037"/>
                  <a:pt x="82677" y="1521532"/>
                  <a:pt x="89205" y="1478072"/>
                </a:cubicBezTo>
                <a:cubicBezTo>
                  <a:pt x="102570" y="1388394"/>
                  <a:pt x="159758" y="1347382"/>
                  <a:pt x="246479" y="1339424"/>
                </a:cubicBezTo>
                <a:cubicBezTo>
                  <a:pt x="214465" y="1252808"/>
                  <a:pt x="214465" y="1252808"/>
                  <a:pt x="317968" y="1240870"/>
                </a:cubicBezTo>
                <a:cubicBezTo>
                  <a:pt x="278183" y="1185780"/>
                  <a:pt x="278183" y="1171701"/>
                  <a:pt x="326361" y="1152725"/>
                </a:cubicBezTo>
                <a:cubicBezTo>
                  <a:pt x="372673" y="1134666"/>
                  <a:pt x="423957" y="1128545"/>
                  <a:pt x="466852" y="1100695"/>
                </a:cubicBezTo>
                <a:cubicBezTo>
                  <a:pt x="427377" y="1030299"/>
                  <a:pt x="416187" y="948581"/>
                  <a:pt x="334753" y="914300"/>
                </a:cubicBezTo>
                <a:cubicBezTo>
                  <a:pt x="322010" y="909097"/>
                  <a:pt x="313307" y="887979"/>
                  <a:pt x="321386" y="875737"/>
                </a:cubicBezTo>
                <a:cubicBezTo>
                  <a:pt x="350915" y="831359"/>
                  <a:pt x="308644" y="747189"/>
                  <a:pt x="400645" y="737702"/>
                </a:cubicBezTo>
                <a:cubicBezTo>
                  <a:pt x="412147" y="736784"/>
                  <a:pt x="422716" y="727601"/>
                  <a:pt x="413701" y="715664"/>
                </a:cubicBezTo>
                <a:cubicBezTo>
                  <a:pt x="382618" y="674041"/>
                  <a:pt x="420228" y="676794"/>
                  <a:pt x="442916" y="671592"/>
                </a:cubicBezTo>
                <a:cubicBezTo>
                  <a:pt x="470270" y="665166"/>
                  <a:pt x="501352" y="683528"/>
                  <a:pt x="526840" y="660880"/>
                </a:cubicBezTo>
                <a:cubicBezTo>
                  <a:pt x="520932" y="637006"/>
                  <a:pt x="498866" y="637312"/>
                  <a:pt x="483325" y="629661"/>
                </a:cubicBezTo>
                <a:cubicBezTo>
                  <a:pt x="437945" y="607624"/>
                  <a:pt x="400956" y="581304"/>
                  <a:pt x="398780" y="524068"/>
                </a:cubicBezTo>
                <a:cubicBezTo>
                  <a:pt x="397228" y="477853"/>
                  <a:pt x="392254" y="437148"/>
                  <a:pt x="455041" y="423067"/>
                </a:cubicBezTo>
                <a:cubicBezTo>
                  <a:pt x="481149" y="417251"/>
                  <a:pt x="473687" y="383892"/>
                  <a:pt x="458768" y="367363"/>
                </a:cubicBezTo>
                <a:cubicBezTo>
                  <a:pt x="432038" y="337982"/>
                  <a:pt x="409972" y="298806"/>
                  <a:pt x="363968" y="296052"/>
                </a:cubicBezTo>
                <a:cubicBezTo>
                  <a:pt x="335995" y="294216"/>
                  <a:pt x="314548" y="281971"/>
                  <a:pt x="292481" y="267894"/>
                </a:cubicBezTo>
                <a:cubicBezTo>
                  <a:pt x="276630" y="257791"/>
                  <a:pt x="257670" y="249223"/>
                  <a:pt x="259533" y="227493"/>
                </a:cubicBezTo>
                <a:cubicBezTo>
                  <a:pt x="261399" y="206680"/>
                  <a:pt x="279736" y="198111"/>
                  <a:pt x="298387" y="193826"/>
                </a:cubicBezTo>
                <a:cubicBezTo>
                  <a:pt x="360552" y="180054"/>
                  <a:pt x="418983" y="159853"/>
                  <a:pt x="470893" y="113638"/>
                </a:cubicBezTo>
                <a:cubicBezTo>
                  <a:pt x="436390" y="89152"/>
                  <a:pt x="403444" y="71400"/>
                  <a:pt x="377957" y="46608"/>
                </a:cubicBezTo>
                <a:cubicBezTo>
                  <a:pt x="370264" y="39110"/>
                  <a:pt x="371678" y="29598"/>
                  <a:pt x="380092" y="18562"/>
                </a:cubicBezTo>
                <a:close/>
              </a:path>
            </a:pathLst>
          </a:custGeom>
          <a:noFill/>
          <a:ln>
            <a:noFill/>
          </a:ln>
        </p:spPr>
      </p:pic>
      <p:sp>
        <p:nvSpPr>
          <p:cNvPr id="1135" name="Google Shape;1135;p32"/>
          <p:cNvSpPr txBox="1"/>
          <p:nvPr/>
        </p:nvSpPr>
        <p:spPr>
          <a:xfrm>
            <a:off x="3723133" y="4378732"/>
            <a:ext cx="7580969" cy="1839768"/>
          </a:xfrm>
          <a:prstGeom prst="rect">
            <a:avLst/>
          </a:prstGeom>
          <a:noFill/>
          <a:ln>
            <a:noFill/>
          </a:ln>
        </p:spPr>
        <p:txBody>
          <a:bodyPr anchorCtr="0" anchor="t" bIns="45700" lIns="91425" spcFirstLastPara="1" rIns="91425" wrap="square" tIns="45700">
            <a:normAutofit fontScale="92500"/>
          </a:bodyPr>
          <a:lstStyle/>
          <a:p>
            <a:pPr indent="0" lvl="0" marL="114300" marR="0" rtl="0" algn="l">
              <a:lnSpc>
                <a:spcPct val="90000"/>
              </a:lnSpc>
              <a:spcBef>
                <a:spcPts val="0"/>
              </a:spcBef>
              <a:spcAft>
                <a:spcPts val="0"/>
              </a:spcAft>
              <a:buNone/>
            </a:pPr>
            <a:r>
              <a:rPr b="0" i="0" lang="en-US" sz="2800" u="none" cap="none" strike="noStrike">
                <a:solidFill>
                  <a:schemeClr val="dk1"/>
                </a:solidFill>
                <a:latin typeface="Calibri"/>
                <a:ea typeface="Calibri"/>
                <a:cs typeface="Calibri"/>
                <a:sym typeface="Calibri"/>
              </a:rPr>
              <a:t>1. Who is concerned about what other people think?</a:t>
            </a:r>
            <a:endParaRPr/>
          </a:p>
          <a:p>
            <a:pPr indent="164465" lvl="0" marL="0" marR="0" rtl="0" algn="l">
              <a:lnSpc>
                <a:spcPct val="90000"/>
              </a:lnSpc>
              <a:spcBef>
                <a:spcPts val="600"/>
              </a:spcBef>
              <a:spcAft>
                <a:spcPts val="0"/>
              </a:spcAft>
              <a:buClr>
                <a:srgbClr val="000000"/>
              </a:buClr>
              <a:buSzPct val="100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rPr b="0" i="0" lang="en-US" sz="2800" u="none" cap="none" strike="noStrike">
                <a:solidFill>
                  <a:schemeClr val="dk1"/>
                </a:solidFill>
                <a:latin typeface="Calibri"/>
                <a:ea typeface="Calibri"/>
                <a:cs typeface="Calibri"/>
                <a:sym typeface="Calibri"/>
              </a:rPr>
              <a:t> 2. Who isn’t concerned about what other people  think?</a:t>
            </a:r>
            <a:endParaRPr/>
          </a:p>
          <a:p>
            <a:pPr indent="64579" lvl="0" marL="0" marR="0" rtl="0" algn="l">
              <a:lnSpc>
                <a:spcPct val="90000"/>
              </a:lnSpc>
              <a:spcBef>
                <a:spcPts val="600"/>
              </a:spcBef>
              <a:spcAft>
                <a:spcPts val="0"/>
              </a:spcAft>
              <a:buClr>
                <a:srgbClr val="000000"/>
              </a:buClr>
              <a:buSzPct val="100000"/>
              <a:buFont typeface="Arial"/>
              <a:buNone/>
            </a:pPr>
            <a:r>
              <a:t/>
            </a:r>
            <a:endParaRPr b="0" i="0" sz="1100" u="none" cap="none" strike="noStrike">
              <a:solidFill>
                <a:schemeClr val="dk1"/>
              </a:solidFill>
              <a:latin typeface="Arial"/>
              <a:ea typeface="Arial"/>
              <a:cs typeface="Arial"/>
              <a:sym typeface="Arial"/>
            </a:endParaRPr>
          </a:p>
        </p:txBody>
      </p:sp>
      <p:sp>
        <p:nvSpPr>
          <p:cNvPr id="1136" name="Google Shape;1136;p32"/>
          <p:cNvSpPr/>
          <p:nvPr/>
        </p:nvSpPr>
        <p:spPr>
          <a:xfrm>
            <a:off x="318304" y="1720778"/>
            <a:ext cx="5777023" cy="4423559"/>
          </a:xfrm>
          <a:prstGeom prst="rect">
            <a:avLst/>
          </a:prstGeom>
          <a:noFill/>
          <a:ln>
            <a:noFill/>
          </a:ln>
        </p:spPr>
        <p:txBody>
          <a:bodyPr anchorCtr="0" anchor="ctr" bIns="45700" lIns="91425" spcFirstLastPara="1" rIns="91425" wrap="square" tIns="45700">
            <a:normAutofit/>
          </a:bodyPr>
          <a:lstStyle/>
          <a:p>
            <a:pPr indent="12700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Group brainstorm" id="1137" name="Google Shape;1137;p32"/>
          <p:cNvPicPr preferRelativeResize="0"/>
          <p:nvPr/>
        </p:nvPicPr>
        <p:blipFill rotWithShape="1">
          <a:blip r:embed="rId7">
            <a:alphaModFix/>
          </a:blip>
          <a:srcRect b="0" l="0" r="0" t="0"/>
          <a:stretch/>
        </p:blipFill>
        <p:spPr>
          <a:xfrm>
            <a:off x="930910" y="5755006"/>
            <a:ext cx="350520" cy="45719"/>
          </a:xfrm>
          <a:prstGeom prst="rect">
            <a:avLst/>
          </a:prstGeom>
          <a:noFill/>
          <a:ln>
            <a:noFill/>
          </a:ln>
        </p:spPr>
      </p:pic>
      <p:sp>
        <p:nvSpPr>
          <p:cNvPr id="1138" name="Google Shape;1138;p32"/>
          <p:cNvSpPr txBox="1"/>
          <p:nvPr/>
        </p:nvSpPr>
        <p:spPr>
          <a:xfrm>
            <a:off x="4146085" y="6144337"/>
            <a:ext cx="7727611" cy="723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rgbClr val="0070C0"/>
                </a:solidFill>
                <a:latin typeface="Calibri"/>
                <a:ea typeface="Calibri"/>
                <a:cs typeface="Calibri"/>
                <a:sym typeface="Calibri"/>
              </a:rPr>
              <a:t>1. Gabriele, Tekle                        2. Nicoletta, Ekaterina</a:t>
            </a:r>
            <a:endParaRPr/>
          </a:p>
          <a:p>
            <a:pPr indent="0" lvl="0" marL="0" marR="0" rtl="0" algn="l">
              <a:lnSpc>
                <a:spcPct val="100000"/>
              </a:lnSpc>
              <a:spcBef>
                <a:spcPts val="60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8">
                                            <p:txEl>
                                              <p:pRg end="0" st="0"/>
                                            </p:txEl>
                                          </p:spTgt>
                                        </p:tgtEl>
                                        <p:attrNameLst>
                                          <p:attrName>style.visibility</p:attrName>
                                        </p:attrNameLst>
                                      </p:cBhvr>
                                      <p:to>
                                        <p:strVal val="visible"/>
                                      </p:to>
                                    </p:set>
                                    <p:anim calcmode="lin" valueType="num">
                                      <p:cBhvr additive="base">
                                        <p:cTn dur="500"/>
                                        <p:tgtEl>
                                          <p:spTgt spid="113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8">
                                            <p:txEl>
                                              <p:pRg end="1" st="1"/>
                                            </p:txEl>
                                          </p:spTgt>
                                        </p:tgtEl>
                                        <p:attrNameLst>
                                          <p:attrName>style.visibility</p:attrName>
                                        </p:attrNameLst>
                                      </p:cBhvr>
                                      <p:to>
                                        <p:strVal val="visible"/>
                                      </p:to>
                                    </p:set>
                                    <p:anim calcmode="lin" valueType="num">
                                      <p:cBhvr additive="base">
                                        <p:cTn dur="500"/>
                                        <p:tgtEl>
                                          <p:spTgt spid="113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2" name="Shape 1142"/>
        <p:cNvGrpSpPr/>
        <p:nvPr/>
      </p:nvGrpSpPr>
      <p:grpSpPr>
        <a:xfrm>
          <a:off x="0" y="0"/>
          <a:ext cx="0" cy="0"/>
          <a:chOff x="0" y="0"/>
          <a:chExt cx="0" cy="0"/>
        </a:xfrm>
      </p:grpSpPr>
      <p:pic>
        <p:nvPicPr>
          <p:cNvPr id="1143" name="Google Shape;1143;p33"/>
          <p:cNvPicPr preferRelativeResize="0"/>
          <p:nvPr/>
        </p:nvPicPr>
        <p:blipFill rotWithShape="1">
          <a:blip r:embed="rId3">
            <a:alphaModFix/>
          </a:blip>
          <a:srcRect b="0" l="24275" r="24276" t="0"/>
          <a:stretch/>
        </p:blipFill>
        <p:spPr>
          <a:xfrm>
            <a:off x="7204999" y="136622"/>
            <a:ext cx="4974132" cy="6453963"/>
          </a:xfrm>
          <a:prstGeom prst="rect">
            <a:avLst/>
          </a:prstGeom>
          <a:noFill/>
          <a:ln>
            <a:noFill/>
          </a:ln>
        </p:spPr>
      </p:pic>
      <p:pic>
        <p:nvPicPr>
          <p:cNvPr id="1144" name="Google Shape;1144;p33"/>
          <p:cNvPicPr preferRelativeResize="0"/>
          <p:nvPr/>
        </p:nvPicPr>
        <p:blipFill rotWithShape="1">
          <a:blip r:embed="rId4">
            <a:alphaModFix/>
          </a:blip>
          <a:srcRect b="0" l="0" r="0" t="0"/>
          <a:stretch/>
        </p:blipFill>
        <p:spPr>
          <a:xfrm rot="10800000">
            <a:off x="0" y="0"/>
            <a:ext cx="12192000" cy="6858000"/>
          </a:xfrm>
          <a:prstGeom prst="rect">
            <a:avLst/>
          </a:prstGeom>
          <a:noFill/>
          <a:ln>
            <a:noFill/>
          </a:ln>
        </p:spPr>
      </p:pic>
      <p:sp>
        <p:nvSpPr>
          <p:cNvPr id="1145" name="Google Shape;1145;p33"/>
          <p:cNvSpPr/>
          <p:nvPr/>
        </p:nvSpPr>
        <p:spPr>
          <a:xfrm>
            <a:off x="318304" y="1720778"/>
            <a:ext cx="8613045" cy="4423559"/>
          </a:xfrm>
          <a:prstGeom prst="rect">
            <a:avLst/>
          </a:prstGeom>
          <a:noFill/>
          <a:ln>
            <a:noFill/>
          </a:ln>
        </p:spPr>
        <p:txBody>
          <a:bodyPr anchorCtr="0" anchor="ctr" bIns="45700" lIns="91425" spcFirstLastPara="1" rIns="91425" wrap="square" tIns="45700">
            <a:normAutofit/>
          </a:bodyPr>
          <a:lstStyle/>
          <a:p>
            <a:pPr indent="12700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Group brainstorm" id="1146" name="Google Shape;1146;p33"/>
          <p:cNvPicPr preferRelativeResize="0"/>
          <p:nvPr/>
        </p:nvPicPr>
        <p:blipFill rotWithShape="1">
          <a:blip r:embed="rId5">
            <a:alphaModFix/>
          </a:blip>
          <a:srcRect b="0" l="0" r="0" t="0"/>
          <a:stretch/>
        </p:blipFill>
        <p:spPr>
          <a:xfrm>
            <a:off x="930910" y="5755006"/>
            <a:ext cx="350520" cy="45719"/>
          </a:xfrm>
          <a:prstGeom prst="rect">
            <a:avLst/>
          </a:prstGeom>
          <a:noFill/>
          <a:ln>
            <a:noFill/>
          </a:ln>
        </p:spPr>
      </p:pic>
      <p:sp>
        <p:nvSpPr>
          <p:cNvPr id="1147" name="Google Shape;1147;p33"/>
          <p:cNvSpPr txBox="1"/>
          <p:nvPr/>
        </p:nvSpPr>
        <p:spPr>
          <a:xfrm>
            <a:off x="467834" y="893135"/>
            <a:ext cx="615124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8" name="Google Shape;1148;p33"/>
          <p:cNvSpPr txBox="1"/>
          <p:nvPr/>
        </p:nvSpPr>
        <p:spPr>
          <a:xfrm>
            <a:off x="173894" y="470172"/>
            <a:ext cx="6886800" cy="6033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70C0"/>
                </a:solidFill>
                <a:latin typeface="Calibri"/>
                <a:ea typeface="Calibri"/>
                <a:cs typeface="Calibri"/>
                <a:sym typeface="Calibri"/>
              </a:rPr>
              <a:t>What do I think about sex? </a:t>
            </a:r>
            <a:endParaRPr b="1" i="0" sz="28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2800">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800" u="none" cap="none" strike="noStrike">
                <a:solidFill>
                  <a:srgbClr val="0070C0"/>
                </a:solidFill>
                <a:latin typeface="Calibri"/>
                <a:ea typeface="Calibri"/>
                <a:cs typeface="Calibri"/>
                <a:sym typeface="Calibri"/>
              </a:rPr>
              <a:t>I’m not in a relationship with anyone</a:t>
            </a:r>
            <a:r>
              <a:rPr lang="en-US" sz="2800">
                <a:solidFill>
                  <a:srgbClr val="0070C0"/>
                </a:solidFill>
                <a:latin typeface="Calibri"/>
                <a:ea typeface="Calibri"/>
                <a:cs typeface="Calibri"/>
                <a:sym typeface="Calibri"/>
              </a:rPr>
              <a:t> </a:t>
            </a:r>
            <a:r>
              <a:rPr b="0" i="0" lang="en-US" sz="2800" u="none" cap="none" strike="noStrike">
                <a:solidFill>
                  <a:srgbClr val="0070C0"/>
                </a:solidFill>
                <a:latin typeface="Calibri"/>
                <a:ea typeface="Calibri"/>
                <a:cs typeface="Calibri"/>
                <a:sym typeface="Calibri"/>
              </a:rPr>
              <a:t>but if I</a:t>
            </a:r>
            <a:r>
              <a:rPr lang="en-US" sz="2800">
                <a:solidFill>
                  <a:srgbClr val="0070C0"/>
                </a:solidFill>
                <a:latin typeface="Calibri"/>
                <a:ea typeface="Calibri"/>
                <a:cs typeface="Calibri"/>
                <a:sym typeface="Calibri"/>
              </a:rPr>
              <a:t> </a:t>
            </a:r>
            <a:r>
              <a:rPr b="0" i="0" lang="en-US" sz="2800" u="none" cap="none" strike="noStrike">
                <a:solidFill>
                  <a:srgbClr val="0070C0"/>
                </a:solidFill>
                <a:latin typeface="Calibri"/>
                <a:ea typeface="Calibri"/>
                <a:cs typeface="Calibri"/>
                <a:sym typeface="Calibri"/>
              </a:rPr>
              <a:t>meet someone </a:t>
            </a:r>
            <a:r>
              <a:rPr b="1" i="0" lang="en-US" sz="3200" u="none" cap="none" strike="noStrike">
                <a:solidFill>
                  <a:srgbClr val="0070C0"/>
                </a:solidFill>
                <a:latin typeface="Calibri"/>
                <a:ea typeface="Calibri"/>
                <a:cs typeface="Calibri"/>
                <a:sym typeface="Calibri"/>
              </a:rPr>
              <a:t>really hot</a:t>
            </a:r>
            <a:r>
              <a:rPr b="0" i="0" lang="en-US" sz="3200" u="none" cap="none" strike="noStrike">
                <a:solidFill>
                  <a:srgbClr val="0070C0"/>
                </a:solidFill>
                <a:latin typeface="Calibri"/>
                <a:ea typeface="Calibri"/>
                <a:cs typeface="Calibri"/>
                <a:sym typeface="Calibri"/>
              </a:rPr>
              <a:t>,</a:t>
            </a:r>
            <a:r>
              <a:rPr lang="en-US"/>
              <a:t> </a:t>
            </a:r>
            <a:r>
              <a:rPr b="0" i="0" lang="en-US" sz="2800" u="none" cap="none" strike="noStrike">
                <a:solidFill>
                  <a:srgbClr val="0070C0"/>
                </a:solidFill>
                <a:latin typeface="Calibri"/>
                <a:ea typeface="Calibri"/>
                <a:cs typeface="Calibri"/>
                <a:sym typeface="Calibri"/>
              </a:rPr>
              <a:t>for example at a party, I might end up</a:t>
            </a:r>
            <a:r>
              <a:rPr lang="en-US"/>
              <a:t> </a:t>
            </a:r>
            <a:r>
              <a:rPr b="0" i="0" lang="en-US" sz="2800" u="none" cap="none" strike="noStrike">
                <a:solidFill>
                  <a:srgbClr val="0070C0"/>
                </a:solidFill>
                <a:latin typeface="Calibri"/>
                <a:ea typeface="Calibri"/>
                <a:cs typeface="Calibri"/>
                <a:sym typeface="Calibri"/>
              </a:rPr>
              <a:t>having sex with them. I’ve been with guys and girls. </a:t>
            </a:r>
            <a:r>
              <a:rPr lang="en-US" sz="2800">
                <a:solidFill>
                  <a:srgbClr val="0070C0"/>
                </a:solidFill>
                <a:latin typeface="Calibri"/>
                <a:ea typeface="Calibri"/>
                <a:cs typeface="Calibri"/>
                <a:sym typeface="Calibri"/>
              </a:rPr>
              <a:t>I don’t think there’s anything wrong with that. </a:t>
            </a:r>
            <a:r>
              <a:rPr b="0" i="0" lang="en-US" sz="2800" u="none" cap="none" strike="noStrike">
                <a:solidFill>
                  <a:srgbClr val="0070C0"/>
                </a:solidFill>
                <a:latin typeface="Calibri"/>
                <a:ea typeface="Calibri"/>
                <a:cs typeface="Calibri"/>
                <a:sym typeface="Calibri"/>
              </a:rPr>
              <a:t>I know some people probably think I’m an </a:t>
            </a:r>
            <a:r>
              <a:rPr b="1" i="0" lang="en-US" sz="3200" u="none" cap="none" strike="noStrike">
                <a:solidFill>
                  <a:srgbClr val="0070C0"/>
                </a:solidFill>
                <a:latin typeface="Calibri"/>
                <a:ea typeface="Calibri"/>
                <a:cs typeface="Calibri"/>
                <a:sym typeface="Calibri"/>
              </a:rPr>
              <a:t>easy lay</a:t>
            </a:r>
            <a:r>
              <a:rPr b="0" i="0" lang="en-US" sz="2800" u="none" cap="none" strike="noStrike">
                <a:solidFill>
                  <a:srgbClr val="0070C0"/>
                </a:solidFill>
                <a:latin typeface="Calibri"/>
                <a:ea typeface="Calibri"/>
                <a:cs typeface="Calibri"/>
                <a:sym typeface="Calibri"/>
              </a:rPr>
              <a:t>, but I don’t think there’s anything wrong with what I do. Let them think what they think. I’m 18 and proud to be sexually active.</a:t>
            </a:r>
            <a:endParaRPr/>
          </a:p>
          <a:p>
            <a:pPr indent="0" lvl="0" marL="0" marR="0" rtl="0" algn="l">
              <a:lnSpc>
                <a:spcPct val="100000"/>
              </a:lnSpc>
              <a:spcBef>
                <a:spcPts val="0"/>
              </a:spcBef>
              <a:spcAft>
                <a:spcPts val="0"/>
              </a:spcAft>
              <a:buNone/>
            </a:pPr>
            <a:r>
              <a:t/>
            </a:r>
            <a:endParaRPr b="0" i="1" sz="28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rPr b="0" i="1" lang="en-US" sz="2800" u="none" cap="none" strike="noStrike">
                <a:solidFill>
                  <a:srgbClr val="0070C0"/>
                </a:solidFill>
                <a:latin typeface="Calibri"/>
                <a:ea typeface="Calibri"/>
                <a:cs typeface="Calibri"/>
                <a:sym typeface="Calibri"/>
              </a:rPr>
              <a:t>Nicoleta</a:t>
            </a:r>
            <a:endParaRPr b="0" i="0" sz="28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2" name="Shape 1152"/>
        <p:cNvGrpSpPr/>
        <p:nvPr/>
      </p:nvGrpSpPr>
      <p:grpSpPr>
        <a:xfrm>
          <a:off x="0" y="0"/>
          <a:ext cx="0" cy="0"/>
          <a:chOff x="0" y="0"/>
          <a:chExt cx="0" cy="0"/>
        </a:xfrm>
      </p:grpSpPr>
      <p:pic>
        <p:nvPicPr>
          <p:cNvPr id="1153" name="Google Shape;1153;p34"/>
          <p:cNvPicPr preferRelativeResize="0"/>
          <p:nvPr/>
        </p:nvPicPr>
        <p:blipFill rotWithShape="1">
          <a:blip r:embed="rId3">
            <a:alphaModFix/>
          </a:blip>
          <a:srcRect b="0" l="19542" r="19542" t="0"/>
          <a:stretch/>
        </p:blipFill>
        <p:spPr>
          <a:xfrm>
            <a:off x="8091055" y="610582"/>
            <a:ext cx="4088076" cy="5980003"/>
          </a:xfrm>
          <a:prstGeom prst="rect">
            <a:avLst/>
          </a:prstGeom>
          <a:noFill/>
          <a:ln>
            <a:noFill/>
          </a:ln>
        </p:spPr>
      </p:pic>
      <p:pic>
        <p:nvPicPr>
          <p:cNvPr id="1154" name="Google Shape;1154;p34"/>
          <p:cNvPicPr preferRelativeResize="0"/>
          <p:nvPr/>
        </p:nvPicPr>
        <p:blipFill rotWithShape="1">
          <a:blip r:embed="rId4">
            <a:alphaModFix/>
          </a:blip>
          <a:srcRect b="0" l="0" r="0" t="0"/>
          <a:stretch/>
        </p:blipFill>
        <p:spPr>
          <a:xfrm rot="10800000">
            <a:off x="0" y="0"/>
            <a:ext cx="12192000" cy="6858000"/>
          </a:xfrm>
          <a:prstGeom prst="rect">
            <a:avLst/>
          </a:prstGeom>
          <a:noFill/>
          <a:ln>
            <a:noFill/>
          </a:ln>
        </p:spPr>
      </p:pic>
      <p:sp>
        <p:nvSpPr>
          <p:cNvPr id="1155" name="Google Shape;1155;p34"/>
          <p:cNvSpPr/>
          <p:nvPr/>
        </p:nvSpPr>
        <p:spPr>
          <a:xfrm>
            <a:off x="318304" y="1720778"/>
            <a:ext cx="8613045" cy="4423559"/>
          </a:xfrm>
          <a:prstGeom prst="rect">
            <a:avLst/>
          </a:prstGeom>
          <a:noFill/>
          <a:ln>
            <a:noFill/>
          </a:ln>
        </p:spPr>
        <p:txBody>
          <a:bodyPr anchorCtr="0" anchor="ctr" bIns="45700" lIns="91425" spcFirstLastPara="1" rIns="91425" wrap="square" tIns="45700">
            <a:normAutofit/>
          </a:bodyPr>
          <a:lstStyle/>
          <a:p>
            <a:pPr indent="12700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Group brainstorm" id="1156" name="Google Shape;1156;p34"/>
          <p:cNvPicPr preferRelativeResize="0"/>
          <p:nvPr/>
        </p:nvPicPr>
        <p:blipFill rotWithShape="1">
          <a:blip r:embed="rId5">
            <a:alphaModFix/>
          </a:blip>
          <a:srcRect b="0" l="0" r="0" t="0"/>
          <a:stretch/>
        </p:blipFill>
        <p:spPr>
          <a:xfrm>
            <a:off x="930910" y="5755006"/>
            <a:ext cx="350520" cy="45719"/>
          </a:xfrm>
          <a:prstGeom prst="rect">
            <a:avLst/>
          </a:prstGeom>
          <a:noFill/>
          <a:ln>
            <a:noFill/>
          </a:ln>
        </p:spPr>
      </p:pic>
      <p:sp>
        <p:nvSpPr>
          <p:cNvPr id="1157" name="Google Shape;1157;p34"/>
          <p:cNvSpPr txBox="1"/>
          <p:nvPr/>
        </p:nvSpPr>
        <p:spPr>
          <a:xfrm>
            <a:off x="467834" y="893135"/>
            <a:ext cx="615124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8" name="Google Shape;1158;p34"/>
          <p:cNvSpPr txBox="1"/>
          <p:nvPr/>
        </p:nvSpPr>
        <p:spPr>
          <a:xfrm>
            <a:off x="12869" y="460279"/>
            <a:ext cx="629416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000" u="none" cap="none" strike="noStrike">
              <a:solidFill>
                <a:srgbClr val="FF0000"/>
              </a:solidFill>
              <a:latin typeface="Calibri"/>
              <a:ea typeface="Calibri"/>
              <a:cs typeface="Calibri"/>
              <a:sym typeface="Calibri"/>
            </a:endParaRPr>
          </a:p>
        </p:txBody>
      </p:sp>
      <p:sp>
        <p:nvSpPr>
          <p:cNvPr id="1159" name="Google Shape;1159;p34"/>
          <p:cNvSpPr txBox="1"/>
          <p:nvPr/>
        </p:nvSpPr>
        <p:spPr>
          <a:xfrm>
            <a:off x="213925" y="460275"/>
            <a:ext cx="7699500" cy="646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0000"/>
                </a:solidFill>
                <a:latin typeface="Calibri"/>
                <a:ea typeface="Calibri"/>
                <a:cs typeface="Calibri"/>
                <a:sym typeface="Calibri"/>
              </a:rPr>
              <a:t>What do I think about sex? </a:t>
            </a:r>
            <a:endParaRPr b="1"/>
          </a:p>
          <a:p>
            <a:pPr indent="0" lvl="0" marL="0" marR="0" rtl="0" algn="l">
              <a:lnSpc>
                <a:spcPct val="100000"/>
              </a:lnSpc>
              <a:spcBef>
                <a:spcPts val="0"/>
              </a:spcBef>
              <a:spcAft>
                <a:spcPts val="0"/>
              </a:spcAft>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800" u="none" cap="none" strike="noStrike">
                <a:solidFill>
                  <a:srgbClr val="FF0000"/>
                </a:solidFill>
                <a:latin typeface="Calibri"/>
                <a:ea typeface="Calibri"/>
                <a:cs typeface="Calibri"/>
                <a:sym typeface="Calibri"/>
              </a:rPr>
              <a:t>I’m seeing</a:t>
            </a:r>
            <a:r>
              <a:rPr b="0" i="0" lang="en-US" sz="2800" u="none" cap="none" strike="noStrike">
                <a:solidFill>
                  <a:srgbClr val="FF0000"/>
                </a:solidFill>
                <a:latin typeface="Calibri"/>
                <a:ea typeface="Calibri"/>
                <a:cs typeface="Calibri"/>
                <a:sym typeface="Calibri"/>
              </a:rPr>
              <a:t> a girl at college. We’ve been together</a:t>
            </a:r>
            <a:r>
              <a:rPr lang="en-US" sz="2800">
                <a:solidFill>
                  <a:srgbClr val="FF0000"/>
                </a:solidFill>
                <a:latin typeface="Calibri"/>
                <a:ea typeface="Calibri"/>
                <a:cs typeface="Calibri"/>
                <a:sym typeface="Calibri"/>
              </a:rPr>
              <a:t> </a:t>
            </a:r>
            <a:r>
              <a:rPr b="0" i="0" lang="en-US" sz="2800" u="none" cap="none" strike="noStrike">
                <a:solidFill>
                  <a:srgbClr val="FF0000"/>
                </a:solidFill>
                <a:latin typeface="Calibri"/>
                <a:ea typeface="Calibri"/>
                <a:cs typeface="Calibri"/>
                <a:sym typeface="Calibri"/>
              </a:rPr>
              <a:t>for a few months. We didn’t have sex for a while</a:t>
            </a:r>
            <a:r>
              <a:rPr lang="en-US"/>
              <a:t> </a:t>
            </a:r>
            <a:r>
              <a:rPr b="0" i="0" lang="en-US" sz="2800" u="none" cap="none" strike="noStrike">
                <a:solidFill>
                  <a:srgbClr val="FF0000"/>
                </a:solidFill>
                <a:latin typeface="Calibri"/>
                <a:ea typeface="Calibri"/>
                <a:cs typeface="Calibri"/>
                <a:sym typeface="Calibri"/>
              </a:rPr>
              <a:t>and her parents talked to her about </a:t>
            </a:r>
            <a:r>
              <a:rPr b="1" i="0" lang="en-US" sz="3200" u="none" cap="none" strike="noStrike">
                <a:solidFill>
                  <a:srgbClr val="FF0000"/>
                </a:solidFill>
                <a:latin typeface="Calibri"/>
                <a:ea typeface="Calibri"/>
                <a:cs typeface="Calibri"/>
                <a:sym typeface="Calibri"/>
              </a:rPr>
              <a:t>taking it slowly.</a:t>
            </a:r>
            <a:r>
              <a:rPr lang="en-US"/>
              <a:t> </a:t>
            </a:r>
            <a:r>
              <a:rPr b="0" i="0" lang="en-US" sz="2800" u="none" cap="none" strike="noStrike">
                <a:solidFill>
                  <a:srgbClr val="FF0000"/>
                </a:solidFill>
                <a:latin typeface="Calibri"/>
                <a:ea typeface="Calibri"/>
                <a:cs typeface="Calibri"/>
                <a:sym typeface="Calibri"/>
              </a:rPr>
              <a:t>I just didn’t want her to feel like I was </a:t>
            </a:r>
            <a:r>
              <a:rPr b="1" i="0" lang="en-US" sz="3200" u="none" cap="none" strike="noStrike">
                <a:solidFill>
                  <a:srgbClr val="FF0000"/>
                </a:solidFill>
                <a:latin typeface="Calibri"/>
                <a:ea typeface="Calibri"/>
                <a:cs typeface="Calibri"/>
                <a:sym typeface="Calibri"/>
              </a:rPr>
              <a:t>hassling</a:t>
            </a:r>
            <a:r>
              <a:rPr lang="en-US"/>
              <a:t> </a:t>
            </a:r>
            <a:r>
              <a:rPr b="1" i="0" lang="en-US" sz="3200" u="none" cap="none" strike="noStrike">
                <a:solidFill>
                  <a:srgbClr val="FF0000"/>
                </a:solidFill>
                <a:latin typeface="Calibri"/>
                <a:ea typeface="Calibri"/>
                <a:cs typeface="Calibri"/>
                <a:sym typeface="Calibri"/>
              </a:rPr>
              <a:t>her </a:t>
            </a:r>
            <a:r>
              <a:rPr b="0" i="0" lang="en-US" sz="2800" u="none" cap="none" strike="noStrike">
                <a:solidFill>
                  <a:srgbClr val="FF0000"/>
                </a:solidFill>
                <a:latin typeface="Calibri"/>
                <a:ea typeface="Calibri"/>
                <a:cs typeface="Calibri"/>
                <a:sym typeface="Calibri"/>
              </a:rPr>
              <a:t>into having sex, but it does feel right because</a:t>
            </a:r>
            <a:r>
              <a:rPr lang="en-US"/>
              <a:t> </a:t>
            </a:r>
            <a:r>
              <a:rPr b="0" i="0" lang="en-US" sz="2800" u="none" cap="none" strike="noStrike">
                <a:solidFill>
                  <a:srgbClr val="FF0000"/>
                </a:solidFill>
                <a:latin typeface="Calibri"/>
                <a:ea typeface="Calibri"/>
                <a:cs typeface="Calibri"/>
                <a:sym typeface="Calibri"/>
              </a:rPr>
              <a:t>we’re in a steady relationship. If she’d wanted</a:t>
            </a:r>
            <a:r>
              <a:rPr lang="en-US"/>
              <a:t> </a:t>
            </a:r>
            <a:r>
              <a:rPr b="0" i="0" lang="en-US" sz="2800" u="none" cap="none" strike="noStrike">
                <a:solidFill>
                  <a:srgbClr val="FF0000"/>
                </a:solidFill>
                <a:latin typeface="Calibri"/>
                <a:ea typeface="Calibri"/>
                <a:cs typeface="Calibri"/>
                <a:sym typeface="Calibri"/>
              </a:rPr>
              <a:t>to wait that would have been fine with me.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rPr b="0" i="1" lang="en-US" sz="2800" u="none" cap="none" strike="noStrike">
                <a:solidFill>
                  <a:srgbClr val="FF0000"/>
                </a:solidFill>
                <a:latin typeface="Calibri"/>
                <a:ea typeface="Calibri"/>
                <a:cs typeface="Calibri"/>
                <a:sym typeface="Calibri"/>
              </a:rPr>
              <a:t>Gabriele</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3" name="Shape 1163"/>
        <p:cNvGrpSpPr/>
        <p:nvPr/>
      </p:nvGrpSpPr>
      <p:grpSpPr>
        <a:xfrm>
          <a:off x="0" y="0"/>
          <a:ext cx="0" cy="0"/>
          <a:chOff x="0" y="0"/>
          <a:chExt cx="0" cy="0"/>
        </a:xfrm>
      </p:grpSpPr>
      <p:pic>
        <p:nvPicPr>
          <p:cNvPr id="1164" name="Google Shape;1164;p35"/>
          <p:cNvPicPr preferRelativeResize="0"/>
          <p:nvPr/>
        </p:nvPicPr>
        <p:blipFill rotWithShape="1">
          <a:blip r:embed="rId3">
            <a:alphaModFix/>
          </a:blip>
          <a:srcRect b="13480" l="0" r="0" t="13480"/>
          <a:stretch/>
        </p:blipFill>
        <p:spPr>
          <a:xfrm>
            <a:off x="7315201" y="542328"/>
            <a:ext cx="4863930" cy="6048257"/>
          </a:xfrm>
          <a:prstGeom prst="rect">
            <a:avLst/>
          </a:prstGeom>
          <a:noFill/>
          <a:ln>
            <a:noFill/>
          </a:ln>
        </p:spPr>
      </p:pic>
      <p:pic>
        <p:nvPicPr>
          <p:cNvPr id="1165" name="Google Shape;1165;p35"/>
          <p:cNvPicPr preferRelativeResize="0"/>
          <p:nvPr/>
        </p:nvPicPr>
        <p:blipFill rotWithShape="1">
          <a:blip r:embed="rId4">
            <a:alphaModFix/>
          </a:blip>
          <a:srcRect b="0" l="0" r="0" t="0"/>
          <a:stretch/>
        </p:blipFill>
        <p:spPr>
          <a:xfrm rot="10800000">
            <a:off x="0" y="0"/>
            <a:ext cx="12192000" cy="6858000"/>
          </a:xfrm>
          <a:prstGeom prst="rect">
            <a:avLst/>
          </a:prstGeom>
          <a:noFill/>
          <a:ln>
            <a:noFill/>
          </a:ln>
        </p:spPr>
      </p:pic>
      <p:sp>
        <p:nvSpPr>
          <p:cNvPr id="1166" name="Google Shape;1166;p35"/>
          <p:cNvSpPr/>
          <p:nvPr/>
        </p:nvSpPr>
        <p:spPr>
          <a:xfrm>
            <a:off x="318304" y="1720778"/>
            <a:ext cx="8613045" cy="4423559"/>
          </a:xfrm>
          <a:prstGeom prst="rect">
            <a:avLst/>
          </a:prstGeom>
          <a:noFill/>
          <a:ln>
            <a:noFill/>
          </a:ln>
        </p:spPr>
        <p:txBody>
          <a:bodyPr anchorCtr="0" anchor="ctr" bIns="45700" lIns="91425" spcFirstLastPara="1" rIns="91425" wrap="square" tIns="45700">
            <a:normAutofit/>
          </a:bodyPr>
          <a:lstStyle/>
          <a:p>
            <a:pPr indent="12700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Group brainstorm" id="1167" name="Google Shape;1167;p35"/>
          <p:cNvPicPr preferRelativeResize="0"/>
          <p:nvPr/>
        </p:nvPicPr>
        <p:blipFill rotWithShape="1">
          <a:blip r:embed="rId5">
            <a:alphaModFix/>
          </a:blip>
          <a:srcRect b="0" l="0" r="0" t="0"/>
          <a:stretch/>
        </p:blipFill>
        <p:spPr>
          <a:xfrm>
            <a:off x="930910" y="5755006"/>
            <a:ext cx="350520" cy="45719"/>
          </a:xfrm>
          <a:prstGeom prst="rect">
            <a:avLst/>
          </a:prstGeom>
          <a:noFill/>
          <a:ln>
            <a:noFill/>
          </a:ln>
        </p:spPr>
      </p:pic>
      <p:sp>
        <p:nvSpPr>
          <p:cNvPr id="1168" name="Google Shape;1168;p35"/>
          <p:cNvSpPr txBox="1"/>
          <p:nvPr/>
        </p:nvSpPr>
        <p:spPr>
          <a:xfrm>
            <a:off x="467834" y="893135"/>
            <a:ext cx="615124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9" name="Google Shape;1169;p35"/>
          <p:cNvSpPr txBox="1"/>
          <p:nvPr/>
        </p:nvSpPr>
        <p:spPr>
          <a:xfrm>
            <a:off x="12869" y="460279"/>
            <a:ext cx="629416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000" u="none" cap="none" strike="noStrike">
              <a:solidFill>
                <a:srgbClr val="FF0000"/>
              </a:solidFill>
              <a:latin typeface="Calibri"/>
              <a:ea typeface="Calibri"/>
              <a:cs typeface="Calibri"/>
              <a:sym typeface="Calibri"/>
            </a:endParaRPr>
          </a:p>
        </p:txBody>
      </p:sp>
      <p:sp>
        <p:nvSpPr>
          <p:cNvPr id="1170" name="Google Shape;1170;p35"/>
          <p:cNvSpPr txBox="1"/>
          <p:nvPr/>
        </p:nvSpPr>
        <p:spPr>
          <a:xfrm>
            <a:off x="-19437930" y="1510656"/>
            <a:ext cx="34270809"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FF0000"/>
                </a:solidFill>
                <a:latin typeface="Arial"/>
                <a:ea typeface="Arial"/>
                <a:cs typeface="Arial"/>
                <a:sym typeface="Arial"/>
              </a:rPr>
              <a:t>What do I think about sex? </a:t>
            </a:r>
            <a:endParaRPr/>
          </a:p>
          <a:p>
            <a:pPr indent="0" lvl="0" marL="0" marR="0" rtl="0" algn="l">
              <a:lnSpc>
                <a:spcPct val="100000"/>
              </a:lnSpc>
              <a:spcBef>
                <a:spcPts val="0"/>
              </a:spcBef>
              <a:spcAft>
                <a:spcPts val="0"/>
              </a:spcAft>
              <a:buNone/>
            </a:pPr>
            <a:r>
              <a:t/>
            </a:r>
            <a:endParaRPr b="0" i="0" sz="2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1" name="Google Shape;1171;p35"/>
          <p:cNvSpPr txBox="1"/>
          <p:nvPr/>
        </p:nvSpPr>
        <p:spPr>
          <a:xfrm>
            <a:off x="152401" y="267415"/>
            <a:ext cx="7162800" cy="652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B050"/>
                </a:solidFill>
              </a:rPr>
              <a:t>What do I think about sex? </a:t>
            </a:r>
            <a:endParaRPr b="1"/>
          </a:p>
          <a:p>
            <a:pPr indent="0" lvl="0" marL="0" marR="0" rtl="0" algn="l">
              <a:lnSpc>
                <a:spcPct val="100000"/>
              </a:lnSpc>
              <a:spcBef>
                <a:spcPts val="0"/>
              </a:spcBef>
              <a:spcAft>
                <a:spcPts val="0"/>
              </a:spcAft>
              <a:buNone/>
            </a:pPr>
            <a:r>
              <a:t/>
            </a:r>
            <a:endParaRPr b="0" i="0" sz="2800" u="none" cap="none" strike="noStrike">
              <a:solidFill>
                <a:srgbClr val="00B050"/>
              </a:solidFill>
              <a:latin typeface="Arial"/>
              <a:ea typeface="Arial"/>
              <a:cs typeface="Arial"/>
              <a:sym typeface="Arial"/>
            </a:endParaRPr>
          </a:p>
          <a:p>
            <a:pPr indent="0" lvl="0" marL="0" marR="0" rtl="0" algn="l">
              <a:lnSpc>
                <a:spcPct val="100000"/>
              </a:lnSpc>
              <a:spcBef>
                <a:spcPts val="0"/>
              </a:spcBef>
              <a:spcAft>
                <a:spcPts val="0"/>
              </a:spcAft>
              <a:buNone/>
            </a:pPr>
            <a:r>
              <a:rPr b="0" i="0" lang="en-US" sz="2800" u="none" cap="none" strike="noStrike">
                <a:solidFill>
                  <a:srgbClr val="00B050"/>
                </a:solidFill>
                <a:latin typeface="Calibri"/>
                <a:ea typeface="Calibri"/>
                <a:cs typeface="Calibri"/>
                <a:sym typeface="Calibri"/>
              </a:rPr>
              <a:t>I’ve known I</a:t>
            </a:r>
            <a:r>
              <a:rPr b="0" i="0" lang="en-US" sz="2800" u="none" cap="none" strike="noStrike">
                <a:solidFill>
                  <a:srgbClr val="00B050"/>
                </a:solidFill>
                <a:latin typeface="Calibri"/>
                <a:ea typeface="Calibri"/>
                <a:cs typeface="Calibri"/>
                <a:sym typeface="Calibri"/>
              </a:rPr>
              <a:t>’ve</a:t>
            </a:r>
            <a:r>
              <a:rPr b="0" i="0" lang="en-US" sz="2800" u="none" cap="none" strike="noStrike">
                <a:solidFill>
                  <a:srgbClr val="00B050"/>
                </a:solidFill>
                <a:latin typeface="Calibri"/>
                <a:ea typeface="Calibri"/>
                <a:cs typeface="Calibri"/>
                <a:sym typeface="Calibri"/>
              </a:rPr>
              <a:t> liked boys for years and </a:t>
            </a:r>
            <a:r>
              <a:rPr b="1" i="0" lang="en-US" sz="3200" u="none" cap="none" strike="noStrike">
                <a:solidFill>
                  <a:srgbClr val="00B050"/>
                </a:solidFill>
                <a:latin typeface="Calibri"/>
                <a:ea typeface="Calibri"/>
                <a:cs typeface="Calibri"/>
                <a:sym typeface="Calibri"/>
              </a:rPr>
              <a:t>coming out</a:t>
            </a:r>
            <a:r>
              <a:rPr b="0" i="0" lang="en-US" sz="3200" u="none" cap="none" strike="noStrike">
                <a:solidFill>
                  <a:srgbClr val="00B050"/>
                </a:solidFill>
                <a:latin typeface="Calibri"/>
                <a:ea typeface="Calibri"/>
                <a:cs typeface="Calibri"/>
                <a:sym typeface="Calibri"/>
              </a:rPr>
              <a:t> </a:t>
            </a:r>
            <a:r>
              <a:rPr b="0" i="0" lang="en-US" sz="2800" u="none" cap="none" strike="noStrike">
                <a:solidFill>
                  <a:srgbClr val="00B050"/>
                </a:solidFill>
                <a:latin typeface="Calibri"/>
                <a:ea typeface="Calibri"/>
                <a:cs typeface="Calibri"/>
                <a:sym typeface="Calibri"/>
              </a:rPr>
              <a:t>was the hardest thing I ever had to do. My friends said they already knew but my parents still refuse to accept I am gay. They just don’t </a:t>
            </a:r>
            <a:r>
              <a:rPr b="1" i="0" lang="en-US" sz="3200" u="none" cap="none" strike="noStrike">
                <a:solidFill>
                  <a:srgbClr val="00B050"/>
                </a:solidFill>
                <a:latin typeface="Calibri"/>
                <a:ea typeface="Calibri"/>
                <a:cs typeface="Calibri"/>
                <a:sym typeface="Calibri"/>
              </a:rPr>
              <a:t>get it.</a:t>
            </a:r>
            <a:r>
              <a:rPr b="0" i="0" lang="en-US" sz="3200" u="none" cap="none" strike="noStrike">
                <a:solidFill>
                  <a:srgbClr val="00B050"/>
                </a:solidFill>
                <a:latin typeface="Calibri"/>
                <a:ea typeface="Calibri"/>
                <a:cs typeface="Calibri"/>
                <a:sym typeface="Calibri"/>
              </a:rPr>
              <a:t> </a:t>
            </a:r>
            <a:r>
              <a:rPr b="0" i="0" lang="en-US" sz="2800" u="none" cap="none" strike="noStrike">
                <a:solidFill>
                  <a:srgbClr val="00B050"/>
                </a:solidFill>
                <a:latin typeface="Calibri"/>
                <a:ea typeface="Calibri"/>
                <a:cs typeface="Calibri"/>
                <a:sym typeface="Calibri"/>
              </a:rPr>
              <a:t>Most people in our community think it is wrong and think I have some kind of disease. They think I need to be cured. I’m not really accepted by my community anymore which makes me really sad. I just wish they would understand me and accept me for who I am.</a:t>
            </a:r>
            <a:endParaRPr b="0" i="0" sz="2800" u="none" cap="none" strike="noStrike">
              <a:solidFill>
                <a:srgbClr val="00B05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800">
              <a:solidFill>
                <a:srgbClr val="00B050"/>
              </a:solidFill>
              <a:latin typeface="Calibri"/>
              <a:ea typeface="Calibri"/>
              <a:cs typeface="Calibri"/>
              <a:sym typeface="Calibri"/>
            </a:endParaRPr>
          </a:p>
          <a:p>
            <a:pPr indent="0" lvl="0" marL="0" marR="0" rtl="0" algn="l">
              <a:lnSpc>
                <a:spcPct val="100000"/>
              </a:lnSpc>
              <a:spcBef>
                <a:spcPts val="0"/>
              </a:spcBef>
              <a:spcAft>
                <a:spcPts val="0"/>
              </a:spcAft>
              <a:buNone/>
            </a:pPr>
            <a:r>
              <a:rPr b="0" i="1" lang="en-US" sz="2800" u="none" cap="none" strike="noStrike">
                <a:solidFill>
                  <a:srgbClr val="00B050"/>
                </a:solidFill>
                <a:latin typeface="Calibri"/>
                <a:ea typeface="Calibri"/>
                <a:cs typeface="Calibri"/>
                <a:sym typeface="Calibri"/>
              </a:rPr>
              <a:t>Tekle</a:t>
            </a:r>
            <a:endParaRPr b="0" i="0" sz="28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2" name="Google Shape;1172;p35"/>
          <p:cNvSpPr txBox="1"/>
          <p:nvPr/>
        </p:nvSpPr>
        <p:spPr>
          <a:xfrm>
            <a:off x="-63795" y="-723014"/>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6" name="Shape 1176"/>
        <p:cNvGrpSpPr/>
        <p:nvPr/>
      </p:nvGrpSpPr>
      <p:grpSpPr>
        <a:xfrm>
          <a:off x="0" y="0"/>
          <a:ext cx="0" cy="0"/>
          <a:chOff x="0" y="0"/>
          <a:chExt cx="0" cy="0"/>
        </a:xfrm>
      </p:grpSpPr>
      <p:pic>
        <p:nvPicPr>
          <p:cNvPr id="1177" name="Google Shape;1177;p36"/>
          <p:cNvPicPr preferRelativeResize="0"/>
          <p:nvPr/>
        </p:nvPicPr>
        <p:blipFill rotWithShape="1">
          <a:blip r:embed="rId3">
            <a:alphaModFix/>
          </a:blip>
          <a:srcRect b="0" l="19542" r="19542" t="0"/>
          <a:stretch/>
        </p:blipFill>
        <p:spPr>
          <a:xfrm>
            <a:off x="6281910" y="136622"/>
            <a:ext cx="5897221" cy="6453963"/>
          </a:xfrm>
          <a:prstGeom prst="rect">
            <a:avLst/>
          </a:prstGeom>
          <a:noFill/>
          <a:ln>
            <a:noFill/>
          </a:ln>
        </p:spPr>
      </p:pic>
      <p:pic>
        <p:nvPicPr>
          <p:cNvPr id="1178" name="Google Shape;1178;p36"/>
          <p:cNvPicPr preferRelativeResize="0"/>
          <p:nvPr/>
        </p:nvPicPr>
        <p:blipFill rotWithShape="1">
          <a:blip r:embed="rId4">
            <a:alphaModFix/>
          </a:blip>
          <a:srcRect b="0" l="0" r="0" t="0"/>
          <a:stretch/>
        </p:blipFill>
        <p:spPr>
          <a:xfrm rot="10800000">
            <a:off x="0" y="0"/>
            <a:ext cx="12192000" cy="6858000"/>
          </a:xfrm>
          <a:prstGeom prst="rect">
            <a:avLst/>
          </a:prstGeom>
          <a:noFill/>
          <a:ln>
            <a:noFill/>
          </a:ln>
        </p:spPr>
      </p:pic>
      <p:sp>
        <p:nvSpPr>
          <p:cNvPr id="1179" name="Google Shape;1179;p36"/>
          <p:cNvSpPr/>
          <p:nvPr/>
        </p:nvSpPr>
        <p:spPr>
          <a:xfrm>
            <a:off x="318304" y="1720778"/>
            <a:ext cx="8613045" cy="4423559"/>
          </a:xfrm>
          <a:prstGeom prst="rect">
            <a:avLst/>
          </a:prstGeom>
          <a:noFill/>
          <a:ln>
            <a:noFill/>
          </a:ln>
        </p:spPr>
        <p:txBody>
          <a:bodyPr anchorCtr="0" anchor="ctr" bIns="45700" lIns="91425" spcFirstLastPara="1" rIns="91425" wrap="square" tIns="45700">
            <a:normAutofit/>
          </a:bodyPr>
          <a:lstStyle/>
          <a:p>
            <a:pPr indent="12700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Group brainstorm" id="1180" name="Google Shape;1180;p36"/>
          <p:cNvPicPr preferRelativeResize="0"/>
          <p:nvPr/>
        </p:nvPicPr>
        <p:blipFill rotWithShape="1">
          <a:blip r:embed="rId5">
            <a:alphaModFix/>
          </a:blip>
          <a:srcRect b="0" l="0" r="0" t="0"/>
          <a:stretch/>
        </p:blipFill>
        <p:spPr>
          <a:xfrm>
            <a:off x="930910" y="5755006"/>
            <a:ext cx="350520" cy="45719"/>
          </a:xfrm>
          <a:prstGeom prst="rect">
            <a:avLst/>
          </a:prstGeom>
          <a:noFill/>
          <a:ln>
            <a:noFill/>
          </a:ln>
        </p:spPr>
      </p:pic>
      <p:sp>
        <p:nvSpPr>
          <p:cNvPr id="1181" name="Google Shape;1181;p36"/>
          <p:cNvSpPr txBox="1"/>
          <p:nvPr/>
        </p:nvSpPr>
        <p:spPr>
          <a:xfrm>
            <a:off x="467834" y="893135"/>
            <a:ext cx="615124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2" name="Google Shape;1182;p36"/>
          <p:cNvSpPr txBox="1"/>
          <p:nvPr/>
        </p:nvSpPr>
        <p:spPr>
          <a:xfrm>
            <a:off x="12869" y="460279"/>
            <a:ext cx="629416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000" u="none" cap="none" strike="noStrike">
              <a:solidFill>
                <a:srgbClr val="FF0000"/>
              </a:solidFill>
              <a:latin typeface="Calibri"/>
              <a:ea typeface="Calibri"/>
              <a:cs typeface="Calibri"/>
              <a:sym typeface="Calibri"/>
            </a:endParaRPr>
          </a:p>
        </p:txBody>
      </p:sp>
      <p:sp>
        <p:nvSpPr>
          <p:cNvPr id="1183" name="Google Shape;1183;p36"/>
          <p:cNvSpPr txBox="1"/>
          <p:nvPr/>
        </p:nvSpPr>
        <p:spPr>
          <a:xfrm>
            <a:off x="-19437930" y="1510656"/>
            <a:ext cx="34270809"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FF0000"/>
                </a:solidFill>
                <a:latin typeface="Arial"/>
                <a:ea typeface="Arial"/>
                <a:cs typeface="Arial"/>
                <a:sym typeface="Arial"/>
              </a:rPr>
              <a:t>What do I think about sex? </a:t>
            </a:r>
            <a:endParaRPr/>
          </a:p>
          <a:p>
            <a:pPr indent="0" lvl="0" marL="0" marR="0" rtl="0" algn="l">
              <a:lnSpc>
                <a:spcPct val="100000"/>
              </a:lnSpc>
              <a:spcBef>
                <a:spcPts val="0"/>
              </a:spcBef>
              <a:spcAft>
                <a:spcPts val="0"/>
              </a:spcAft>
              <a:buNone/>
            </a:pPr>
            <a:r>
              <a:t/>
            </a:r>
            <a:endParaRPr b="0" i="0" sz="2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4" name="Google Shape;1184;p36"/>
          <p:cNvSpPr txBox="1"/>
          <p:nvPr/>
        </p:nvSpPr>
        <p:spPr>
          <a:xfrm>
            <a:off x="152401" y="267415"/>
            <a:ext cx="6129600" cy="6618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C000"/>
                </a:solidFill>
              </a:rPr>
              <a:t>What do I think about sex? </a:t>
            </a:r>
            <a:endParaRPr b="1"/>
          </a:p>
          <a:p>
            <a:pPr indent="0" lvl="0" marL="0" marR="0" rtl="0" algn="l">
              <a:lnSpc>
                <a:spcPct val="100000"/>
              </a:lnSpc>
              <a:spcBef>
                <a:spcPts val="0"/>
              </a:spcBef>
              <a:spcAft>
                <a:spcPts val="0"/>
              </a:spcAft>
              <a:buNone/>
            </a:pPr>
            <a:r>
              <a:rPr b="0" i="0" lang="en-US" sz="1400" u="none" cap="none" strike="noStrike">
                <a:solidFill>
                  <a:srgbClr val="FFC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2800" u="none" cap="none" strike="noStrike">
                <a:solidFill>
                  <a:srgbClr val="FFC000"/>
                </a:solidFill>
                <a:latin typeface="Calibri"/>
                <a:ea typeface="Calibri"/>
                <a:cs typeface="Calibri"/>
                <a:sym typeface="Calibri"/>
              </a:rPr>
              <a:t>I feel a lot of pressure when I go out. My friends make jokes and think I’m</a:t>
            </a:r>
            <a:r>
              <a:rPr b="1" i="0" lang="en-US" sz="2800" u="none" cap="none" strike="noStrike">
                <a:solidFill>
                  <a:srgbClr val="FFC000"/>
                </a:solidFill>
                <a:latin typeface="Calibri"/>
                <a:ea typeface="Calibri"/>
                <a:cs typeface="Calibri"/>
                <a:sym typeface="Calibri"/>
              </a:rPr>
              <a:t> </a:t>
            </a:r>
            <a:r>
              <a:rPr b="1" i="0" lang="en-US" sz="3200" u="none" cap="none" strike="noStrike">
                <a:solidFill>
                  <a:srgbClr val="FFC000"/>
                </a:solidFill>
                <a:latin typeface="Calibri"/>
                <a:ea typeface="Calibri"/>
                <a:cs typeface="Calibri"/>
                <a:sym typeface="Calibri"/>
              </a:rPr>
              <a:t>frigid</a:t>
            </a:r>
            <a:r>
              <a:rPr b="0" i="0" lang="en-US" sz="3200" u="none" cap="none" strike="noStrike">
                <a:solidFill>
                  <a:srgbClr val="FFC000"/>
                </a:solidFill>
                <a:latin typeface="Calibri"/>
                <a:ea typeface="Calibri"/>
                <a:cs typeface="Calibri"/>
                <a:sym typeface="Calibri"/>
              </a:rPr>
              <a:t>, </a:t>
            </a:r>
            <a:r>
              <a:rPr b="0" i="0" lang="en-US" sz="2800" u="none" cap="none" strike="noStrike">
                <a:solidFill>
                  <a:srgbClr val="FFC000"/>
                </a:solidFill>
                <a:latin typeface="Calibri"/>
                <a:ea typeface="Calibri"/>
                <a:cs typeface="Calibri"/>
                <a:sym typeface="Calibri"/>
              </a:rPr>
              <a:t>and they don’t understand why I won’t sleep with anyone. I just don’t want to. It doesn’t bother me if they don’t</a:t>
            </a:r>
            <a:r>
              <a:rPr lang="en-US" sz="2800">
                <a:solidFill>
                  <a:srgbClr val="FFC000"/>
                </a:solidFill>
                <a:latin typeface="Calibri"/>
                <a:ea typeface="Calibri"/>
                <a:cs typeface="Calibri"/>
                <a:sym typeface="Calibri"/>
              </a:rPr>
              <a:t> </a:t>
            </a:r>
            <a:r>
              <a:rPr b="0" i="0" lang="en-US" sz="2800" u="none" cap="none" strike="noStrike">
                <a:solidFill>
                  <a:srgbClr val="FFC000"/>
                </a:solidFill>
                <a:latin typeface="Calibri"/>
                <a:ea typeface="Calibri"/>
                <a:cs typeface="Calibri"/>
                <a:sym typeface="Calibri"/>
              </a:rPr>
              <a:t>understand. I think I’m probably the only person in my class who hasn’t had sex. It makes me feel quite special and proud.  I’m in no rush to have sex with the first person I see. </a:t>
            </a:r>
            <a:endParaRPr b="0" i="0" sz="2800" u="none" cap="none" strike="noStrike">
              <a:solidFill>
                <a:srgbClr val="FFC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800">
              <a:solidFill>
                <a:srgbClr val="FFC000"/>
              </a:solidFill>
              <a:latin typeface="Calibri"/>
              <a:ea typeface="Calibri"/>
              <a:cs typeface="Calibri"/>
              <a:sym typeface="Calibri"/>
            </a:endParaRPr>
          </a:p>
          <a:p>
            <a:pPr indent="0" lvl="0" marL="0" marR="0" rtl="0" algn="l">
              <a:lnSpc>
                <a:spcPct val="100000"/>
              </a:lnSpc>
              <a:spcBef>
                <a:spcPts val="0"/>
              </a:spcBef>
              <a:spcAft>
                <a:spcPts val="0"/>
              </a:spcAft>
              <a:buNone/>
            </a:pPr>
            <a:r>
              <a:rPr b="0" i="1" lang="en-US" sz="2800" u="none" cap="none" strike="noStrike">
                <a:solidFill>
                  <a:srgbClr val="FFC000"/>
                </a:solidFill>
                <a:latin typeface="Calibri"/>
                <a:ea typeface="Calibri"/>
                <a:cs typeface="Calibri"/>
                <a:sym typeface="Calibri"/>
              </a:rPr>
              <a:t>Ekaterina</a:t>
            </a:r>
            <a:endParaRPr b="0" i="0" sz="2800" u="none" cap="none" strike="noStrike">
              <a:solidFill>
                <a:srgbClr val="FFC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rgbClr val="00B05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ers">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2021-04-19T17:16:04Z</dcterms:created>
  <dc:creator>jon whitbread</dc:creator>
</cp:coreProperties>
</file>