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fYB88Ou3lXycuAnqMeUoB8qka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C8F9C9-569C-4D49-B6BC-797657B53101}">
  <a:tblStyle styleId="{F0C8F9C9-569C-4D49-B6BC-797657B5310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7"/>
  </p:normalViewPr>
  <p:slideViewPr>
    <p:cSldViewPr snapToGrid="0">
      <p:cViewPr varScale="1">
        <p:scale>
          <a:sx n="80" d="100"/>
          <a:sy n="80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4" name="Google Shape;10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87" name="Google Shape;87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7" name="Google Shape;97;p18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8" name="Google Shape;98;p18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9" name="Google Shape;99;p18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0" name="Google Shape;100;p1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1" name="Google Shape;101;p18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3" name="Google Shape;103;p18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8" name="Google Shape;538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47" name="Google Shape;547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8" name="Google Shape;548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9" name="Google Shape;549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0" name="Google Shape;550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1" name="Google Shape;551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2" name="Google Shape;552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3" name="Google Shape;553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57" name="Google Shape;557;p20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8" name="Google Shape;558;p20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0" name="Google Shape;560;p20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1" name="Google Shape;561;p20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2" name="Google Shape;562;p2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3" name="Google Shape;563;p20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0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0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0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0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5" name="Google Shape;995;p2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8" name="Google Shape;998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02" name="Google Shape;1002;p2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9" name="Google Shape;1009;p2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10" name="Google Shape;1010;p22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1" name="Google Shape;1011;p22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1027" name="Google Shape;1027;p2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8" name="Google Shape;1028;p2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34" name="Google Shape;1034;p2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5" name="Google Shape;1035;p2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2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8" name="Google Shape;1038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2" name="Google Shape;1042;p2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2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8" name="Google Shape;1048;p2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1" name="Google Shape;1051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8" name="Google Shape;1058;p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78" name="Google Shape;1078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Google Shape;1080;p1"/>
          <p:cNvSpPr txBox="1"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>
                <a:solidFill>
                  <a:schemeClr val="lt1"/>
                </a:solidFill>
              </a:rPr>
              <a:t>Work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81" name="Google Shape;1081;p1"/>
          <p:cNvSpPr txBox="1">
            <a:spLocks noGrp="1"/>
          </p:cNvSpPr>
          <p:nvPr>
            <p:ph type="subTitle" idx="1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en-GB" b="1" dirty="0">
                <a:solidFill>
                  <a:schemeClr val="bg1"/>
                </a:solidFill>
              </a:rPr>
              <a:t>The Right Volunteering Role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082" name="Google Shape;1082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3" name="Google Shape;1083;p1" descr="/var/folders/m0/g0d2gdqj3g1dby02qbwk7lnr0000gn/T/com.microsoft.Word/Content.MSO/6CB9C466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DD"/>
        </a:solidFill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29"/>
          <p:cNvSpPr/>
          <p:nvPr/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noFill/>
          <a:ln w="12700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29"/>
          <p:cNvSpPr txBox="1"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7030A0"/>
                </a:solidFill>
              </a:rPr>
              <a:t>Learning Outcomes</a:t>
            </a:r>
            <a:endParaRPr/>
          </a:p>
        </p:txBody>
      </p:sp>
      <p:sp>
        <p:nvSpPr>
          <p:cNvPr id="1091" name="Google Shape;1091;p29"/>
          <p:cNvSpPr txBox="1">
            <a:spLocks noGrp="1"/>
          </p:cNvSpPr>
          <p:nvPr>
            <p:ph type="body" idx="1"/>
          </p:nvPr>
        </p:nvSpPr>
        <p:spPr>
          <a:xfrm>
            <a:off x="5827048" y="1868487"/>
            <a:ext cx="57214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Char char="•"/>
            </a:pPr>
            <a:r>
              <a:rPr lang="en-US">
                <a:solidFill>
                  <a:schemeClr val="dk2"/>
                </a:solidFill>
              </a:rPr>
              <a:t>discussed the experience, skills and personal qualities needed in different volunteering roles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Char char="•"/>
            </a:pPr>
            <a:r>
              <a:rPr lang="en-US">
                <a:solidFill>
                  <a:schemeClr val="dk2"/>
                </a:solidFill>
              </a:rPr>
              <a:t>assessed your own experience, skills and personal qualities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Char char="•"/>
            </a:pPr>
            <a:r>
              <a:rPr lang="en-US">
                <a:solidFill>
                  <a:schemeClr val="dk2"/>
                </a:solidFill>
              </a:rPr>
              <a:t>practised being interviewed for a volunteering role 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2" name="Google Shape;1092;p29" descr="Interview, Job, Icon, Job Inter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8" y="933116"/>
            <a:ext cx="57277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DD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7030A0"/>
                </a:solidFill>
              </a:rPr>
              <a:t>Volunteering roles</a:t>
            </a:r>
            <a:endParaRPr b="1">
              <a:solidFill>
                <a:srgbClr val="0096FF"/>
              </a:solidFill>
            </a:endParaRPr>
          </a:p>
        </p:txBody>
      </p:sp>
      <p:sp>
        <p:nvSpPr>
          <p:cNvPr id="1098" name="Google Shape;1098;p30"/>
          <p:cNvSpPr txBox="1">
            <a:spLocks noGrp="1"/>
          </p:cNvSpPr>
          <p:nvPr>
            <p:ph type="body" idx="1"/>
          </p:nvPr>
        </p:nvSpPr>
        <p:spPr>
          <a:xfrm>
            <a:off x="609600" y="1166018"/>
            <a:ext cx="10007600" cy="541734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2060"/>
                </a:solidFill>
              </a:rPr>
              <a:t>Read the 3 advertisements for volunteers then decide which role would suit somebody who …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enjoys working with young people?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is very organised?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is physically fit?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has experience of customer service?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is sociable?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enjoys doing physical work?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is computer literate?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974806"/>
                </a:solidFill>
              </a:rPr>
              <a:t>is good at motivating other people? </a:t>
            </a:r>
            <a:endParaRPr/>
          </a:p>
        </p:txBody>
      </p:sp>
      <p:sp>
        <p:nvSpPr>
          <p:cNvPr id="1099" name="Google Shape;1099;p3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0" name="Google Shape;1100;p30" descr="Independent Woman, Confident,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1867602"/>
            <a:ext cx="3429000" cy="210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30" descr="Man, Business, Cartoon, Businessm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5192" y="4282494"/>
            <a:ext cx="3497208" cy="210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23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7030A0"/>
                </a:solidFill>
              </a:rPr>
              <a:t>Volunteering roles</a:t>
            </a:r>
            <a:endParaRPr b="1"/>
          </a:p>
        </p:txBody>
      </p:sp>
      <p:sp>
        <p:nvSpPr>
          <p:cNvPr id="1109" name="Google Shape;1109;p31"/>
          <p:cNvSpPr/>
          <p:nvPr/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373416" y="1284046"/>
            <a:ext cx="3424045" cy="35254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Sales Assistant in Red Cross Charity Shop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role involves organising the bags of donations from the public, keeping computer records of donations and sales, keeping records of sales and serving customers.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1" name="Google Shape;1111;p31"/>
          <p:cNvSpPr>
            <a:spLocks noGrp="1"/>
          </p:cNvSpPr>
          <p:nvPr>
            <p:ph type="body" idx="1"/>
          </p:nvPr>
        </p:nvSpPr>
        <p:spPr>
          <a:xfrm>
            <a:off x="4123914" y="2771967"/>
            <a:ext cx="3748618" cy="242988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Coach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are looking for people to run an after-school basketball club for teenagers.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must have a current criminal background check.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8534399" y="2055813"/>
            <a:ext cx="2819399" cy="332898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Community Gardener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got experience of growing things? In order to teach young people about food, we want to create a community fruit and vegetable garden on the edge of the town.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2"/>
          <p:cNvSpPr/>
          <p:nvPr/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002060"/>
                </a:solidFill>
              </a:rPr>
              <a:t>Nadiya</a:t>
            </a:r>
            <a:endParaRPr/>
          </a:p>
        </p:txBody>
      </p:sp>
      <p:sp>
        <p:nvSpPr>
          <p:cNvPr id="1120" name="Google Shape;1120;p32"/>
          <p:cNvSpPr/>
          <p:nvPr/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32"/>
          <p:cNvSpPr txBox="1">
            <a:spLocks noGrp="1"/>
          </p:cNvSpPr>
          <p:nvPr>
            <p:ph type="body" idx="1"/>
          </p:nvPr>
        </p:nvSpPr>
        <p:spPr>
          <a:xfrm>
            <a:off x="380999" y="1193800"/>
            <a:ext cx="10972800" cy="529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E36C09"/>
                </a:solidFill>
              </a:rPr>
              <a:t>Choose the best volunteering role for Nadiya. Think about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E36C09"/>
                </a:solidFill>
              </a:rPr>
              <a:t>her experience, skills and personal qualities. Tell your partner why you think it is the best role for her.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E36C09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1859B"/>
                </a:solidFill>
              </a:rPr>
              <a:t>“I really want to do some volunteering but I’m not sure which of the roles would suit me best. I </a:t>
            </a:r>
            <a:r>
              <a:rPr lang="en-US" b="1">
                <a:solidFill>
                  <a:srgbClr val="31859B"/>
                </a:solidFill>
              </a:rPr>
              <a:t>have experience of</a:t>
            </a:r>
            <a:r>
              <a:rPr lang="en-US">
                <a:solidFill>
                  <a:srgbClr val="31859B"/>
                </a:solidFill>
              </a:rPr>
              <a:t> working with different types of people and </a:t>
            </a:r>
            <a:r>
              <a:rPr lang="en-US" b="1">
                <a:solidFill>
                  <a:srgbClr val="31859B"/>
                </a:solidFill>
              </a:rPr>
              <a:t>enjoy working</a:t>
            </a:r>
            <a:r>
              <a:rPr lang="en-US">
                <a:solidFill>
                  <a:srgbClr val="31859B"/>
                </a:solidFill>
              </a:rPr>
              <a:t> with groups. I think </a:t>
            </a:r>
            <a:r>
              <a:rPr lang="en-US" b="1">
                <a:solidFill>
                  <a:srgbClr val="31859B"/>
                </a:solidFill>
              </a:rPr>
              <a:t>I’m good at</a:t>
            </a:r>
            <a:r>
              <a:rPr lang="en-US">
                <a:solidFill>
                  <a:srgbClr val="31859B"/>
                </a:solidFill>
              </a:rPr>
              <a:t> motivating people. I </a:t>
            </a:r>
            <a:r>
              <a:rPr lang="en-US" b="1">
                <a:solidFill>
                  <a:srgbClr val="31859B"/>
                </a:solidFill>
              </a:rPr>
              <a:t>enjoy </a:t>
            </a:r>
            <a:r>
              <a:rPr lang="en-US">
                <a:solidFill>
                  <a:srgbClr val="31859B"/>
                </a:solidFill>
              </a:rPr>
              <a:t>training people and seeing them improve. I’</a:t>
            </a:r>
            <a:r>
              <a:rPr lang="en-US" b="1">
                <a:solidFill>
                  <a:srgbClr val="31859B"/>
                </a:solidFill>
              </a:rPr>
              <a:t>m physically fit </a:t>
            </a:r>
            <a:r>
              <a:rPr lang="en-US">
                <a:solidFill>
                  <a:srgbClr val="31859B"/>
                </a:solidFill>
              </a:rPr>
              <a:t>and</a:t>
            </a:r>
            <a:r>
              <a:rPr lang="en-US" b="1">
                <a:solidFill>
                  <a:srgbClr val="31859B"/>
                </a:solidFill>
              </a:rPr>
              <a:t> can </a:t>
            </a:r>
            <a:r>
              <a:rPr lang="en-US">
                <a:solidFill>
                  <a:srgbClr val="31859B"/>
                </a:solidFill>
              </a:rPr>
              <a:t>work long hours</a:t>
            </a:r>
            <a:r>
              <a:rPr lang="en-US" b="1">
                <a:solidFill>
                  <a:srgbClr val="31859B"/>
                </a:solidFill>
              </a:rPr>
              <a:t> </a:t>
            </a:r>
            <a:r>
              <a:rPr lang="en-US">
                <a:solidFill>
                  <a:srgbClr val="31859B"/>
                </a:solidFill>
              </a:rPr>
              <a:t>which I think is important.” </a:t>
            </a:r>
            <a:endParaRPr>
              <a:solidFill>
                <a:srgbClr val="31859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FEC"/>
        </a:soli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33"/>
          <p:cNvSpPr/>
          <p:nvPr/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974806"/>
                </a:solidFill>
              </a:rPr>
              <a:t>Your skills and experience</a:t>
            </a:r>
            <a:endParaRPr/>
          </a:p>
        </p:txBody>
      </p:sp>
      <p:sp>
        <p:nvSpPr>
          <p:cNvPr id="1129" name="Google Shape;1129;p33"/>
          <p:cNvSpPr/>
          <p:nvPr/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33"/>
          <p:cNvSpPr txBox="1">
            <a:spLocks noGrp="1"/>
          </p:cNvSpPr>
          <p:nvPr>
            <p:ph type="body" idx="1"/>
          </p:nvPr>
        </p:nvSpPr>
        <p:spPr>
          <a:xfrm>
            <a:off x="380999" y="1193800"/>
            <a:ext cx="10972800" cy="529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1859B"/>
                </a:solidFill>
              </a:rPr>
              <a:t> </a:t>
            </a:r>
            <a:endParaRPr>
              <a:solidFill>
                <a:srgbClr val="31859B"/>
              </a:solidFill>
            </a:endParaRPr>
          </a:p>
        </p:txBody>
      </p:sp>
      <p:graphicFrame>
        <p:nvGraphicFramePr>
          <p:cNvPr id="1131" name="Google Shape;1131;p33"/>
          <p:cNvGraphicFramePr/>
          <p:nvPr/>
        </p:nvGraphicFramePr>
        <p:xfrm>
          <a:off x="1419643" y="156254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{F0C8F9C9-569C-4D49-B6BC-797657B53101}</a:tableStyleId>
              </a:tblPr>
              <a:tblGrid>
                <a:gridCol w="444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Language Box: Talking about your skills and experience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 am good at + -ing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e.g. I am good at talking to people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 am + adjective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e.g. I am very organised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 can + bare infinitive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e.g. I can drive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 have experience of + ing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e.g. I have experience of working outside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 enjoy + ing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e.g. I enjoy working outside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2" name="Google Shape;1132;p33"/>
          <p:cNvSpPr/>
          <p:nvPr/>
        </p:nvSpPr>
        <p:spPr>
          <a:xfrm>
            <a:off x="3113088" y="3200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ADA"/>
        </a:solidFill>
        <a:effectLst/>
      </p:bgPr>
    </p:bg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169400" cy="1325563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953734"/>
                </a:solidFill>
              </a:rPr>
              <a:t>Interview Questions</a:t>
            </a:r>
            <a:endParaRPr/>
          </a:p>
        </p:txBody>
      </p:sp>
      <p:sp>
        <p:nvSpPr>
          <p:cNvPr id="1139" name="Google Shape;1139;p34"/>
          <p:cNvSpPr txBox="1">
            <a:spLocks noGrp="1"/>
          </p:cNvSpPr>
          <p:nvPr>
            <p:ph type="body" idx="1"/>
          </p:nvPr>
        </p:nvSpPr>
        <p:spPr>
          <a:xfrm>
            <a:off x="442608" y="1518035"/>
            <a:ext cx="10250792" cy="497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366092"/>
                </a:solidFill>
              </a:rPr>
              <a:t>Why do you think you would be good for the role?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366092"/>
                </a:solidFill>
              </a:rPr>
              <a:t>What help can you give us?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366092"/>
                </a:solidFill>
              </a:rPr>
              <a:t>How much time do you have for volunteering each week?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366092"/>
                </a:solidFill>
              </a:rPr>
              <a:t>What experience do you have of …?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366092"/>
                </a:solidFill>
              </a:rPr>
              <a:t>Can you ..?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366092"/>
                </a:solidFill>
              </a:rPr>
              <a:t>Are you good at …?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366092"/>
                </a:solidFill>
              </a:rPr>
              <a:t>Do you enjoy …?</a:t>
            </a:r>
            <a:r>
              <a:rPr lang="en-US" sz="1800">
                <a:solidFill>
                  <a:srgbClr val="366092"/>
                </a:solidFill>
              </a:rPr>
              <a:t> </a:t>
            </a:r>
            <a:endParaRPr sz="1800" b="1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34"/>
          <p:cNvSpPr/>
          <p:nvPr/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34"/>
          <p:cNvSpPr/>
          <p:nvPr/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3000"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5"/>
          <p:cNvSpPr txBox="1">
            <a:spLocks noGrp="1"/>
          </p:cNvSpPr>
          <p:nvPr>
            <p:ph type="body" idx="1"/>
          </p:nvPr>
        </p:nvSpPr>
        <p:spPr>
          <a:xfrm>
            <a:off x="0" y="1109472"/>
            <a:ext cx="9906000" cy="292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35"/>
          <p:cNvSpPr txBox="1"/>
          <p:nvPr/>
        </p:nvSpPr>
        <p:spPr>
          <a:xfrm>
            <a:off x="623777" y="1728711"/>
            <a:ext cx="118872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your partner ready to be interviewed for a volunteering role?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would you prepare to be interviewed for a volunteering role?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5"/>
          <p:cNvSpPr txBox="1"/>
          <p:nvPr/>
        </p:nvSpPr>
        <p:spPr>
          <a:xfrm>
            <a:off x="4859865" y="493919"/>
            <a:ext cx="435186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Macintosh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Helvetica Neue</vt:lpstr>
      <vt:lpstr>Cambria</vt:lpstr>
      <vt:lpstr>Times New Roman</vt:lpstr>
      <vt:lpstr>Calibri</vt:lpstr>
      <vt:lpstr>Palatino</vt:lpstr>
      <vt:lpstr>Arial</vt:lpstr>
      <vt:lpstr>Noto Sans Symbols</vt:lpstr>
      <vt:lpstr>Twentieth Century</vt:lpstr>
      <vt:lpstr>Office Theme</vt:lpstr>
      <vt:lpstr>flowers</vt:lpstr>
      <vt:lpstr>Work             </vt:lpstr>
      <vt:lpstr>Learning Outcomes</vt:lpstr>
      <vt:lpstr>Volunteering roles</vt:lpstr>
      <vt:lpstr>Volunteering roles</vt:lpstr>
      <vt:lpstr>Nadiya</vt:lpstr>
      <vt:lpstr>Your skills and experience</vt:lpstr>
      <vt:lpstr>Interview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            </dc:title>
  <dc:creator>jon whitbread</dc:creator>
  <cp:lastModifiedBy>jk569</cp:lastModifiedBy>
  <cp:revision>1</cp:revision>
  <dcterms:created xsi:type="dcterms:W3CDTF">2021-03-09T12:30:41Z</dcterms:created>
  <dcterms:modified xsi:type="dcterms:W3CDTF">2021-06-29T21:55:19Z</dcterms:modified>
</cp:coreProperties>
</file>