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306" r:id="rId4"/>
    <p:sldId id="307" r:id="rId5"/>
    <p:sldId id="308" r:id="rId6"/>
    <p:sldId id="309" r:id="rId7"/>
    <p:sldId id="311" r:id="rId8"/>
    <p:sldId id="31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5OBEMbdNMUGHwBsv3mF/p3l3o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B644F7-95ED-4178-9743-F6231567ADE2}">
  <a:tblStyle styleId="{F1B644F7-95ED-4178-9743-F6231567ADE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/>
    <p:restoredTop sz="94697"/>
  </p:normalViewPr>
  <p:slideViewPr>
    <p:cSldViewPr snapToGrid="0">
      <p:cViewPr varScale="1">
        <p:scale>
          <a:sx n="80" d="100"/>
          <a:sy n="80" d="100"/>
        </p:scale>
        <p:origin x="68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42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8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93" name="Google Shape;93;p18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18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18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18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" name="Google Shape;97;p18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18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" name="Google Shape;99;p18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" name="Google Shape;100;p18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" name="Google Shape;101;p18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" name="Google Shape;102;p18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3" name="Google Shape;103;p18"/>
          <p:cNvSpPr/>
          <p:nvPr/>
        </p:nvSpPr>
        <p:spPr>
          <a:xfrm rot="8100000" flipH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 extrusionOk="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4" name="Google Shape;104;p18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 extrusionOk="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 extrusionOk="0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7" name="Google Shape;107;p18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8" name="Google Shape;108;p18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9" name="Google Shape;109;p18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0" name="Google Shape;110;p18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1" name="Google Shape;111;p18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 extrusionOk="0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2" name="Google Shape;112;p18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3" name="Google Shape;113;p18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 extrusionOk="0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4" name="Google Shape;114;p18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 extrusionOk="0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5" name="Google Shape;115;p18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 extrusionOk="0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6" name="Google Shape;116;p1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 extrusionOk="0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7" name="Google Shape;117;p18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 extrusionOk="0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8" name="Google Shape;118;p18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 extrusionOk="0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9" name="Google Shape;119;p18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 extrusionOk="0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0" name="Google Shape;120;p18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 extrusionOk="0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1" name="Google Shape;121;p18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 extrusionOk="0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2" name="Google Shape;122;p18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 extrusionOk="0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3" name="Google Shape;123;p18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 extrusionOk="0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4" name="Google Shape;124;p18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 extrusionOk="0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5" name="Google Shape;125;p18"/>
          <p:cNvSpPr/>
          <p:nvPr/>
        </p:nvSpPr>
        <p:spPr>
          <a:xfrm rot="8100000" flipH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 extrusionOk="0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6" name="Google Shape;126;p18"/>
          <p:cNvSpPr/>
          <p:nvPr/>
        </p:nvSpPr>
        <p:spPr>
          <a:xfrm rot="8100000" flipH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 extrusionOk="0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7" name="Google Shape;127;p18"/>
          <p:cNvSpPr/>
          <p:nvPr/>
        </p:nvSpPr>
        <p:spPr>
          <a:xfrm rot="8100000" flipH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 extrusionOk="0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8" name="Google Shape;128;p18"/>
          <p:cNvSpPr/>
          <p:nvPr/>
        </p:nvSpPr>
        <p:spPr>
          <a:xfrm rot="8100000" flipH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 extrusionOk="0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9" name="Google Shape;129;p18"/>
          <p:cNvSpPr/>
          <p:nvPr/>
        </p:nvSpPr>
        <p:spPr>
          <a:xfrm rot="8100000" flipH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 extrusionOk="0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0" name="Google Shape;130;p18"/>
          <p:cNvSpPr/>
          <p:nvPr/>
        </p:nvSpPr>
        <p:spPr>
          <a:xfrm rot="8100000" flipH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1" name="Google Shape;131;p18"/>
          <p:cNvSpPr/>
          <p:nvPr/>
        </p:nvSpPr>
        <p:spPr>
          <a:xfrm rot="8100000" flipH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2" name="Google Shape;132;p18"/>
          <p:cNvSpPr/>
          <p:nvPr/>
        </p:nvSpPr>
        <p:spPr>
          <a:xfrm rot="8100000" flipH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3" name="Google Shape;133;p18"/>
          <p:cNvSpPr/>
          <p:nvPr/>
        </p:nvSpPr>
        <p:spPr>
          <a:xfrm rot="8100000" flipH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4" name="Google Shape;134;p18"/>
          <p:cNvSpPr/>
          <p:nvPr/>
        </p:nvSpPr>
        <p:spPr>
          <a:xfrm rot="8100000" flipH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 extrusionOk="0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5" name="Google Shape;135;p18"/>
          <p:cNvSpPr/>
          <p:nvPr/>
        </p:nvSpPr>
        <p:spPr>
          <a:xfrm rot="8100000" flipH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6" name="Google Shape;136;p18"/>
          <p:cNvSpPr/>
          <p:nvPr/>
        </p:nvSpPr>
        <p:spPr>
          <a:xfrm rot="8100000" flipH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 extrusionOk="0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7" name="Google Shape;137;p18"/>
          <p:cNvSpPr/>
          <p:nvPr/>
        </p:nvSpPr>
        <p:spPr>
          <a:xfrm rot="8100000" flipH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 extrusionOk="0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8" name="Google Shape;138;p18"/>
          <p:cNvSpPr/>
          <p:nvPr/>
        </p:nvSpPr>
        <p:spPr>
          <a:xfrm rot="8100000" flipH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 extrusionOk="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9" name="Google Shape;139;p18"/>
          <p:cNvSpPr/>
          <p:nvPr/>
        </p:nvSpPr>
        <p:spPr>
          <a:xfrm rot="8100000" flipH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 extrusionOk="0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0" name="Google Shape;140;p18"/>
          <p:cNvSpPr/>
          <p:nvPr/>
        </p:nvSpPr>
        <p:spPr>
          <a:xfrm rot="8100000" flipH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 extrusionOk="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1" name="Google Shape;141;p18"/>
          <p:cNvSpPr/>
          <p:nvPr/>
        </p:nvSpPr>
        <p:spPr>
          <a:xfrm rot="8100000" flipH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2" name="Google Shape;142;p18"/>
          <p:cNvSpPr/>
          <p:nvPr/>
        </p:nvSpPr>
        <p:spPr>
          <a:xfrm rot="8100000" flipH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 extrusionOk="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3" name="Google Shape;143;p18"/>
          <p:cNvSpPr/>
          <p:nvPr/>
        </p:nvSpPr>
        <p:spPr>
          <a:xfrm rot="-5400000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8"/>
          <p:cNvSpPr/>
          <p:nvPr/>
        </p:nvSpPr>
        <p:spPr>
          <a:xfrm rot="-5400000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"/>
          <p:cNvSpPr/>
          <p:nvPr/>
        </p:nvSpPr>
        <p:spPr>
          <a:xfrm rot="-5400000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/>
          <p:nvPr/>
        </p:nvSpPr>
        <p:spPr>
          <a:xfrm rot="-5400000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 rot="-5400000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 rot="-5400000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 rot="-5400000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/>
          <p:nvPr/>
        </p:nvSpPr>
        <p:spPr>
          <a:xfrm rot="-5400000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 rot="-5400000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/>
          <p:nvPr/>
        </p:nvSpPr>
        <p:spPr>
          <a:xfrm rot="-5400000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8"/>
          <p:cNvSpPr/>
          <p:nvPr/>
        </p:nvSpPr>
        <p:spPr>
          <a:xfrm rot="-5400000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8"/>
          <p:cNvSpPr/>
          <p:nvPr/>
        </p:nvSpPr>
        <p:spPr>
          <a:xfrm rot="-5400000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 rot="-5400000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"/>
          <p:cNvSpPr/>
          <p:nvPr/>
        </p:nvSpPr>
        <p:spPr>
          <a:xfrm rot="-5400000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 rot="-5400000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 extrusionOk="0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"/>
          <p:cNvSpPr/>
          <p:nvPr/>
        </p:nvSpPr>
        <p:spPr>
          <a:xfrm rot="-5400000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"/>
          <p:cNvSpPr/>
          <p:nvPr/>
        </p:nvSpPr>
        <p:spPr>
          <a:xfrm rot="-5400000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"/>
          <p:cNvSpPr/>
          <p:nvPr/>
        </p:nvSpPr>
        <p:spPr>
          <a:xfrm rot="-5400000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8"/>
          <p:cNvSpPr/>
          <p:nvPr/>
        </p:nvSpPr>
        <p:spPr>
          <a:xfrm rot="-5400000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"/>
          <p:cNvSpPr/>
          <p:nvPr/>
        </p:nvSpPr>
        <p:spPr>
          <a:xfrm rot="-5400000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8"/>
          <p:cNvSpPr/>
          <p:nvPr/>
        </p:nvSpPr>
        <p:spPr>
          <a:xfrm rot="-5400000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8"/>
          <p:cNvSpPr/>
          <p:nvPr/>
        </p:nvSpPr>
        <p:spPr>
          <a:xfrm rot="-5400000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"/>
          <p:cNvSpPr/>
          <p:nvPr/>
        </p:nvSpPr>
        <p:spPr>
          <a:xfrm rot="-5400000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"/>
          <p:cNvSpPr/>
          <p:nvPr/>
        </p:nvSpPr>
        <p:spPr>
          <a:xfrm rot="-5400000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8"/>
          <p:cNvSpPr/>
          <p:nvPr/>
        </p:nvSpPr>
        <p:spPr>
          <a:xfrm rot="-5400000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8"/>
          <p:cNvSpPr/>
          <p:nvPr/>
        </p:nvSpPr>
        <p:spPr>
          <a:xfrm rot="-5400000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8"/>
          <p:cNvSpPr/>
          <p:nvPr/>
        </p:nvSpPr>
        <p:spPr>
          <a:xfrm rot="-5400000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8"/>
          <p:cNvSpPr/>
          <p:nvPr/>
        </p:nvSpPr>
        <p:spPr>
          <a:xfrm rot="-5400000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8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 extrusionOk="0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"/>
          <p:cNvSpPr/>
          <p:nvPr/>
        </p:nvSpPr>
        <p:spPr>
          <a:xfrm rot="-5400000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"/>
          <p:cNvSpPr/>
          <p:nvPr/>
        </p:nvSpPr>
        <p:spPr>
          <a:xfrm rot="-5400000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"/>
          <p:cNvSpPr/>
          <p:nvPr/>
        </p:nvSpPr>
        <p:spPr>
          <a:xfrm rot="-5400000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"/>
          <p:cNvSpPr/>
          <p:nvPr/>
        </p:nvSpPr>
        <p:spPr>
          <a:xfrm rot="-5400000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"/>
          <p:cNvSpPr/>
          <p:nvPr/>
        </p:nvSpPr>
        <p:spPr>
          <a:xfrm rot="-5400000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/>
          <p:nvPr/>
        </p:nvSpPr>
        <p:spPr>
          <a:xfrm rot="-5400000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/>
          <p:cNvSpPr/>
          <p:nvPr/>
        </p:nvSpPr>
        <p:spPr>
          <a:xfrm rot="-5400000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"/>
          <p:cNvSpPr/>
          <p:nvPr/>
        </p:nvSpPr>
        <p:spPr>
          <a:xfrm rot="-5400000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"/>
          <p:cNvSpPr/>
          <p:nvPr/>
        </p:nvSpPr>
        <p:spPr>
          <a:xfrm rot="-5400000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 rot="-5400000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 rot="-5400000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8"/>
          <p:cNvSpPr/>
          <p:nvPr/>
        </p:nvSpPr>
        <p:spPr>
          <a:xfrm rot="-5400000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"/>
          <p:cNvSpPr/>
          <p:nvPr/>
        </p:nvSpPr>
        <p:spPr>
          <a:xfrm rot="-5400000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"/>
          <p:cNvSpPr/>
          <p:nvPr/>
        </p:nvSpPr>
        <p:spPr>
          <a:xfrm rot="-5400000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"/>
          <p:cNvSpPr/>
          <p:nvPr/>
        </p:nvSpPr>
        <p:spPr>
          <a:xfrm rot="-5400000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 extrusionOk="0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8"/>
          <p:cNvSpPr/>
          <p:nvPr/>
        </p:nvSpPr>
        <p:spPr>
          <a:xfrm rot="-5400000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"/>
          <p:cNvSpPr/>
          <p:nvPr/>
        </p:nvSpPr>
        <p:spPr>
          <a:xfrm rot="-5400000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8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"/>
          <p:cNvSpPr/>
          <p:nvPr/>
        </p:nvSpPr>
        <p:spPr>
          <a:xfrm rot="-5400000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"/>
          <p:cNvSpPr/>
          <p:nvPr/>
        </p:nvSpPr>
        <p:spPr>
          <a:xfrm rot="-5400000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8"/>
          <p:cNvSpPr/>
          <p:nvPr/>
        </p:nvSpPr>
        <p:spPr>
          <a:xfrm rot="-5400000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8"/>
          <p:cNvSpPr/>
          <p:nvPr/>
        </p:nvSpPr>
        <p:spPr>
          <a:xfrm rot="-5400000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"/>
          <p:cNvSpPr/>
          <p:nvPr/>
        </p:nvSpPr>
        <p:spPr>
          <a:xfrm rot="-5400000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"/>
          <p:cNvSpPr/>
          <p:nvPr/>
        </p:nvSpPr>
        <p:spPr>
          <a:xfrm rot="-5400000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8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8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"/>
          <p:cNvSpPr/>
          <p:nvPr/>
        </p:nvSpPr>
        <p:spPr>
          <a:xfrm rot="-5400000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"/>
          <p:cNvSpPr/>
          <p:nvPr/>
        </p:nvSpPr>
        <p:spPr>
          <a:xfrm rot="-5400000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"/>
          <p:cNvSpPr/>
          <p:nvPr/>
        </p:nvSpPr>
        <p:spPr>
          <a:xfrm rot="-5400000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"/>
          <p:cNvSpPr/>
          <p:nvPr/>
        </p:nvSpPr>
        <p:spPr>
          <a:xfrm rot="-5400000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8"/>
          <p:cNvSpPr/>
          <p:nvPr/>
        </p:nvSpPr>
        <p:spPr>
          <a:xfrm rot="-5400000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"/>
          <p:cNvSpPr/>
          <p:nvPr/>
        </p:nvSpPr>
        <p:spPr>
          <a:xfrm rot="-5400000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"/>
          <p:cNvSpPr/>
          <p:nvPr/>
        </p:nvSpPr>
        <p:spPr>
          <a:xfrm rot="-5400000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8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8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8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8"/>
          <p:cNvSpPr/>
          <p:nvPr/>
        </p:nvSpPr>
        <p:spPr>
          <a:xfrm rot="-5400000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"/>
          <p:cNvSpPr/>
          <p:nvPr/>
        </p:nvSpPr>
        <p:spPr>
          <a:xfrm rot="-5400000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"/>
          <p:cNvSpPr/>
          <p:nvPr/>
        </p:nvSpPr>
        <p:spPr>
          <a:xfrm rot="-5400000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"/>
          <p:cNvSpPr/>
          <p:nvPr/>
        </p:nvSpPr>
        <p:spPr>
          <a:xfrm rot="-5400000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"/>
          <p:cNvSpPr/>
          <p:nvPr/>
        </p:nvSpPr>
        <p:spPr>
          <a:xfrm rot="-5400000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8"/>
          <p:cNvSpPr/>
          <p:nvPr/>
        </p:nvSpPr>
        <p:spPr>
          <a:xfrm rot="-5400000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8"/>
          <p:cNvSpPr/>
          <p:nvPr/>
        </p:nvSpPr>
        <p:spPr>
          <a:xfrm rot="-5400000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8"/>
          <p:cNvSpPr/>
          <p:nvPr/>
        </p:nvSpPr>
        <p:spPr>
          <a:xfrm rot="-5400000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"/>
          <p:cNvSpPr/>
          <p:nvPr/>
        </p:nvSpPr>
        <p:spPr>
          <a:xfrm rot="-5400000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8"/>
          <p:cNvSpPr/>
          <p:nvPr/>
        </p:nvSpPr>
        <p:spPr>
          <a:xfrm rot="-5400000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"/>
          <p:cNvSpPr/>
          <p:nvPr/>
        </p:nvSpPr>
        <p:spPr>
          <a:xfrm rot="-5400000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"/>
          <p:cNvSpPr/>
          <p:nvPr/>
        </p:nvSpPr>
        <p:spPr>
          <a:xfrm rot="-5400000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/>
          <p:nvPr/>
        </p:nvSpPr>
        <p:spPr>
          <a:xfrm rot="-5400000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8"/>
          <p:cNvSpPr/>
          <p:nvPr/>
        </p:nvSpPr>
        <p:spPr>
          <a:xfrm rot="-5400000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8"/>
          <p:cNvSpPr/>
          <p:nvPr/>
        </p:nvSpPr>
        <p:spPr>
          <a:xfrm rot="-5400000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8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rot="-5400000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8"/>
          <p:cNvSpPr/>
          <p:nvPr/>
        </p:nvSpPr>
        <p:spPr>
          <a:xfrm rot="-5400000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"/>
          <p:cNvSpPr/>
          <p:nvPr/>
        </p:nvSpPr>
        <p:spPr>
          <a:xfrm rot="-5400000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8"/>
          <p:cNvSpPr/>
          <p:nvPr/>
        </p:nvSpPr>
        <p:spPr>
          <a:xfrm rot="-5400000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8"/>
          <p:cNvSpPr/>
          <p:nvPr/>
        </p:nvSpPr>
        <p:spPr>
          <a:xfrm rot="-5400000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"/>
          <p:cNvSpPr/>
          <p:nvPr/>
        </p:nvSpPr>
        <p:spPr>
          <a:xfrm rot="-5400000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8"/>
          <p:cNvSpPr/>
          <p:nvPr/>
        </p:nvSpPr>
        <p:spPr>
          <a:xfrm rot="-5400000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"/>
          <p:cNvSpPr/>
          <p:nvPr/>
        </p:nvSpPr>
        <p:spPr>
          <a:xfrm rot="-5400000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8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8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8"/>
          <p:cNvSpPr/>
          <p:nvPr/>
        </p:nvSpPr>
        <p:spPr>
          <a:xfrm rot="-5400000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8"/>
          <p:cNvSpPr/>
          <p:nvPr/>
        </p:nvSpPr>
        <p:spPr>
          <a:xfrm rot="-5400000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8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8"/>
          <p:cNvSpPr/>
          <p:nvPr/>
        </p:nvSpPr>
        <p:spPr>
          <a:xfrm rot="-5400000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8"/>
          <p:cNvSpPr/>
          <p:nvPr/>
        </p:nvSpPr>
        <p:spPr>
          <a:xfrm rot="-5400000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8"/>
          <p:cNvSpPr/>
          <p:nvPr/>
        </p:nvSpPr>
        <p:spPr>
          <a:xfrm rot="-5400000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8"/>
          <p:cNvSpPr/>
          <p:nvPr/>
        </p:nvSpPr>
        <p:spPr>
          <a:xfrm rot="-5400000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8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8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8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8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8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8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8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8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8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8"/>
          <p:cNvSpPr/>
          <p:nvPr/>
        </p:nvSpPr>
        <p:spPr>
          <a:xfrm rot="-5400000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8"/>
          <p:cNvSpPr/>
          <p:nvPr/>
        </p:nvSpPr>
        <p:spPr>
          <a:xfrm rot="-5400000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8"/>
          <p:cNvSpPr/>
          <p:nvPr/>
        </p:nvSpPr>
        <p:spPr>
          <a:xfrm rot="-5400000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8"/>
          <p:cNvSpPr/>
          <p:nvPr/>
        </p:nvSpPr>
        <p:spPr>
          <a:xfrm rot="-5400000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8"/>
          <p:cNvSpPr/>
          <p:nvPr/>
        </p:nvSpPr>
        <p:spPr>
          <a:xfrm rot="-5400000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8"/>
          <p:cNvSpPr/>
          <p:nvPr/>
        </p:nvSpPr>
        <p:spPr>
          <a:xfrm rot="-5400000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8"/>
          <p:cNvSpPr/>
          <p:nvPr/>
        </p:nvSpPr>
        <p:spPr>
          <a:xfrm rot="-5400000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8"/>
          <p:cNvSpPr/>
          <p:nvPr/>
        </p:nvSpPr>
        <p:spPr>
          <a:xfrm rot="-5400000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8"/>
          <p:cNvSpPr/>
          <p:nvPr/>
        </p:nvSpPr>
        <p:spPr>
          <a:xfrm rot="-5400000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"/>
          <p:cNvSpPr/>
          <p:nvPr/>
        </p:nvSpPr>
        <p:spPr>
          <a:xfrm rot="-5400000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 rot="-5400000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"/>
          <p:cNvSpPr/>
          <p:nvPr/>
        </p:nvSpPr>
        <p:spPr>
          <a:xfrm rot="-5400000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8"/>
          <p:cNvSpPr/>
          <p:nvPr/>
        </p:nvSpPr>
        <p:spPr>
          <a:xfrm rot="-5400000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8"/>
          <p:cNvSpPr/>
          <p:nvPr/>
        </p:nvSpPr>
        <p:spPr>
          <a:xfrm rot="-5400000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8"/>
          <p:cNvSpPr/>
          <p:nvPr/>
        </p:nvSpPr>
        <p:spPr>
          <a:xfrm rot="-5400000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8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8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8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8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8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8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8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8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8"/>
          <p:cNvSpPr/>
          <p:nvPr/>
        </p:nvSpPr>
        <p:spPr>
          <a:xfrm rot="-5400000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8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8"/>
          <p:cNvSpPr/>
          <p:nvPr/>
        </p:nvSpPr>
        <p:spPr>
          <a:xfrm rot="-5400000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8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8"/>
          <p:cNvSpPr/>
          <p:nvPr/>
        </p:nvSpPr>
        <p:spPr>
          <a:xfrm rot="-5400000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8"/>
          <p:cNvSpPr/>
          <p:nvPr/>
        </p:nvSpPr>
        <p:spPr>
          <a:xfrm rot="-5400000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8"/>
          <p:cNvSpPr/>
          <p:nvPr/>
        </p:nvSpPr>
        <p:spPr>
          <a:xfrm rot="-5400000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8"/>
          <p:cNvSpPr/>
          <p:nvPr/>
        </p:nvSpPr>
        <p:spPr>
          <a:xfrm rot="-5400000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8"/>
          <p:cNvSpPr/>
          <p:nvPr/>
        </p:nvSpPr>
        <p:spPr>
          <a:xfrm rot="-5400000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8"/>
          <p:cNvSpPr/>
          <p:nvPr/>
        </p:nvSpPr>
        <p:spPr>
          <a:xfrm rot="-5400000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8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8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8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8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8"/>
          <p:cNvSpPr/>
          <p:nvPr/>
        </p:nvSpPr>
        <p:spPr>
          <a:xfrm rot="-5400000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8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8"/>
          <p:cNvSpPr/>
          <p:nvPr/>
        </p:nvSpPr>
        <p:spPr>
          <a:xfrm rot="-5400000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8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8"/>
          <p:cNvSpPr/>
          <p:nvPr/>
        </p:nvSpPr>
        <p:spPr>
          <a:xfrm rot="-5400000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8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8"/>
          <p:cNvSpPr/>
          <p:nvPr/>
        </p:nvSpPr>
        <p:spPr>
          <a:xfrm rot="-5400000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8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8"/>
          <p:cNvSpPr/>
          <p:nvPr/>
        </p:nvSpPr>
        <p:spPr>
          <a:xfrm rot="-5400000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8"/>
          <p:cNvSpPr/>
          <p:nvPr/>
        </p:nvSpPr>
        <p:spPr>
          <a:xfrm rot="-5400000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8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8"/>
          <p:cNvSpPr/>
          <p:nvPr/>
        </p:nvSpPr>
        <p:spPr>
          <a:xfrm rot="-5400000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8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8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8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8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8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8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8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8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8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8"/>
          <p:cNvSpPr/>
          <p:nvPr/>
        </p:nvSpPr>
        <p:spPr>
          <a:xfrm rot="-5400000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8"/>
          <p:cNvSpPr/>
          <p:nvPr/>
        </p:nvSpPr>
        <p:spPr>
          <a:xfrm rot="-5400000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8"/>
          <p:cNvSpPr/>
          <p:nvPr/>
        </p:nvSpPr>
        <p:spPr>
          <a:xfrm rot="-5400000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8"/>
          <p:cNvSpPr/>
          <p:nvPr/>
        </p:nvSpPr>
        <p:spPr>
          <a:xfrm rot="-5400000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8"/>
          <p:cNvSpPr/>
          <p:nvPr/>
        </p:nvSpPr>
        <p:spPr>
          <a:xfrm rot="-5400000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8"/>
          <p:cNvSpPr/>
          <p:nvPr/>
        </p:nvSpPr>
        <p:spPr>
          <a:xfrm rot="-5400000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8"/>
          <p:cNvSpPr/>
          <p:nvPr/>
        </p:nvSpPr>
        <p:spPr>
          <a:xfrm rot="-5400000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8"/>
          <p:cNvSpPr/>
          <p:nvPr/>
        </p:nvSpPr>
        <p:spPr>
          <a:xfrm rot="-5400000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8"/>
          <p:cNvSpPr/>
          <p:nvPr/>
        </p:nvSpPr>
        <p:spPr>
          <a:xfrm rot="-5400000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8"/>
          <p:cNvSpPr/>
          <p:nvPr/>
        </p:nvSpPr>
        <p:spPr>
          <a:xfrm rot="-5400000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8"/>
          <p:cNvSpPr/>
          <p:nvPr/>
        </p:nvSpPr>
        <p:spPr>
          <a:xfrm rot="-5400000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8"/>
          <p:cNvSpPr/>
          <p:nvPr/>
        </p:nvSpPr>
        <p:spPr>
          <a:xfrm rot="-5400000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8"/>
          <p:cNvSpPr/>
          <p:nvPr/>
        </p:nvSpPr>
        <p:spPr>
          <a:xfrm rot="-5400000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8"/>
          <p:cNvSpPr/>
          <p:nvPr/>
        </p:nvSpPr>
        <p:spPr>
          <a:xfrm rot="-5400000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8"/>
          <p:cNvSpPr/>
          <p:nvPr/>
        </p:nvSpPr>
        <p:spPr>
          <a:xfrm rot="-5400000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8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8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8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8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8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8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8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8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8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8"/>
          <p:cNvSpPr/>
          <p:nvPr/>
        </p:nvSpPr>
        <p:spPr>
          <a:xfrm rot="-5400000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8"/>
          <p:cNvSpPr/>
          <p:nvPr/>
        </p:nvSpPr>
        <p:spPr>
          <a:xfrm rot="-5400000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8"/>
          <p:cNvSpPr/>
          <p:nvPr/>
        </p:nvSpPr>
        <p:spPr>
          <a:xfrm rot="-5400000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8"/>
          <p:cNvSpPr/>
          <p:nvPr/>
        </p:nvSpPr>
        <p:spPr>
          <a:xfrm rot="-5400000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8"/>
          <p:cNvSpPr/>
          <p:nvPr/>
        </p:nvSpPr>
        <p:spPr>
          <a:xfrm rot="-5400000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8"/>
          <p:cNvSpPr/>
          <p:nvPr/>
        </p:nvSpPr>
        <p:spPr>
          <a:xfrm rot="-5400000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8"/>
          <p:cNvSpPr/>
          <p:nvPr/>
        </p:nvSpPr>
        <p:spPr>
          <a:xfrm rot="-5400000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8"/>
          <p:cNvSpPr/>
          <p:nvPr/>
        </p:nvSpPr>
        <p:spPr>
          <a:xfrm rot="-5400000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8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8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8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8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8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8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8"/>
          <p:cNvSpPr/>
          <p:nvPr/>
        </p:nvSpPr>
        <p:spPr>
          <a:xfrm rot="-5400000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8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8"/>
          <p:cNvSpPr/>
          <p:nvPr/>
        </p:nvSpPr>
        <p:spPr>
          <a:xfrm rot="-5400000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8"/>
          <p:cNvSpPr/>
          <p:nvPr/>
        </p:nvSpPr>
        <p:spPr>
          <a:xfrm rot="-5400000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8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8"/>
          <p:cNvSpPr/>
          <p:nvPr/>
        </p:nvSpPr>
        <p:spPr>
          <a:xfrm rot="-5400000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8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8"/>
          <p:cNvSpPr/>
          <p:nvPr/>
        </p:nvSpPr>
        <p:spPr>
          <a:xfrm rot="-5400000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8"/>
          <p:cNvSpPr/>
          <p:nvPr/>
        </p:nvSpPr>
        <p:spPr>
          <a:xfrm rot="-5400000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8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8"/>
          <p:cNvSpPr/>
          <p:nvPr/>
        </p:nvSpPr>
        <p:spPr>
          <a:xfrm rot="-5400000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8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8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8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8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8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8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8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8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8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8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8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8"/>
          <p:cNvSpPr/>
          <p:nvPr/>
        </p:nvSpPr>
        <p:spPr>
          <a:xfrm rot="-5400000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8"/>
          <p:cNvSpPr/>
          <p:nvPr/>
        </p:nvSpPr>
        <p:spPr>
          <a:xfrm rot="-5400000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8"/>
          <p:cNvSpPr/>
          <p:nvPr/>
        </p:nvSpPr>
        <p:spPr>
          <a:xfrm rot="-5400000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8"/>
          <p:cNvSpPr/>
          <p:nvPr/>
        </p:nvSpPr>
        <p:spPr>
          <a:xfrm rot="-5400000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8"/>
          <p:cNvSpPr/>
          <p:nvPr/>
        </p:nvSpPr>
        <p:spPr>
          <a:xfrm rot="-5400000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8"/>
          <p:cNvSpPr/>
          <p:nvPr/>
        </p:nvSpPr>
        <p:spPr>
          <a:xfrm rot="-5400000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8"/>
          <p:cNvSpPr/>
          <p:nvPr/>
        </p:nvSpPr>
        <p:spPr>
          <a:xfrm rot="-5400000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8"/>
          <p:cNvSpPr/>
          <p:nvPr/>
        </p:nvSpPr>
        <p:spPr>
          <a:xfrm rot="-5400000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8"/>
          <p:cNvSpPr/>
          <p:nvPr/>
        </p:nvSpPr>
        <p:spPr>
          <a:xfrm rot="-5400000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8"/>
          <p:cNvSpPr/>
          <p:nvPr/>
        </p:nvSpPr>
        <p:spPr>
          <a:xfrm rot="-5400000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8"/>
          <p:cNvSpPr/>
          <p:nvPr/>
        </p:nvSpPr>
        <p:spPr>
          <a:xfrm rot="-5400000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8"/>
          <p:cNvSpPr/>
          <p:nvPr/>
        </p:nvSpPr>
        <p:spPr>
          <a:xfrm rot="-5400000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8"/>
          <p:cNvSpPr/>
          <p:nvPr/>
        </p:nvSpPr>
        <p:spPr>
          <a:xfrm rot="-5400000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8"/>
          <p:cNvSpPr/>
          <p:nvPr/>
        </p:nvSpPr>
        <p:spPr>
          <a:xfrm rot="-5400000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8"/>
          <p:cNvSpPr/>
          <p:nvPr/>
        </p:nvSpPr>
        <p:spPr>
          <a:xfrm rot="-5400000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8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8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8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8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8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8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8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8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8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8"/>
          <p:cNvSpPr/>
          <p:nvPr/>
        </p:nvSpPr>
        <p:spPr>
          <a:xfrm rot="-5400000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8"/>
          <p:cNvSpPr/>
          <p:nvPr/>
        </p:nvSpPr>
        <p:spPr>
          <a:xfrm rot="-5400000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 extrusionOk="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8"/>
          <p:cNvSpPr/>
          <p:nvPr/>
        </p:nvSpPr>
        <p:spPr>
          <a:xfrm rot="-5400000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8"/>
          <p:cNvSpPr/>
          <p:nvPr/>
        </p:nvSpPr>
        <p:spPr>
          <a:xfrm rot="-5400000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8"/>
          <p:cNvSpPr/>
          <p:nvPr/>
        </p:nvSpPr>
        <p:spPr>
          <a:xfrm rot="-5400000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"/>
          <p:cNvSpPr/>
          <p:nvPr/>
        </p:nvSpPr>
        <p:spPr>
          <a:xfrm rot="-5400000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8"/>
          <p:cNvSpPr/>
          <p:nvPr/>
        </p:nvSpPr>
        <p:spPr>
          <a:xfrm rot="-5400000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8"/>
          <p:cNvSpPr/>
          <p:nvPr/>
        </p:nvSpPr>
        <p:spPr>
          <a:xfrm rot="-5400000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8"/>
          <p:cNvSpPr/>
          <p:nvPr/>
        </p:nvSpPr>
        <p:spPr>
          <a:xfrm rot="-5400000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8"/>
          <p:cNvSpPr/>
          <p:nvPr/>
        </p:nvSpPr>
        <p:spPr>
          <a:xfrm rot="-5400000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8"/>
          <p:cNvSpPr/>
          <p:nvPr/>
        </p:nvSpPr>
        <p:spPr>
          <a:xfrm rot="-5400000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8"/>
          <p:cNvSpPr/>
          <p:nvPr/>
        </p:nvSpPr>
        <p:spPr>
          <a:xfrm rot="-5400000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8"/>
          <p:cNvSpPr/>
          <p:nvPr/>
        </p:nvSpPr>
        <p:spPr>
          <a:xfrm rot="-5400000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8"/>
          <p:cNvSpPr/>
          <p:nvPr/>
        </p:nvSpPr>
        <p:spPr>
          <a:xfrm rot="-5400000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8"/>
          <p:cNvSpPr/>
          <p:nvPr/>
        </p:nvSpPr>
        <p:spPr>
          <a:xfrm rot="-5400000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8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 extrusionOk="0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8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18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1" name="Google Shape;541;p1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4" name="Google Shape;544;p18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48" name="Google Shape;548;p19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1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9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0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53" name="Google Shape;553;p20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4" name="Google Shape;554;p20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5" name="Google Shape;555;p20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6" name="Google Shape;556;p20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7" name="Google Shape;557;p20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8" name="Google Shape;558;p20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9" name="Google Shape;559;p20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0" name="Google Shape;560;p20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1" name="Google Shape;561;p20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2" name="Google Shape;562;p20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63" name="Google Shape;563;p20"/>
          <p:cNvSpPr/>
          <p:nvPr/>
        </p:nvSpPr>
        <p:spPr>
          <a:xfrm rot="8100000" flipH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 extrusionOk="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4" name="Google Shape;564;p20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 extrusionOk="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5" name="Google Shape;565;p20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 extrusionOk="0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6" name="Google Shape;566;p20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7" name="Google Shape;567;p20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8" name="Google Shape;568;p2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9" name="Google Shape;569;p20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0" name="Google Shape;570;p20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1" name="Google Shape;571;p20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 extrusionOk="0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2" name="Google Shape;572;p20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3" name="Google Shape;573;p20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 extrusionOk="0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4" name="Google Shape;574;p20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 extrusionOk="0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5" name="Google Shape;575;p20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 extrusionOk="0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6" name="Google Shape;576;p20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 extrusionOk="0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7" name="Google Shape;577;p20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 extrusionOk="0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8" name="Google Shape;578;p2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 extrusionOk="0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9" name="Google Shape;579;p20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 extrusionOk="0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0" name="Google Shape;580;p20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 extrusionOk="0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1" name="Google Shape;581;p20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 extrusionOk="0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2" name="Google Shape;582;p20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 extrusionOk="0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3" name="Google Shape;583;p20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 extrusionOk="0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4" name="Google Shape;584;p20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 extrusionOk="0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5" name="Google Shape;585;p20"/>
          <p:cNvSpPr/>
          <p:nvPr/>
        </p:nvSpPr>
        <p:spPr>
          <a:xfrm rot="8100000" flipH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 extrusionOk="0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6" name="Google Shape;586;p20"/>
          <p:cNvSpPr/>
          <p:nvPr/>
        </p:nvSpPr>
        <p:spPr>
          <a:xfrm rot="8100000" flipH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 extrusionOk="0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7" name="Google Shape;587;p20"/>
          <p:cNvSpPr/>
          <p:nvPr/>
        </p:nvSpPr>
        <p:spPr>
          <a:xfrm rot="8100000" flipH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 extrusionOk="0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8" name="Google Shape;588;p20"/>
          <p:cNvSpPr/>
          <p:nvPr/>
        </p:nvSpPr>
        <p:spPr>
          <a:xfrm rot="8100000" flipH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 extrusionOk="0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9" name="Google Shape;589;p20"/>
          <p:cNvSpPr/>
          <p:nvPr/>
        </p:nvSpPr>
        <p:spPr>
          <a:xfrm rot="8100000" flipH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 extrusionOk="0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0" name="Google Shape;590;p20"/>
          <p:cNvSpPr/>
          <p:nvPr/>
        </p:nvSpPr>
        <p:spPr>
          <a:xfrm rot="8100000" flipH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1" name="Google Shape;591;p20"/>
          <p:cNvSpPr/>
          <p:nvPr/>
        </p:nvSpPr>
        <p:spPr>
          <a:xfrm rot="8100000" flipH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2" name="Google Shape;592;p20"/>
          <p:cNvSpPr/>
          <p:nvPr/>
        </p:nvSpPr>
        <p:spPr>
          <a:xfrm rot="8100000" flipH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3" name="Google Shape;593;p20"/>
          <p:cNvSpPr/>
          <p:nvPr/>
        </p:nvSpPr>
        <p:spPr>
          <a:xfrm rot="8100000" flipH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4" name="Google Shape;594;p20"/>
          <p:cNvSpPr/>
          <p:nvPr/>
        </p:nvSpPr>
        <p:spPr>
          <a:xfrm rot="8100000" flipH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 extrusionOk="0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5" name="Google Shape;595;p20"/>
          <p:cNvSpPr/>
          <p:nvPr/>
        </p:nvSpPr>
        <p:spPr>
          <a:xfrm rot="8100000" flipH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6" name="Google Shape;596;p20"/>
          <p:cNvSpPr/>
          <p:nvPr/>
        </p:nvSpPr>
        <p:spPr>
          <a:xfrm rot="8100000" flipH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 extrusionOk="0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7" name="Google Shape;597;p20"/>
          <p:cNvSpPr/>
          <p:nvPr/>
        </p:nvSpPr>
        <p:spPr>
          <a:xfrm rot="8100000" flipH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 extrusionOk="0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8" name="Google Shape;598;p20"/>
          <p:cNvSpPr/>
          <p:nvPr/>
        </p:nvSpPr>
        <p:spPr>
          <a:xfrm rot="8100000" flipH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 extrusionOk="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9" name="Google Shape;599;p20"/>
          <p:cNvSpPr/>
          <p:nvPr/>
        </p:nvSpPr>
        <p:spPr>
          <a:xfrm rot="8100000" flipH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 extrusionOk="0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0" name="Google Shape;600;p20"/>
          <p:cNvSpPr/>
          <p:nvPr/>
        </p:nvSpPr>
        <p:spPr>
          <a:xfrm rot="8100000" flipH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 extrusionOk="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1" name="Google Shape;601;p20"/>
          <p:cNvSpPr/>
          <p:nvPr/>
        </p:nvSpPr>
        <p:spPr>
          <a:xfrm rot="8100000" flipH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2" name="Google Shape;602;p20"/>
          <p:cNvSpPr/>
          <p:nvPr/>
        </p:nvSpPr>
        <p:spPr>
          <a:xfrm rot="8100000" flipH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 extrusionOk="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3" name="Google Shape;603;p20"/>
          <p:cNvSpPr/>
          <p:nvPr/>
        </p:nvSpPr>
        <p:spPr>
          <a:xfrm rot="-5400000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0"/>
          <p:cNvSpPr/>
          <p:nvPr/>
        </p:nvSpPr>
        <p:spPr>
          <a:xfrm rot="-5400000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0"/>
          <p:cNvSpPr/>
          <p:nvPr/>
        </p:nvSpPr>
        <p:spPr>
          <a:xfrm rot="-5400000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0"/>
          <p:cNvSpPr/>
          <p:nvPr/>
        </p:nvSpPr>
        <p:spPr>
          <a:xfrm rot="-5400000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"/>
          <p:cNvSpPr/>
          <p:nvPr/>
        </p:nvSpPr>
        <p:spPr>
          <a:xfrm rot="-5400000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0"/>
          <p:cNvSpPr/>
          <p:nvPr/>
        </p:nvSpPr>
        <p:spPr>
          <a:xfrm rot="-5400000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0"/>
          <p:cNvSpPr/>
          <p:nvPr/>
        </p:nvSpPr>
        <p:spPr>
          <a:xfrm rot="-5400000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0"/>
          <p:cNvSpPr/>
          <p:nvPr/>
        </p:nvSpPr>
        <p:spPr>
          <a:xfrm rot="-5400000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0"/>
          <p:cNvSpPr/>
          <p:nvPr/>
        </p:nvSpPr>
        <p:spPr>
          <a:xfrm rot="-5400000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0"/>
          <p:cNvSpPr/>
          <p:nvPr/>
        </p:nvSpPr>
        <p:spPr>
          <a:xfrm rot="-5400000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0"/>
          <p:cNvSpPr/>
          <p:nvPr/>
        </p:nvSpPr>
        <p:spPr>
          <a:xfrm rot="-5400000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0"/>
          <p:cNvSpPr/>
          <p:nvPr/>
        </p:nvSpPr>
        <p:spPr>
          <a:xfrm rot="-5400000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0"/>
          <p:cNvSpPr/>
          <p:nvPr/>
        </p:nvSpPr>
        <p:spPr>
          <a:xfrm rot="-5400000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0"/>
          <p:cNvSpPr/>
          <p:nvPr/>
        </p:nvSpPr>
        <p:spPr>
          <a:xfrm rot="-5400000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0"/>
          <p:cNvSpPr/>
          <p:nvPr/>
        </p:nvSpPr>
        <p:spPr>
          <a:xfrm rot="-5400000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0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0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 extrusionOk="0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0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0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0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0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0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0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0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0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0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0"/>
          <p:cNvSpPr/>
          <p:nvPr/>
        </p:nvSpPr>
        <p:spPr>
          <a:xfrm rot="-5400000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0"/>
          <p:cNvSpPr/>
          <p:nvPr/>
        </p:nvSpPr>
        <p:spPr>
          <a:xfrm rot="-5400000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0"/>
          <p:cNvSpPr/>
          <p:nvPr/>
        </p:nvSpPr>
        <p:spPr>
          <a:xfrm rot="-5400000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0"/>
          <p:cNvSpPr/>
          <p:nvPr/>
        </p:nvSpPr>
        <p:spPr>
          <a:xfrm rot="-5400000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0"/>
          <p:cNvSpPr/>
          <p:nvPr/>
        </p:nvSpPr>
        <p:spPr>
          <a:xfrm rot="-5400000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0"/>
          <p:cNvSpPr/>
          <p:nvPr/>
        </p:nvSpPr>
        <p:spPr>
          <a:xfrm rot="-5400000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0"/>
          <p:cNvSpPr/>
          <p:nvPr/>
        </p:nvSpPr>
        <p:spPr>
          <a:xfrm rot="-5400000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0"/>
          <p:cNvSpPr/>
          <p:nvPr/>
        </p:nvSpPr>
        <p:spPr>
          <a:xfrm rot="-5400000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0"/>
          <p:cNvSpPr/>
          <p:nvPr/>
        </p:nvSpPr>
        <p:spPr>
          <a:xfrm rot="-5400000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0"/>
          <p:cNvSpPr/>
          <p:nvPr/>
        </p:nvSpPr>
        <p:spPr>
          <a:xfrm rot="-5400000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0"/>
          <p:cNvSpPr/>
          <p:nvPr/>
        </p:nvSpPr>
        <p:spPr>
          <a:xfrm rot="-5400000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0"/>
          <p:cNvSpPr/>
          <p:nvPr/>
        </p:nvSpPr>
        <p:spPr>
          <a:xfrm rot="-5400000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0"/>
          <p:cNvSpPr/>
          <p:nvPr/>
        </p:nvSpPr>
        <p:spPr>
          <a:xfrm rot="-5400000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0"/>
          <p:cNvSpPr/>
          <p:nvPr/>
        </p:nvSpPr>
        <p:spPr>
          <a:xfrm rot="-5400000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0"/>
          <p:cNvSpPr/>
          <p:nvPr/>
        </p:nvSpPr>
        <p:spPr>
          <a:xfrm rot="-5400000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0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0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0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0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0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0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0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0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 extrusionOk="0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0"/>
          <p:cNvSpPr/>
          <p:nvPr/>
        </p:nvSpPr>
        <p:spPr>
          <a:xfrm rot="-5400000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0"/>
          <p:cNvSpPr/>
          <p:nvPr/>
        </p:nvSpPr>
        <p:spPr>
          <a:xfrm rot="-5400000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0"/>
          <p:cNvSpPr/>
          <p:nvPr/>
        </p:nvSpPr>
        <p:spPr>
          <a:xfrm rot="-5400000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0"/>
          <p:cNvSpPr/>
          <p:nvPr/>
        </p:nvSpPr>
        <p:spPr>
          <a:xfrm rot="-5400000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0"/>
          <p:cNvSpPr/>
          <p:nvPr/>
        </p:nvSpPr>
        <p:spPr>
          <a:xfrm rot="-5400000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0"/>
          <p:cNvSpPr/>
          <p:nvPr/>
        </p:nvSpPr>
        <p:spPr>
          <a:xfrm rot="-5400000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0"/>
          <p:cNvSpPr/>
          <p:nvPr/>
        </p:nvSpPr>
        <p:spPr>
          <a:xfrm rot="-5400000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0"/>
          <p:cNvSpPr/>
          <p:nvPr/>
        </p:nvSpPr>
        <p:spPr>
          <a:xfrm rot="-5400000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0"/>
          <p:cNvSpPr/>
          <p:nvPr/>
        </p:nvSpPr>
        <p:spPr>
          <a:xfrm rot="-5400000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0"/>
          <p:cNvSpPr/>
          <p:nvPr/>
        </p:nvSpPr>
        <p:spPr>
          <a:xfrm rot="-5400000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0"/>
          <p:cNvSpPr/>
          <p:nvPr/>
        </p:nvSpPr>
        <p:spPr>
          <a:xfrm rot="-5400000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0"/>
          <p:cNvSpPr/>
          <p:nvPr/>
        </p:nvSpPr>
        <p:spPr>
          <a:xfrm rot="-5400000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0"/>
          <p:cNvSpPr/>
          <p:nvPr/>
        </p:nvSpPr>
        <p:spPr>
          <a:xfrm rot="-5400000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0"/>
          <p:cNvSpPr/>
          <p:nvPr/>
        </p:nvSpPr>
        <p:spPr>
          <a:xfrm rot="-5400000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0"/>
          <p:cNvSpPr/>
          <p:nvPr/>
        </p:nvSpPr>
        <p:spPr>
          <a:xfrm rot="-5400000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0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0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0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 extrusionOk="0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0"/>
          <p:cNvSpPr/>
          <p:nvPr/>
        </p:nvSpPr>
        <p:spPr>
          <a:xfrm rot="-5400000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0"/>
          <p:cNvSpPr/>
          <p:nvPr/>
        </p:nvSpPr>
        <p:spPr>
          <a:xfrm rot="-5400000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0"/>
          <p:cNvSpPr/>
          <p:nvPr/>
        </p:nvSpPr>
        <p:spPr>
          <a:xfrm rot="-5400000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0"/>
          <p:cNvSpPr/>
          <p:nvPr/>
        </p:nvSpPr>
        <p:spPr>
          <a:xfrm rot="-5400000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0"/>
          <p:cNvSpPr/>
          <p:nvPr/>
        </p:nvSpPr>
        <p:spPr>
          <a:xfrm rot="-5400000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0"/>
          <p:cNvSpPr/>
          <p:nvPr/>
        </p:nvSpPr>
        <p:spPr>
          <a:xfrm rot="-5400000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0"/>
          <p:cNvSpPr/>
          <p:nvPr/>
        </p:nvSpPr>
        <p:spPr>
          <a:xfrm rot="-5400000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0"/>
          <p:cNvSpPr/>
          <p:nvPr/>
        </p:nvSpPr>
        <p:spPr>
          <a:xfrm rot="-5400000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0"/>
          <p:cNvSpPr/>
          <p:nvPr/>
        </p:nvSpPr>
        <p:spPr>
          <a:xfrm rot="-5400000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0"/>
          <p:cNvSpPr/>
          <p:nvPr/>
        </p:nvSpPr>
        <p:spPr>
          <a:xfrm rot="-5400000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0"/>
          <p:cNvSpPr/>
          <p:nvPr/>
        </p:nvSpPr>
        <p:spPr>
          <a:xfrm rot="-5400000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"/>
          <p:cNvSpPr/>
          <p:nvPr/>
        </p:nvSpPr>
        <p:spPr>
          <a:xfrm rot="-5400000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0"/>
          <p:cNvSpPr/>
          <p:nvPr/>
        </p:nvSpPr>
        <p:spPr>
          <a:xfrm rot="-5400000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0"/>
          <p:cNvSpPr/>
          <p:nvPr/>
        </p:nvSpPr>
        <p:spPr>
          <a:xfrm rot="-5400000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0"/>
          <p:cNvSpPr/>
          <p:nvPr/>
        </p:nvSpPr>
        <p:spPr>
          <a:xfrm rot="-5400000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0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0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0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0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0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0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0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0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0"/>
          <p:cNvSpPr/>
          <p:nvPr/>
        </p:nvSpPr>
        <p:spPr>
          <a:xfrm rot="-5400000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0"/>
          <p:cNvSpPr/>
          <p:nvPr/>
        </p:nvSpPr>
        <p:spPr>
          <a:xfrm rot="-5400000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0"/>
          <p:cNvSpPr/>
          <p:nvPr/>
        </p:nvSpPr>
        <p:spPr>
          <a:xfrm rot="-5400000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0"/>
          <p:cNvSpPr/>
          <p:nvPr/>
        </p:nvSpPr>
        <p:spPr>
          <a:xfrm rot="-5400000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0"/>
          <p:cNvSpPr/>
          <p:nvPr/>
        </p:nvSpPr>
        <p:spPr>
          <a:xfrm rot="-5400000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0"/>
          <p:cNvSpPr/>
          <p:nvPr/>
        </p:nvSpPr>
        <p:spPr>
          <a:xfrm rot="-5400000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0"/>
          <p:cNvSpPr/>
          <p:nvPr/>
        </p:nvSpPr>
        <p:spPr>
          <a:xfrm rot="-5400000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0"/>
          <p:cNvSpPr/>
          <p:nvPr/>
        </p:nvSpPr>
        <p:spPr>
          <a:xfrm rot="-5400000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0"/>
          <p:cNvSpPr/>
          <p:nvPr/>
        </p:nvSpPr>
        <p:spPr>
          <a:xfrm rot="-5400000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0"/>
          <p:cNvSpPr/>
          <p:nvPr/>
        </p:nvSpPr>
        <p:spPr>
          <a:xfrm rot="-5400000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0"/>
          <p:cNvSpPr/>
          <p:nvPr/>
        </p:nvSpPr>
        <p:spPr>
          <a:xfrm rot="-5400000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0"/>
          <p:cNvSpPr/>
          <p:nvPr/>
        </p:nvSpPr>
        <p:spPr>
          <a:xfrm rot="-5400000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0"/>
          <p:cNvSpPr/>
          <p:nvPr/>
        </p:nvSpPr>
        <p:spPr>
          <a:xfrm rot="-5400000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0"/>
          <p:cNvSpPr/>
          <p:nvPr/>
        </p:nvSpPr>
        <p:spPr>
          <a:xfrm rot="-5400000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0"/>
          <p:cNvSpPr/>
          <p:nvPr/>
        </p:nvSpPr>
        <p:spPr>
          <a:xfrm rot="-5400000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0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0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0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0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0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0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0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0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0"/>
          <p:cNvSpPr/>
          <p:nvPr/>
        </p:nvSpPr>
        <p:spPr>
          <a:xfrm rot="-5400000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0"/>
          <p:cNvSpPr/>
          <p:nvPr/>
        </p:nvSpPr>
        <p:spPr>
          <a:xfrm rot="-5400000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0"/>
          <p:cNvSpPr/>
          <p:nvPr/>
        </p:nvSpPr>
        <p:spPr>
          <a:xfrm rot="-5400000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0"/>
          <p:cNvSpPr/>
          <p:nvPr/>
        </p:nvSpPr>
        <p:spPr>
          <a:xfrm rot="-5400000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0"/>
          <p:cNvSpPr/>
          <p:nvPr/>
        </p:nvSpPr>
        <p:spPr>
          <a:xfrm rot="-5400000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0"/>
          <p:cNvSpPr/>
          <p:nvPr/>
        </p:nvSpPr>
        <p:spPr>
          <a:xfrm rot="-5400000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0"/>
          <p:cNvSpPr/>
          <p:nvPr/>
        </p:nvSpPr>
        <p:spPr>
          <a:xfrm rot="-5400000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0"/>
          <p:cNvSpPr/>
          <p:nvPr/>
        </p:nvSpPr>
        <p:spPr>
          <a:xfrm rot="-5400000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0"/>
          <p:cNvSpPr/>
          <p:nvPr/>
        </p:nvSpPr>
        <p:spPr>
          <a:xfrm rot="-5400000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0"/>
          <p:cNvSpPr/>
          <p:nvPr/>
        </p:nvSpPr>
        <p:spPr>
          <a:xfrm rot="-5400000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0"/>
          <p:cNvSpPr/>
          <p:nvPr/>
        </p:nvSpPr>
        <p:spPr>
          <a:xfrm rot="-5400000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0"/>
          <p:cNvSpPr/>
          <p:nvPr/>
        </p:nvSpPr>
        <p:spPr>
          <a:xfrm rot="-5400000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0"/>
          <p:cNvSpPr/>
          <p:nvPr/>
        </p:nvSpPr>
        <p:spPr>
          <a:xfrm rot="-5400000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0"/>
          <p:cNvSpPr/>
          <p:nvPr/>
        </p:nvSpPr>
        <p:spPr>
          <a:xfrm rot="-5400000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0"/>
          <p:cNvSpPr/>
          <p:nvPr/>
        </p:nvSpPr>
        <p:spPr>
          <a:xfrm rot="-5400000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0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0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0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0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0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0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0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0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0"/>
          <p:cNvSpPr/>
          <p:nvPr/>
        </p:nvSpPr>
        <p:spPr>
          <a:xfrm rot="-5400000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0"/>
          <p:cNvSpPr/>
          <p:nvPr/>
        </p:nvSpPr>
        <p:spPr>
          <a:xfrm rot="-5400000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0"/>
          <p:cNvSpPr/>
          <p:nvPr/>
        </p:nvSpPr>
        <p:spPr>
          <a:xfrm rot="-5400000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0"/>
          <p:cNvSpPr/>
          <p:nvPr/>
        </p:nvSpPr>
        <p:spPr>
          <a:xfrm rot="-5400000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0"/>
          <p:cNvSpPr/>
          <p:nvPr/>
        </p:nvSpPr>
        <p:spPr>
          <a:xfrm rot="-5400000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0"/>
          <p:cNvSpPr/>
          <p:nvPr/>
        </p:nvSpPr>
        <p:spPr>
          <a:xfrm rot="-5400000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0"/>
          <p:cNvSpPr/>
          <p:nvPr/>
        </p:nvSpPr>
        <p:spPr>
          <a:xfrm rot="-5400000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0"/>
          <p:cNvSpPr/>
          <p:nvPr/>
        </p:nvSpPr>
        <p:spPr>
          <a:xfrm rot="-5400000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0"/>
          <p:cNvSpPr/>
          <p:nvPr/>
        </p:nvSpPr>
        <p:spPr>
          <a:xfrm rot="-5400000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0"/>
          <p:cNvSpPr/>
          <p:nvPr/>
        </p:nvSpPr>
        <p:spPr>
          <a:xfrm rot="-5400000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0"/>
          <p:cNvSpPr/>
          <p:nvPr/>
        </p:nvSpPr>
        <p:spPr>
          <a:xfrm rot="-5400000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0"/>
          <p:cNvSpPr/>
          <p:nvPr/>
        </p:nvSpPr>
        <p:spPr>
          <a:xfrm rot="-5400000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0"/>
          <p:cNvSpPr/>
          <p:nvPr/>
        </p:nvSpPr>
        <p:spPr>
          <a:xfrm rot="-5400000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0"/>
          <p:cNvSpPr/>
          <p:nvPr/>
        </p:nvSpPr>
        <p:spPr>
          <a:xfrm rot="-5400000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0"/>
          <p:cNvSpPr/>
          <p:nvPr/>
        </p:nvSpPr>
        <p:spPr>
          <a:xfrm rot="-5400000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0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0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0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0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0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0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0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0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0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0"/>
          <p:cNvSpPr/>
          <p:nvPr/>
        </p:nvSpPr>
        <p:spPr>
          <a:xfrm rot="-5400000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0"/>
          <p:cNvSpPr/>
          <p:nvPr/>
        </p:nvSpPr>
        <p:spPr>
          <a:xfrm rot="-5400000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0"/>
          <p:cNvSpPr/>
          <p:nvPr/>
        </p:nvSpPr>
        <p:spPr>
          <a:xfrm rot="-5400000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0"/>
          <p:cNvSpPr/>
          <p:nvPr/>
        </p:nvSpPr>
        <p:spPr>
          <a:xfrm rot="-5400000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0"/>
          <p:cNvSpPr/>
          <p:nvPr/>
        </p:nvSpPr>
        <p:spPr>
          <a:xfrm rot="-5400000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0"/>
          <p:cNvSpPr/>
          <p:nvPr/>
        </p:nvSpPr>
        <p:spPr>
          <a:xfrm rot="-5400000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0"/>
          <p:cNvSpPr/>
          <p:nvPr/>
        </p:nvSpPr>
        <p:spPr>
          <a:xfrm rot="-5400000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0"/>
          <p:cNvSpPr/>
          <p:nvPr/>
        </p:nvSpPr>
        <p:spPr>
          <a:xfrm rot="-5400000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0"/>
          <p:cNvSpPr/>
          <p:nvPr/>
        </p:nvSpPr>
        <p:spPr>
          <a:xfrm rot="-5400000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0"/>
          <p:cNvSpPr/>
          <p:nvPr/>
        </p:nvSpPr>
        <p:spPr>
          <a:xfrm rot="-5400000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0"/>
          <p:cNvSpPr/>
          <p:nvPr/>
        </p:nvSpPr>
        <p:spPr>
          <a:xfrm rot="-5400000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0"/>
          <p:cNvSpPr/>
          <p:nvPr/>
        </p:nvSpPr>
        <p:spPr>
          <a:xfrm rot="-5400000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0"/>
          <p:cNvSpPr/>
          <p:nvPr/>
        </p:nvSpPr>
        <p:spPr>
          <a:xfrm rot="-5400000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0"/>
          <p:cNvSpPr/>
          <p:nvPr/>
        </p:nvSpPr>
        <p:spPr>
          <a:xfrm rot="-5400000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0"/>
          <p:cNvSpPr/>
          <p:nvPr/>
        </p:nvSpPr>
        <p:spPr>
          <a:xfrm rot="-5400000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0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0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0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0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0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0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0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0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0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0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0"/>
          <p:cNvSpPr/>
          <p:nvPr/>
        </p:nvSpPr>
        <p:spPr>
          <a:xfrm rot="-5400000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0"/>
          <p:cNvSpPr/>
          <p:nvPr/>
        </p:nvSpPr>
        <p:spPr>
          <a:xfrm rot="-5400000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0"/>
          <p:cNvSpPr/>
          <p:nvPr/>
        </p:nvSpPr>
        <p:spPr>
          <a:xfrm rot="-5400000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0"/>
          <p:cNvSpPr/>
          <p:nvPr/>
        </p:nvSpPr>
        <p:spPr>
          <a:xfrm rot="-5400000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0"/>
          <p:cNvSpPr/>
          <p:nvPr/>
        </p:nvSpPr>
        <p:spPr>
          <a:xfrm rot="-5400000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0"/>
          <p:cNvSpPr/>
          <p:nvPr/>
        </p:nvSpPr>
        <p:spPr>
          <a:xfrm rot="-5400000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0"/>
          <p:cNvSpPr/>
          <p:nvPr/>
        </p:nvSpPr>
        <p:spPr>
          <a:xfrm rot="-5400000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0"/>
          <p:cNvSpPr/>
          <p:nvPr/>
        </p:nvSpPr>
        <p:spPr>
          <a:xfrm rot="-5400000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0"/>
          <p:cNvSpPr/>
          <p:nvPr/>
        </p:nvSpPr>
        <p:spPr>
          <a:xfrm rot="-5400000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0"/>
          <p:cNvSpPr/>
          <p:nvPr/>
        </p:nvSpPr>
        <p:spPr>
          <a:xfrm rot="-5400000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0"/>
          <p:cNvSpPr/>
          <p:nvPr/>
        </p:nvSpPr>
        <p:spPr>
          <a:xfrm rot="-5400000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0"/>
          <p:cNvSpPr/>
          <p:nvPr/>
        </p:nvSpPr>
        <p:spPr>
          <a:xfrm rot="-5400000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0"/>
          <p:cNvSpPr/>
          <p:nvPr/>
        </p:nvSpPr>
        <p:spPr>
          <a:xfrm rot="-5400000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0"/>
          <p:cNvSpPr/>
          <p:nvPr/>
        </p:nvSpPr>
        <p:spPr>
          <a:xfrm rot="-5400000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0"/>
          <p:cNvSpPr/>
          <p:nvPr/>
        </p:nvSpPr>
        <p:spPr>
          <a:xfrm rot="-5400000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0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0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0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0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0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0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0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0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0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0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0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0"/>
          <p:cNvSpPr/>
          <p:nvPr/>
        </p:nvSpPr>
        <p:spPr>
          <a:xfrm rot="-5400000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0"/>
          <p:cNvSpPr/>
          <p:nvPr/>
        </p:nvSpPr>
        <p:spPr>
          <a:xfrm rot="-5400000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0"/>
          <p:cNvSpPr/>
          <p:nvPr/>
        </p:nvSpPr>
        <p:spPr>
          <a:xfrm rot="-5400000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0"/>
          <p:cNvSpPr/>
          <p:nvPr/>
        </p:nvSpPr>
        <p:spPr>
          <a:xfrm rot="-5400000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0"/>
          <p:cNvSpPr/>
          <p:nvPr/>
        </p:nvSpPr>
        <p:spPr>
          <a:xfrm rot="-5400000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0"/>
          <p:cNvSpPr/>
          <p:nvPr/>
        </p:nvSpPr>
        <p:spPr>
          <a:xfrm rot="-5400000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0"/>
          <p:cNvSpPr/>
          <p:nvPr/>
        </p:nvSpPr>
        <p:spPr>
          <a:xfrm rot="-5400000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0"/>
          <p:cNvSpPr/>
          <p:nvPr/>
        </p:nvSpPr>
        <p:spPr>
          <a:xfrm rot="-5400000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0"/>
          <p:cNvSpPr/>
          <p:nvPr/>
        </p:nvSpPr>
        <p:spPr>
          <a:xfrm rot="-5400000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0"/>
          <p:cNvSpPr/>
          <p:nvPr/>
        </p:nvSpPr>
        <p:spPr>
          <a:xfrm rot="-5400000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0"/>
          <p:cNvSpPr/>
          <p:nvPr/>
        </p:nvSpPr>
        <p:spPr>
          <a:xfrm rot="-5400000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0"/>
          <p:cNvSpPr/>
          <p:nvPr/>
        </p:nvSpPr>
        <p:spPr>
          <a:xfrm rot="-5400000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0"/>
          <p:cNvSpPr/>
          <p:nvPr/>
        </p:nvSpPr>
        <p:spPr>
          <a:xfrm rot="-5400000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0"/>
          <p:cNvSpPr/>
          <p:nvPr/>
        </p:nvSpPr>
        <p:spPr>
          <a:xfrm rot="-5400000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0"/>
          <p:cNvSpPr/>
          <p:nvPr/>
        </p:nvSpPr>
        <p:spPr>
          <a:xfrm rot="-5400000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0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0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0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0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0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0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0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0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0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0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0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0"/>
          <p:cNvSpPr/>
          <p:nvPr/>
        </p:nvSpPr>
        <p:spPr>
          <a:xfrm rot="-5400000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0"/>
          <p:cNvSpPr/>
          <p:nvPr/>
        </p:nvSpPr>
        <p:spPr>
          <a:xfrm rot="-5400000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0"/>
          <p:cNvSpPr/>
          <p:nvPr/>
        </p:nvSpPr>
        <p:spPr>
          <a:xfrm rot="-5400000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0"/>
          <p:cNvSpPr/>
          <p:nvPr/>
        </p:nvSpPr>
        <p:spPr>
          <a:xfrm rot="-5400000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0"/>
          <p:cNvSpPr/>
          <p:nvPr/>
        </p:nvSpPr>
        <p:spPr>
          <a:xfrm rot="-5400000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0"/>
          <p:cNvSpPr/>
          <p:nvPr/>
        </p:nvSpPr>
        <p:spPr>
          <a:xfrm rot="-5400000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0"/>
          <p:cNvSpPr/>
          <p:nvPr/>
        </p:nvSpPr>
        <p:spPr>
          <a:xfrm rot="-5400000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0"/>
          <p:cNvSpPr/>
          <p:nvPr/>
        </p:nvSpPr>
        <p:spPr>
          <a:xfrm rot="-5400000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0"/>
          <p:cNvSpPr/>
          <p:nvPr/>
        </p:nvSpPr>
        <p:spPr>
          <a:xfrm rot="-5400000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0"/>
          <p:cNvSpPr/>
          <p:nvPr/>
        </p:nvSpPr>
        <p:spPr>
          <a:xfrm rot="-5400000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0"/>
          <p:cNvSpPr/>
          <p:nvPr/>
        </p:nvSpPr>
        <p:spPr>
          <a:xfrm rot="-5400000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0"/>
          <p:cNvSpPr/>
          <p:nvPr/>
        </p:nvSpPr>
        <p:spPr>
          <a:xfrm rot="-5400000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0"/>
          <p:cNvSpPr/>
          <p:nvPr/>
        </p:nvSpPr>
        <p:spPr>
          <a:xfrm rot="-5400000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0"/>
          <p:cNvSpPr/>
          <p:nvPr/>
        </p:nvSpPr>
        <p:spPr>
          <a:xfrm rot="-5400000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0"/>
          <p:cNvSpPr/>
          <p:nvPr/>
        </p:nvSpPr>
        <p:spPr>
          <a:xfrm rot="-5400000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0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0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0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0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0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0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0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0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0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0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0"/>
          <p:cNvSpPr/>
          <p:nvPr/>
        </p:nvSpPr>
        <p:spPr>
          <a:xfrm rot="-5400000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0"/>
          <p:cNvSpPr/>
          <p:nvPr/>
        </p:nvSpPr>
        <p:spPr>
          <a:xfrm rot="-5400000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 extrusionOk="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0"/>
          <p:cNvSpPr/>
          <p:nvPr/>
        </p:nvSpPr>
        <p:spPr>
          <a:xfrm rot="-5400000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0"/>
          <p:cNvSpPr/>
          <p:nvPr/>
        </p:nvSpPr>
        <p:spPr>
          <a:xfrm rot="-5400000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0"/>
          <p:cNvSpPr/>
          <p:nvPr/>
        </p:nvSpPr>
        <p:spPr>
          <a:xfrm rot="-5400000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0"/>
          <p:cNvSpPr/>
          <p:nvPr/>
        </p:nvSpPr>
        <p:spPr>
          <a:xfrm rot="-5400000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0"/>
          <p:cNvSpPr/>
          <p:nvPr/>
        </p:nvSpPr>
        <p:spPr>
          <a:xfrm rot="-5400000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0"/>
          <p:cNvSpPr/>
          <p:nvPr/>
        </p:nvSpPr>
        <p:spPr>
          <a:xfrm rot="-5400000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0"/>
          <p:cNvSpPr/>
          <p:nvPr/>
        </p:nvSpPr>
        <p:spPr>
          <a:xfrm rot="-5400000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0"/>
          <p:cNvSpPr/>
          <p:nvPr/>
        </p:nvSpPr>
        <p:spPr>
          <a:xfrm rot="-5400000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0"/>
          <p:cNvSpPr/>
          <p:nvPr/>
        </p:nvSpPr>
        <p:spPr>
          <a:xfrm rot="-5400000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0"/>
          <p:cNvSpPr/>
          <p:nvPr/>
        </p:nvSpPr>
        <p:spPr>
          <a:xfrm rot="-5400000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0"/>
          <p:cNvSpPr/>
          <p:nvPr/>
        </p:nvSpPr>
        <p:spPr>
          <a:xfrm rot="-5400000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0"/>
          <p:cNvSpPr/>
          <p:nvPr/>
        </p:nvSpPr>
        <p:spPr>
          <a:xfrm rot="-5400000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0"/>
          <p:cNvSpPr/>
          <p:nvPr/>
        </p:nvSpPr>
        <p:spPr>
          <a:xfrm rot="-5400000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0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 extrusionOk="0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0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0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0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0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0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0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0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0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0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0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0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0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0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0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0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0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0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0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0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0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0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0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0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0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0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0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0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0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0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0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0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0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0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0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0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0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0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0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0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0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0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0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0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0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0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0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0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0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0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0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0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0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0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0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0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20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1" name="Google Shape;1001;p20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20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4" name="Google Shape;1004;p2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2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08" name="Google Shape;1008;p21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09" name="Google Shape;1009;p21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2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2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22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5" name="Google Shape;1015;p22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16" name="Google Shape;1016;p22"/>
          <p:cNvSpPr txBox="1">
            <a:spLocks noGrp="1"/>
          </p:cNvSpPr>
          <p:nvPr>
            <p:ph type="body" idx="3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7" name="Google Shape;1017;p22"/>
          <p:cNvSpPr txBox="1">
            <a:spLocks noGrp="1"/>
          </p:cNvSpPr>
          <p:nvPr>
            <p:ph type="body" idx="4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18" name="Google Shape;1018;p22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2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2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2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3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2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24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2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24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25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25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>
            <a:endParaRPr/>
          </a:p>
        </p:txBody>
      </p:sp>
      <p:sp>
        <p:nvSpPr>
          <p:cNvPr id="1033" name="Google Shape;1033;p25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4" name="Google Shape;1034;p25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2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2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6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26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457200" tIns="365750" rIns="457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40" name="Google Shape;1040;p26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1" name="Google Shape;1041;p26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2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26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44" name="Google Shape;1044;p26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27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48" name="Google Shape;1048;p2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2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2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8"/>
          <p:cNvSpPr txBox="1">
            <a:spLocks noGrp="1"/>
          </p:cNvSpPr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1053;p28"/>
          <p:cNvSpPr txBox="1">
            <a:spLocks noGrp="1"/>
          </p:cNvSpPr>
          <p:nvPr>
            <p:ph type="body" idx="1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54" name="Google Shape;1054;p2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2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2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7" name="Google Shape;1057;p2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1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3" name="Google Shape;1063;p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64" name="Google Shape;1064;p1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1"/>
          <p:cNvGrpSpPr/>
          <p:nvPr/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084" name="Google Shape;1084;p1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"/>
            <p:cNvSpPr/>
            <p:nvPr/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6" name="Google Shape;1086;p1"/>
          <p:cNvSpPr txBox="1">
            <a:spLocks noGrp="1"/>
          </p:cNvSpPr>
          <p:nvPr>
            <p:ph type="ctrTitle"/>
          </p:nvPr>
        </p:nvSpPr>
        <p:spPr>
          <a:xfrm>
            <a:off x="1759236" y="3980237"/>
            <a:ext cx="8672295" cy="727748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n-US" sz="3959" b="1" dirty="0">
                <a:solidFill>
                  <a:schemeClr val="lt1"/>
                </a:solidFill>
              </a:rPr>
              <a:t>Work	       		   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1087" name="Google Shape;1087;p1"/>
          <p:cNvSpPr txBox="1">
            <a:spLocks noGrp="1"/>
          </p:cNvSpPr>
          <p:nvPr>
            <p:ph type="subTitle" idx="1"/>
          </p:nvPr>
        </p:nvSpPr>
        <p:spPr>
          <a:xfrm>
            <a:off x="1759238" y="4707985"/>
            <a:ext cx="8664270" cy="727747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 b="1" dirty="0">
                <a:solidFill>
                  <a:schemeClr val="lt1"/>
                </a:solidFill>
              </a:rPr>
              <a:t>Volunteering 1</a:t>
            </a:r>
            <a:endParaRPr sz="4000" b="1" dirty="0">
              <a:solidFill>
                <a:schemeClr val="lt1"/>
              </a:solidFill>
            </a:endParaRPr>
          </a:p>
        </p:txBody>
      </p:sp>
      <p:sp>
        <p:nvSpPr>
          <p:cNvPr id="1088" name="Google Shape;1088;p1"/>
          <p:cNvSpPr/>
          <p:nvPr/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9" name="Google Shape;1089;p1" descr="/var/folders/m0/g0d2gdqj3g1dby02qbwk7lnr0000gn/T/com.microsoft.Word/Content.MSO/6CB9C466.t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778" y="1346402"/>
            <a:ext cx="8058701" cy="23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661E-29FA-E246-AAB8-A4359726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E0116-0EE0-C34F-A065-28FCADCE8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930" y="1813355"/>
            <a:ext cx="10625470" cy="3231289"/>
          </a:xfrm>
        </p:spPr>
        <p:txBody>
          <a:bodyPr/>
          <a:lstStyle/>
          <a:p>
            <a:pPr lvl="0"/>
            <a:r>
              <a:rPr lang="en-GB" dirty="0"/>
              <a:t>By the end of the lesson, you will have: </a:t>
            </a:r>
          </a:p>
          <a:p>
            <a:pPr lvl="0"/>
            <a:r>
              <a:rPr lang="en-GB" dirty="0"/>
              <a:t>thought about why people change jobs</a:t>
            </a:r>
          </a:p>
          <a:p>
            <a:pPr lvl="0"/>
            <a:r>
              <a:rPr lang="en-GB" dirty="0"/>
              <a:t>listened to and discussed one person’s work history</a:t>
            </a:r>
          </a:p>
          <a:p>
            <a:r>
              <a:rPr lang="en-GB" dirty="0"/>
              <a:t>asked and answered questions about somebody’s work history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2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5BE2-A84D-204F-95E6-19DD89F6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100" b="1"/>
              <a:t>Why do people change jobs?</a:t>
            </a:r>
            <a:br>
              <a:rPr lang="en-GB" sz="4100"/>
            </a:br>
            <a:endParaRPr lang="en-US" sz="41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8447D-60CC-CF42-91ED-938D3223A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431" y="2438400"/>
            <a:ext cx="7006829" cy="378541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dirty="0"/>
              <a:t>Work in groups to make a list of the reasons people might change their job. </a:t>
            </a:r>
          </a:p>
          <a:p>
            <a:endParaRPr lang="en-US" sz="2000" dirty="0"/>
          </a:p>
        </p:txBody>
      </p:sp>
      <p:pic>
        <p:nvPicPr>
          <p:cNvPr id="5" name="Picture 4" descr="Orange coloured pencil standing out from the crowd of black pencils">
            <a:extLst>
              <a:ext uri="{FF2B5EF4-FFF2-40B4-BE49-F238E27FC236}">
                <a16:creationId xmlns:a16="http://schemas.microsoft.com/office/drawing/2014/main" id="{A0B2D659-DBCE-4D39-B10A-AF2198A74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8" r="4693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B81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81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0D1E-FFB9-A24F-A516-39C8A15A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Eden’s story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B21E6-EC3E-004E-983F-DA581A1F6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430" y="2314807"/>
            <a:ext cx="6815444" cy="4064726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GB" sz="2000" dirty="0"/>
              <a:t>1.  Eden and her family left Eritrea </a:t>
            </a:r>
            <a:r>
              <a:rPr lang="en-GB" sz="2000" b="1" i="1" dirty="0"/>
              <a:t>because of </a:t>
            </a:r>
            <a:endParaRPr lang="en-GB" sz="2000" dirty="0"/>
          </a:p>
          <a:p>
            <a:pPr marL="114300" indent="0">
              <a:lnSpc>
                <a:spcPct val="90000"/>
              </a:lnSpc>
              <a:buNone/>
            </a:pPr>
            <a:r>
              <a:rPr lang="en-GB" sz="2000" dirty="0"/>
              <a:t>2.  She didn’t think she’d be able to get a good job </a:t>
            </a:r>
            <a:r>
              <a:rPr lang="en-GB" sz="2000" b="1" i="1" dirty="0"/>
              <a:t>unless </a:t>
            </a:r>
            <a:endParaRPr lang="en-GB" sz="2000" dirty="0"/>
          </a:p>
          <a:p>
            <a:pPr marL="114300" indent="0">
              <a:lnSpc>
                <a:spcPct val="90000"/>
              </a:lnSpc>
              <a:buNone/>
            </a:pPr>
            <a:r>
              <a:rPr lang="en-GB" sz="2000" dirty="0"/>
              <a:t>3.  She enrolled at a college </a:t>
            </a:r>
            <a:r>
              <a:rPr lang="en-GB" sz="2000" b="1" i="1" dirty="0"/>
              <a:t>in order to</a:t>
            </a:r>
            <a:r>
              <a:rPr lang="en-GB" sz="2000" dirty="0"/>
              <a:t> 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GB" sz="2000" dirty="0"/>
              <a:t>4.  She did a Teaching Assistant course </a:t>
            </a:r>
            <a:r>
              <a:rPr lang="en-GB" sz="2000" b="1" i="1" dirty="0"/>
              <a:t>once</a:t>
            </a:r>
            <a:r>
              <a:rPr lang="en-GB" sz="2000" dirty="0"/>
              <a:t> 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GB" sz="2000" dirty="0"/>
              <a:t>5.  She volunteered as a teaching assistant </a:t>
            </a:r>
            <a:r>
              <a:rPr lang="en-GB" sz="2000" b="1" i="1" dirty="0"/>
              <a:t>after</a:t>
            </a:r>
            <a:endParaRPr lang="en-GB" sz="2000" dirty="0"/>
          </a:p>
          <a:p>
            <a:pPr marL="114300" indent="0">
              <a:lnSpc>
                <a:spcPct val="90000"/>
              </a:lnSpc>
              <a:buNone/>
            </a:pPr>
            <a:r>
              <a:rPr lang="en-GB" sz="2000" dirty="0"/>
              <a:t>6.  The school offered her a paid position as a teaching assistant </a:t>
            </a:r>
            <a:r>
              <a:rPr lang="en-GB" sz="2000" b="1" i="1" dirty="0"/>
              <a:t>because </a:t>
            </a:r>
            <a:endParaRPr lang="en-GB" sz="2000" dirty="0"/>
          </a:p>
          <a:p>
            <a:pPr marL="114300" indent="0">
              <a:lnSpc>
                <a:spcPct val="90000"/>
              </a:lnSpc>
              <a:buNone/>
            </a:pPr>
            <a:r>
              <a:rPr lang="en-GB" sz="2000" dirty="0"/>
              <a:t>7.  Although she enjoyed being a teaching assistant, she would much rather be a teacher </a:t>
            </a:r>
            <a:r>
              <a:rPr lang="en-GB" sz="2000" b="1" i="1" dirty="0"/>
              <a:t>in order to</a:t>
            </a:r>
            <a:r>
              <a:rPr lang="en-GB" sz="2000" dirty="0"/>
              <a:t> 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GB" sz="2000" dirty="0"/>
              <a:t>8.  She is now on a government teaching scheme which allows her teach and earn money </a:t>
            </a:r>
            <a:r>
              <a:rPr lang="en-GB" sz="2000" b="1" i="1" dirty="0"/>
              <a:t>at the same time as</a:t>
            </a:r>
            <a:r>
              <a:rPr lang="en-GB" sz="2000" dirty="0"/>
              <a:t> 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GB" sz="2000" dirty="0"/>
              <a:t>9.  A lot of people told her she wouldn’t get a job as a teacher in the UK </a:t>
            </a:r>
            <a:r>
              <a:rPr lang="en-GB" sz="2000" b="1" i="1" dirty="0"/>
              <a:t>but</a:t>
            </a:r>
            <a:r>
              <a:rPr lang="en-GB" sz="2000" dirty="0"/>
              <a:t> 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2050" name="Picture 2" descr="Attractive, Beautiful, Girl, Model">
            <a:extLst>
              <a:ext uri="{FF2B5EF4-FFF2-40B4-BE49-F238E27FC236}">
                <a16:creationId xmlns:a16="http://schemas.microsoft.com/office/drawing/2014/main" id="{E9322493-2A80-C340-B0A4-2CAB15812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1" r="25690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A7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84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B978-D608-3146-B89D-E6B859A7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Eden’s 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779E2-1E86-6C42-A7C9-D4F2B67CE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2800" dirty="0"/>
              <a:t>1  How do you think Eden felt about getting a good job when she first arrived in the UK? </a:t>
            </a:r>
          </a:p>
          <a:p>
            <a:pPr marL="114300" indent="0">
              <a:buNone/>
            </a:pPr>
            <a:r>
              <a:rPr lang="en-GB" sz="2800" dirty="0"/>
              <a:t>2  How did Eden feel about being a volunteer teaching assistant?  </a:t>
            </a:r>
          </a:p>
          <a:p>
            <a:pPr marL="114300" indent="0">
              <a:buNone/>
            </a:pPr>
            <a:r>
              <a:rPr lang="en-GB" sz="2800" dirty="0"/>
              <a:t>3  How does she feel about the training scheme she is on now? </a:t>
            </a:r>
          </a:p>
          <a:p>
            <a:endParaRPr lang="en-US" sz="2000" dirty="0"/>
          </a:p>
        </p:txBody>
      </p:sp>
      <p:pic>
        <p:nvPicPr>
          <p:cNvPr id="3074" name="Picture 2" descr="Classroom, Kindergarten, Elementary">
            <a:extLst>
              <a:ext uri="{FF2B5EF4-FFF2-40B4-BE49-F238E27FC236}">
                <a16:creationId xmlns:a16="http://schemas.microsoft.com/office/drawing/2014/main" id="{671A603B-1709-6442-BE73-C7FA8C20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r="3793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4D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0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3BBE-E4E9-5F4C-AF6C-F4175227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two halves of the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54143-66ED-E84A-81FD-07CB52C7D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GB" dirty="0"/>
              <a:t>1.  What job </a:t>
            </a:r>
          </a:p>
          <a:p>
            <a:pPr marL="50800" indent="0">
              <a:buNone/>
            </a:pPr>
            <a:r>
              <a:rPr lang="en-GB" dirty="0"/>
              <a:t>2.  Have you had </a:t>
            </a:r>
          </a:p>
          <a:p>
            <a:pPr marL="50800" indent="0">
              <a:buNone/>
            </a:pPr>
            <a:r>
              <a:rPr lang="en-GB" dirty="0"/>
              <a:t>3.  Why </a:t>
            </a:r>
          </a:p>
          <a:p>
            <a:pPr marL="50800" indent="0">
              <a:buNone/>
            </a:pPr>
            <a:r>
              <a:rPr lang="en-GB" dirty="0"/>
              <a:t>4.  How do you feel </a:t>
            </a:r>
          </a:p>
          <a:p>
            <a:pPr marL="50800" indent="0">
              <a:buNone/>
            </a:pPr>
            <a:r>
              <a:rPr lang="en-GB" dirty="0"/>
              <a:t>5.  What training </a:t>
            </a:r>
          </a:p>
          <a:p>
            <a:pPr marL="50800" indent="0">
              <a:buNone/>
            </a:pPr>
            <a:r>
              <a:rPr lang="en-GB" dirty="0"/>
              <a:t>6.  Are you likely to 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286E2-79F6-DE44-A154-52668591B8A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GB" dirty="0"/>
              <a:t>a  have you done? </a:t>
            </a:r>
          </a:p>
          <a:p>
            <a:pPr marL="50800" indent="0">
              <a:buNone/>
            </a:pPr>
            <a:r>
              <a:rPr lang="en-GB" dirty="0"/>
              <a:t>b  are you doing this job?</a:t>
            </a:r>
          </a:p>
          <a:p>
            <a:pPr marL="50800" indent="0">
              <a:buNone/>
            </a:pPr>
            <a:r>
              <a:rPr lang="en-GB" dirty="0"/>
              <a:t>c  about this job?</a:t>
            </a:r>
          </a:p>
          <a:p>
            <a:pPr marL="50800" indent="0">
              <a:buNone/>
            </a:pPr>
            <a:r>
              <a:rPr lang="en-GB" dirty="0"/>
              <a:t>d  are you doing now?</a:t>
            </a:r>
          </a:p>
          <a:p>
            <a:pPr marL="50800" indent="0">
              <a:buNone/>
            </a:pPr>
            <a:r>
              <a:rPr lang="en-GB" dirty="0"/>
              <a:t>e  change your job in the future?</a:t>
            </a:r>
          </a:p>
          <a:p>
            <a:pPr marL="50800" indent="0">
              <a:buNone/>
            </a:pPr>
            <a:r>
              <a:rPr lang="en-GB" dirty="0"/>
              <a:t>f  a lot of different jobs?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209EB0-DDAC-A543-97E0-96D636B4E206}"/>
              </a:ext>
            </a:extLst>
          </p:cNvPr>
          <p:cNvCxnSpPr/>
          <p:nvPr/>
        </p:nvCxnSpPr>
        <p:spPr>
          <a:xfrm>
            <a:off x="2913321" y="1935126"/>
            <a:ext cx="3284279" cy="1493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427EA1-BFEC-4348-86F8-B876D2837A45}"/>
              </a:ext>
            </a:extLst>
          </p:cNvPr>
          <p:cNvCxnSpPr>
            <a:cxnSpLocks/>
          </p:cNvCxnSpPr>
          <p:nvPr/>
        </p:nvCxnSpPr>
        <p:spPr>
          <a:xfrm>
            <a:off x="3338623" y="2573079"/>
            <a:ext cx="2858977" cy="1871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5B8B01-2DC9-ED40-AA3B-A99C4D128DF1}"/>
              </a:ext>
            </a:extLst>
          </p:cNvPr>
          <p:cNvCxnSpPr/>
          <p:nvPr/>
        </p:nvCxnSpPr>
        <p:spPr>
          <a:xfrm flipV="1">
            <a:off x="2169042" y="2424223"/>
            <a:ext cx="3926958" cy="489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39CE4F-0C00-B648-A75F-239991D73DA6}"/>
              </a:ext>
            </a:extLst>
          </p:cNvPr>
          <p:cNvCxnSpPr/>
          <p:nvPr/>
        </p:nvCxnSpPr>
        <p:spPr>
          <a:xfrm flipV="1">
            <a:off x="3763926" y="2913321"/>
            <a:ext cx="2433674" cy="51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4C7D27-9C15-854D-8616-BB486D6B49F9}"/>
              </a:ext>
            </a:extLst>
          </p:cNvPr>
          <p:cNvCxnSpPr/>
          <p:nvPr/>
        </p:nvCxnSpPr>
        <p:spPr>
          <a:xfrm flipV="1">
            <a:off x="3338623" y="1935126"/>
            <a:ext cx="2858977" cy="2009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4F8921-ABD1-394C-A480-141E0935E0BB}"/>
              </a:ext>
            </a:extLst>
          </p:cNvPr>
          <p:cNvCxnSpPr/>
          <p:nvPr/>
        </p:nvCxnSpPr>
        <p:spPr>
          <a:xfrm flipV="1">
            <a:off x="3763926" y="3944680"/>
            <a:ext cx="2433674" cy="49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6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661E-29FA-E246-AAB8-A4359726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E0116-0EE0-C34F-A065-28FCADCE8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930" y="1813355"/>
            <a:ext cx="10625470" cy="3231289"/>
          </a:xfrm>
        </p:spPr>
        <p:txBody>
          <a:bodyPr>
            <a:normAutofit fontScale="92500"/>
          </a:bodyPr>
          <a:lstStyle/>
          <a:p>
            <a:r>
              <a:rPr lang="en-GB" dirty="0"/>
              <a:t>Have you or anyone you know had to change their job because they have come from a different country? What was their experience?</a:t>
            </a:r>
          </a:p>
          <a:p>
            <a:pPr marL="114300" indent="0">
              <a:buNone/>
            </a:pPr>
            <a:endParaRPr lang="en-GB" dirty="0"/>
          </a:p>
          <a:p>
            <a:r>
              <a:rPr lang="en-GB" dirty="0"/>
              <a:t>Do you think people’s qualifications from one country should automatically be accepted in any country in the world?</a:t>
            </a:r>
          </a:p>
        </p:txBody>
      </p:sp>
    </p:spTree>
    <p:extLst>
      <p:ext uri="{BB962C8B-B14F-4D97-AF65-F5344CB8AC3E}">
        <p14:creationId xmlns:p14="http://schemas.microsoft.com/office/powerpoint/2010/main" val="551576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ers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362</Words>
  <Application>Microsoft Macintosh PowerPoint</Application>
  <PresentationFormat>Widescreen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Twentieth Century</vt:lpstr>
      <vt:lpstr>Noto Sans Symbols</vt:lpstr>
      <vt:lpstr>Calibri</vt:lpstr>
      <vt:lpstr>Arial</vt:lpstr>
      <vt:lpstr>Office Theme</vt:lpstr>
      <vt:lpstr>flowers</vt:lpstr>
      <vt:lpstr>Work             </vt:lpstr>
      <vt:lpstr>Learning outcomes</vt:lpstr>
      <vt:lpstr>Why do people change jobs? </vt:lpstr>
      <vt:lpstr>Eden’s story </vt:lpstr>
      <vt:lpstr>Eden’s story</vt:lpstr>
      <vt:lpstr>Match the two halves of the question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Well Being             </dc:title>
  <dc:creator>jon whitbread</dc:creator>
  <cp:lastModifiedBy>jk569</cp:lastModifiedBy>
  <cp:revision>17</cp:revision>
  <dcterms:created xsi:type="dcterms:W3CDTF">2021-03-09T12:30:41Z</dcterms:created>
  <dcterms:modified xsi:type="dcterms:W3CDTF">2022-03-03T18:12:33Z</dcterms:modified>
</cp:coreProperties>
</file>