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Permanent Marker" panose="02000000000000000000" pitchFamily="2" charset="0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hD1ZrardEJavVkmSa2ecVXTctn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7"/>
  </p:normalViewPr>
  <p:slideViewPr>
    <p:cSldViewPr snapToGrid="0">
      <p:cViewPr varScale="1">
        <p:scale>
          <a:sx n="80" d="100"/>
          <a:sy n="80" d="100"/>
        </p:scale>
        <p:origin x="116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customschemas.google.com/relationships/presentationmetadata" Target="meta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0" name="Google Shape;10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2" name="Google Shape;10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0" name="Google Shape;1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ga1ac6fa12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1" name="Google Shape;1111;ga1ac6fa12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2" name="Google Shape;1112;ga1ac6fa12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a1ac6fa12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0" name="Google Shape;1120;ga1ac6fa129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1" name="Google Shape;1121;ga1ac6fa129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9" name="Google Shape;112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18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93" name="Google Shape;93;p18"/>
            <p:cNvCxnSpPr/>
            <p:nvPr/>
          </p:nvCxnSpPr>
          <p:spPr>
            <a:xfrm>
              <a:off x="0" y="4215753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89C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4" name="Google Shape;94;p18"/>
            <p:cNvCxnSpPr/>
            <p:nvPr/>
          </p:nvCxnSpPr>
          <p:spPr>
            <a:xfrm>
              <a:off x="0" y="3794032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89C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5" name="Google Shape;95;p18"/>
            <p:cNvCxnSpPr/>
            <p:nvPr/>
          </p:nvCxnSpPr>
          <p:spPr>
            <a:xfrm>
              <a:off x="0" y="3372310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89C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6" name="Google Shape;96;p18"/>
            <p:cNvCxnSpPr/>
            <p:nvPr/>
          </p:nvCxnSpPr>
          <p:spPr>
            <a:xfrm>
              <a:off x="0" y="2950588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89C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7" name="Google Shape;97;p18"/>
            <p:cNvCxnSpPr/>
            <p:nvPr/>
          </p:nvCxnSpPr>
          <p:spPr>
            <a:xfrm>
              <a:off x="0" y="2528866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89C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8" name="Google Shape;98;p18"/>
            <p:cNvCxnSpPr/>
            <p:nvPr/>
          </p:nvCxnSpPr>
          <p:spPr>
            <a:xfrm>
              <a:off x="0" y="2107144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89C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9" name="Google Shape;99;p18"/>
            <p:cNvCxnSpPr/>
            <p:nvPr/>
          </p:nvCxnSpPr>
          <p:spPr>
            <a:xfrm>
              <a:off x="0" y="1685422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89C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0" name="Google Shape;100;p18"/>
            <p:cNvCxnSpPr/>
            <p:nvPr/>
          </p:nvCxnSpPr>
          <p:spPr>
            <a:xfrm>
              <a:off x="0" y="1263700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89C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1" name="Google Shape;101;p18"/>
            <p:cNvCxnSpPr/>
            <p:nvPr/>
          </p:nvCxnSpPr>
          <p:spPr>
            <a:xfrm>
              <a:off x="0" y="841978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89C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2" name="Google Shape;102;p18"/>
            <p:cNvCxnSpPr/>
            <p:nvPr/>
          </p:nvCxnSpPr>
          <p:spPr>
            <a:xfrm>
              <a:off x="0" y="420256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89CA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03" name="Google Shape;103;p18"/>
          <p:cNvSpPr/>
          <p:nvPr/>
        </p:nvSpPr>
        <p:spPr>
          <a:xfrm rot="8100000" flipH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 extrusionOk="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04" name="Google Shape;104;p18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 extrusionOk="0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05" name="Google Shape;105;p18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 extrusionOk="0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06" name="Google Shape;106;p1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 extrusionOk="0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07" name="Google Shape;107;p18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 extrusionOk="0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08" name="Google Shape;108;p18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 extrusionOk="0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09" name="Google Shape;109;p18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 extrusionOk="0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0" name="Google Shape;110;p18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 extrusionOk="0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1" name="Google Shape;111;p18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 extrusionOk="0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2" name="Google Shape;112;p18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 extrusionOk="0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3" name="Google Shape;113;p18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 extrusionOk="0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4" name="Google Shape;114;p18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 extrusionOk="0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5" name="Google Shape;115;p18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 extrusionOk="0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6" name="Google Shape;116;p1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 extrusionOk="0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7" name="Google Shape;117;p18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 extrusionOk="0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8" name="Google Shape;118;p18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 extrusionOk="0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19" name="Google Shape;119;p18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 extrusionOk="0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0" name="Google Shape;120;p18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 extrusionOk="0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1" name="Google Shape;121;p18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 extrusionOk="0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2" name="Google Shape;122;p18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 extrusionOk="0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3" name="Google Shape;123;p18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 extrusionOk="0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4" name="Google Shape;124;p18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 extrusionOk="0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5" name="Google Shape;125;p18"/>
          <p:cNvSpPr/>
          <p:nvPr/>
        </p:nvSpPr>
        <p:spPr>
          <a:xfrm rot="8100000" flipH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 extrusionOk="0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6" name="Google Shape;126;p18"/>
          <p:cNvSpPr/>
          <p:nvPr/>
        </p:nvSpPr>
        <p:spPr>
          <a:xfrm rot="8100000" flipH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 extrusionOk="0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7" name="Google Shape;127;p18"/>
          <p:cNvSpPr/>
          <p:nvPr/>
        </p:nvSpPr>
        <p:spPr>
          <a:xfrm rot="8100000" flipH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 extrusionOk="0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8" name="Google Shape;128;p18"/>
          <p:cNvSpPr/>
          <p:nvPr/>
        </p:nvSpPr>
        <p:spPr>
          <a:xfrm rot="8100000" flipH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 extrusionOk="0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29" name="Google Shape;129;p18"/>
          <p:cNvSpPr/>
          <p:nvPr/>
        </p:nvSpPr>
        <p:spPr>
          <a:xfrm rot="8100000" flipH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 extrusionOk="0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0" name="Google Shape;130;p18"/>
          <p:cNvSpPr/>
          <p:nvPr/>
        </p:nvSpPr>
        <p:spPr>
          <a:xfrm rot="8100000" flipH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 extrusionOk="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1" name="Google Shape;131;p18"/>
          <p:cNvSpPr/>
          <p:nvPr/>
        </p:nvSpPr>
        <p:spPr>
          <a:xfrm rot="8100000" flipH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 extrusionOk="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2" name="Google Shape;132;p18"/>
          <p:cNvSpPr/>
          <p:nvPr/>
        </p:nvSpPr>
        <p:spPr>
          <a:xfrm rot="8100000" flipH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 extrusionOk="0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3" name="Google Shape;133;p18"/>
          <p:cNvSpPr/>
          <p:nvPr/>
        </p:nvSpPr>
        <p:spPr>
          <a:xfrm rot="8100000" flipH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 extrusionOk="0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4" name="Google Shape;134;p18"/>
          <p:cNvSpPr/>
          <p:nvPr/>
        </p:nvSpPr>
        <p:spPr>
          <a:xfrm rot="8100000" flipH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 extrusionOk="0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5" name="Google Shape;135;p18"/>
          <p:cNvSpPr/>
          <p:nvPr/>
        </p:nvSpPr>
        <p:spPr>
          <a:xfrm rot="8100000" flipH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 extrusionOk="0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6" name="Google Shape;136;p18"/>
          <p:cNvSpPr/>
          <p:nvPr/>
        </p:nvSpPr>
        <p:spPr>
          <a:xfrm rot="8100000" flipH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 extrusionOk="0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7" name="Google Shape;137;p18"/>
          <p:cNvSpPr/>
          <p:nvPr/>
        </p:nvSpPr>
        <p:spPr>
          <a:xfrm rot="8100000" flipH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 extrusionOk="0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8" name="Google Shape;138;p18"/>
          <p:cNvSpPr/>
          <p:nvPr/>
        </p:nvSpPr>
        <p:spPr>
          <a:xfrm rot="8100000" flipH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 extrusionOk="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39" name="Google Shape;139;p18"/>
          <p:cNvSpPr/>
          <p:nvPr/>
        </p:nvSpPr>
        <p:spPr>
          <a:xfrm rot="8100000" flipH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 extrusionOk="0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40" name="Google Shape;140;p18"/>
          <p:cNvSpPr/>
          <p:nvPr/>
        </p:nvSpPr>
        <p:spPr>
          <a:xfrm rot="8100000" flipH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 extrusionOk="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41" name="Google Shape;141;p18"/>
          <p:cNvSpPr/>
          <p:nvPr/>
        </p:nvSpPr>
        <p:spPr>
          <a:xfrm rot="8100000" flipH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 extrusionOk="0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42" name="Google Shape;142;p18"/>
          <p:cNvSpPr/>
          <p:nvPr/>
        </p:nvSpPr>
        <p:spPr>
          <a:xfrm rot="8100000" flipH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 extrusionOk="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</p:sp>
      <p:sp>
        <p:nvSpPr>
          <p:cNvPr id="143" name="Google Shape;143;p18"/>
          <p:cNvSpPr/>
          <p:nvPr/>
        </p:nvSpPr>
        <p:spPr>
          <a:xfrm rot="-5400000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8"/>
          <p:cNvSpPr/>
          <p:nvPr/>
        </p:nvSpPr>
        <p:spPr>
          <a:xfrm rot="-5400000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 extrusionOk="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8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8"/>
          <p:cNvSpPr/>
          <p:nvPr/>
        </p:nvSpPr>
        <p:spPr>
          <a:xfrm rot="-5400000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8"/>
          <p:cNvSpPr/>
          <p:nvPr/>
        </p:nvSpPr>
        <p:spPr>
          <a:xfrm rot="-5400000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8"/>
          <p:cNvSpPr/>
          <p:nvPr/>
        </p:nvSpPr>
        <p:spPr>
          <a:xfrm rot="-5400000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8"/>
          <p:cNvSpPr/>
          <p:nvPr/>
        </p:nvSpPr>
        <p:spPr>
          <a:xfrm rot="-5400000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8"/>
          <p:cNvSpPr/>
          <p:nvPr/>
        </p:nvSpPr>
        <p:spPr>
          <a:xfrm rot="-5400000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8"/>
          <p:cNvSpPr/>
          <p:nvPr/>
        </p:nvSpPr>
        <p:spPr>
          <a:xfrm rot="-5400000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8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8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8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8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8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8"/>
          <p:cNvSpPr/>
          <p:nvPr/>
        </p:nvSpPr>
        <p:spPr>
          <a:xfrm rot="-5400000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8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8"/>
          <p:cNvSpPr/>
          <p:nvPr/>
        </p:nvSpPr>
        <p:spPr>
          <a:xfrm rot="-5400000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8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8"/>
          <p:cNvSpPr/>
          <p:nvPr/>
        </p:nvSpPr>
        <p:spPr>
          <a:xfrm rot="-5400000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8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8"/>
          <p:cNvSpPr/>
          <p:nvPr/>
        </p:nvSpPr>
        <p:spPr>
          <a:xfrm rot="-5400000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8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8"/>
          <p:cNvSpPr/>
          <p:nvPr/>
        </p:nvSpPr>
        <p:spPr>
          <a:xfrm rot="-5400000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8"/>
          <p:cNvSpPr/>
          <p:nvPr/>
        </p:nvSpPr>
        <p:spPr>
          <a:xfrm rot="-5400000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8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8"/>
          <p:cNvSpPr/>
          <p:nvPr/>
        </p:nvSpPr>
        <p:spPr>
          <a:xfrm rot="-5400000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8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8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 extrusionOk="0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8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8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8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8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8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8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8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8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8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8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8"/>
          <p:cNvSpPr/>
          <p:nvPr/>
        </p:nvSpPr>
        <p:spPr>
          <a:xfrm rot="-5400000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8"/>
          <p:cNvSpPr/>
          <p:nvPr/>
        </p:nvSpPr>
        <p:spPr>
          <a:xfrm rot="-5400000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8"/>
          <p:cNvSpPr/>
          <p:nvPr/>
        </p:nvSpPr>
        <p:spPr>
          <a:xfrm rot="-5400000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8"/>
          <p:cNvSpPr/>
          <p:nvPr/>
        </p:nvSpPr>
        <p:spPr>
          <a:xfrm rot="-5400000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8"/>
          <p:cNvSpPr/>
          <p:nvPr/>
        </p:nvSpPr>
        <p:spPr>
          <a:xfrm rot="-5400000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8"/>
          <p:cNvSpPr/>
          <p:nvPr/>
        </p:nvSpPr>
        <p:spPr>
          <a:xfrm rot="-5400000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8"/>
          <p:cNvSpPr/>
          <p:nvPr/>
        </p:nvSpPr>
        <p:spPr>
          <a:xfrm rot="-5400000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8"/>
          <p:cNvSpPr/>
          <p:nvPr/>
        </p:nvSpPr>
        <p:spPr>
          <a:xfrm rot="-5400000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8"/>
          <p:cNvSpPr/>
          <p:nvPr/>
        </p:nvSpPr>
        <p:spPr>
          <a:xfrm rot="-5400000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8"/>
          <p:cNvSpPr/>
          <p:nvPr/>
        </p:nvSpPr>
        <p:spPr>
          <a:xfrm rot="-5400000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8"/>
          <p:cNvSpPr/>
          <p:nvPr/>
        </p:nvSpPr>
        <p:spPr>
          <a:xfrm rot="-5400000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8"/>
          <p:cNvSpPr/>
          <p:nvPr/>
        </p:nvSpPr>
        <p:spPr>
          <a:xfrm rot="-5400000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8"/>
          <p:cNvSpPr/>
          <p:nvPr/>
        </p:nvSpPr>
        <p:spPr>
          <a:xfrm rot="-5400000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8"/>
          <p:cNvSpPr/>
          <p:nvPr/>
        </p:nvSpPr>
        <p:spPr>
          <a:xfrm rot="-5400000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8"/>
          <p:cNvSpPr/>
          <p:nvPr/>
        </p:nvSpPr>
        <p:spPr>
          <a:xfrm rot="-5400000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 extrusionOk="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8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8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8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8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8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8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8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8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8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8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8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 extrusionOk="0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8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8"/>
          <p:cNvSpPr/>
          <p:nvPr/>
        </p:nvSpPr>
        <p:spPr>
          <a:xfrm rot="-5400000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8"/>
          <p:cNvSpPr/>
          <p:nvPr/>
        </p:nvSpPr>
        <p:spPr>
          <a:xfrm rot="-5400000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8"/>
          <p:cNvSpPr/>
          <p:nvPr/>
        </p:nvSpPr>
        <p:spPr>
          <a:xfrm rot="-5400000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8"/>
          <p:cNvSpPr/>
          <p:nvPr/>
        </p:nvSpPr>
        <p:spPr>
          <a:xfrm rot="-5400000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8"/>
          <p:cNvSpPr/>
          <p:nvPr/>
        </p:nvSpPr>
        <p:spPr>
          <a:xfrm rot="-5400000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8"/>
          <p:cNvSpPr/>
          <p:nvPr/>
        </p:nvSpPr>
        <p:spPr>
          <a:xfrm rot="-5400000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8"/>
          <p:cNvSpPr/>
          <p:nvPr/>
        </p:nvSpPr>
        <p:spPr>
          <a:xfrm rot="-5400000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8"/>
          <p:cNvSpPr/>
          <p:nvPr/>
        </p:nvSpPr>
        <p:spPr>
          <a:xfrm rot="-5400000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8"/>
          <p:cNvSpPr/>
          <p:nvPr/>
        </p:nvSpPr>
        <p:spPr>
          <a:xfrm rot="-5400000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8"/>
          <p:cNvSpPr/>
          <p:nvPr/>
        </p:nvSpPr>
        <p:spPr>
          <a:xfrm rot="-5400000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8"/>
          <p:cNvSpPr/>
          <p:nvPr/>
        </p:nvSpPr>
        <p:spPr>
          <a:xfrm rot="-5400000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8"/>
          <p:cNvSpPr/>
          <p:nvPr/>
        </p:nvSpPr>
        <p:spPr>
          <a:xfrm rot="-5400000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8"/>
          <p:cNvSpPr/>
          <p:nvPr/>
        </p:nvSpPr>
        <p:spPr>
          <a:xfrm rot="-5400000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8"/>
          <p:cNvSpPr/>
          <p:nvPr/>
        </p:nvSpPr>
        <p:spPr>
          <a:xfrm rot="-5400000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8"/>
          <p:cNvSpPr/>
          <p:nvPr/>
        </p:nvSpPr>
        <p:spPr>
          <a:xfrm rot="-5400000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 extrusionOk="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8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 extrusionOk="0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8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 extrusionOk="0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8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 extrusionOk="0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8"/>
          <p:cNvSpPr/>
          <p:nvPr/>
        </p:nvSpPr>
        <p:spPr>
          <a:xfrm rot="-5400000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8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8"/>
          <p:cNvSpPr/>
          <p:nvPr/>
        </p:nvSpPr>
        <p:spPr>
          <a:xfrm rot="-5400000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 extrusionOk="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8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8"/>
          <p:cNvSpPr/>
          <p:nvPr/>
        </p:nvSpPr>
        <p:spPr>
          <a:xfrm rot="-5400000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8"/>
          <p:cNvSpPr/>
          <p:nvPr/>
        </p:nvSpPr>
        <p:spPr>
          <a:xfrm rot="-5400000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8"/>
          <p:cNvSpPr/>
          <p:nvPr/>
        </p:nvSpPr>
        <p:spPr>
          <a:xfrm rot="-5400000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8"/>
          <p:cNvSpPr/>
          <p:nvPr/>
        </p:nvSpPr>
        <p:spPr>
          <a:xfrm rot="-5400000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8"/>
          <p:cNvSpPr/>
          <p:nvPr/>
        </p:nvSpPr>
        <p:spPr>
          <a:xfrm rot="-5400000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8"/>
          <p:cNvSpPr/>
          <p:nvPr/>
        </p:nvSpPr>
        <p:spPr>
          <a:xfrm rot="-5400000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8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8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8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8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8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8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8"/>
          <p:cNvSpPr/>
          <p:nvPr/>
        </p:nvSpPr>
        <p:spPr>
          <a:xfrm rot="-5400000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8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8"/>
          <p:cNvSpPr/>
          <p:nvPr/>
        </p:nvSpPr>
        <p:spPr>
          <a:xfrm rot="-5400000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8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8"/>
          <p:cNvSpPr/>
          <p:nvPr/>
        </p:nvSpPr>
        <p:spPr>
          <a:xfrm rot="-5400000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8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8"/>
          <p:cNvSpPr/>
          <p:nvPr/>
        </p:nvSpPr>
        <p:spPr>
          <a:xfrm rot="-5400000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8"/>
          <p:cNvSpPr/>
          <p:nvPr/>
        </p:nvSpPr>
        <p:spPr>
          <a:xfrm rot="-5400000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8"/>
          <p:cNvSpPr/>
          <p:nvPr/>
        </p:nvSpPr>
        <p:spPr>
          <a:xfrm rot="-5400000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8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8"/>
          <p:cNvSpPr/>
          <p:nvPr/>
        </p:nvSpPr>
        <p:spPr>
          <a:xfrm rot="-5400000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8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8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8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8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8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8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8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8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8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8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8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8"/>
          <p:cNvSpPr/>
          <p:nvPr/>
        </p:nvSpPr>
        <p:spPr>
          <a:xfrm rot="-5400000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8"/>
          <p:cNvSpPr/>
          <p:nvPr/>
        </p:nvSpPr>
        <p:spPr>
          <a:xfrm rot="-5400000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8"/>
          <p:cNvSpPr/>
          <p:nvPr/>
        </p:nvSpPr>
        <p:spPr>
          <a:xfrm rot="-5400000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8"/>
          <p:cNvSpPr/>
          <p:nvPr/>
        </p:nvSpPr>
        <p:spPr>
          <a:xfrm rot="-5400000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8"/>
          <p:cNvSpPr/>
          <p:nvPr/>
        </p:nvSpPr>
        <p:spPr>
          <a:xfrm rot="-5400000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8"/>
          <p:cNvSpPr/>
          <p:nvPr/>
        </p:nvSpPr>
        <p:spPr>
          <a:xfrm rot="-5400000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8"/>
          <p:cNvSpPr/>
          <p:nvPr/>
        </p:nvSpPr>
        <p:spPr>
          <a:xfrm rot="-5400000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8"/>
          <p:cNvSpPr/>
          <p:nvPr/>
        </p:nvSpPr>
        <p:spPr>
          <a:xfrm rot="-5400000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8"/>
          <p:cNvSpPr/>
          <p:nvPr/>
        </p:nvSpPr>
        <p:spPr>
          <a:xfrm rot="-5400000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8"/>
          <p:cNvSpPr/>
          <p:nvPr/>
        </p:nvSpPr>
        <p:spPr>
          <a:xfrm rot="-5400000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8"/>
          <p:cNvSpPr/>
          <p:nvPr/>
        </p:nvSpPr>
        <p:spPr>
          <a:xfrm rot="-5400000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8"/>
          <p:cNvSpPr/>
          <p:nvPr/>
        </p:nvSpPr>
        <p:spPr>
          <a:xfrm rot="-5400000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8"/>
          <p:cNvSpPr/>
          <p:nvPr/>
        </p:nvSpPr>
        <p:spPr>
          <a:xfrm rot="-5400000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8"/>
          <p:cNvSpPr/>
          <p:nvPr/>
        </p:nvSpPr>
        <p:spPr>
          <a:xfrm rot="-5400000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8"/>
          <p:cNvSpPr/>
          <p:nvPr/>
        </p:nvSpPr>
        <p:spPr>
          <a:xfrm rot="-5400000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 extrusionOk="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8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8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8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8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8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8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8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8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8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8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8"/>
          <p:cNvSpPr/>
          <p:nvPr/>
        </p:nvSpPr>
        <p:spPr>
          <a:xfrm rot="-5400000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8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8"/>
          <p:cNvSpPr/>
          <p:nvPr/>
        </p:nvSpPr>
        <p:spPr>
          <a:xfrm rot="-5400000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 extrusionOk="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8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8"/>
          <p:cNvSpPr/>
          <p:nvPr/>
        </p:nvSpPr>
        <p:spPr>
          <a:xfrm rot="-5400000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8"/>
          <p:cNvSpPr/>
          <p:nvPr/>
        </p:nvSpPr>
        <p:spPr>
          <a:xfrm rot="-5400000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8"/>
          <p:cNvSpPr/>
          <p:nvPr/>
        </p:nvSpPr>
        <p:spPr>
          <a:xfrm rot="-5400000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8"/>
          <p:cNvSpPr/>
          <p:nvPr/>
        </p:nvSpPr>
        <p:spPr>
          <a:xfrm rot="-5400000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8"/>
          <p:cNvSpPr/>
          <p:nvPr/>
        </p:nvSpPr>
        <p:spPr>
          <a:xfrm rot="-5400000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8"/>
          <p:cNvSpPr/>
          <p:nvPr/>
        </p:nvSpPr>
        <p:spPr>
          <a:xfrm rot="-5400000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8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8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8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8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8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18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1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8"/>
          <p:cNvSpPr/>
          <p:nvPr/>
        </p:nvSpPr>
        <p:spPr>
          <a:xfrm rot="-5400000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8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8"/>
          <p:cNvSpPr/>
          <p:nvPr/>
        </p:nvSpPr>
        <p:spPr>
          <a:xfrm rot="-5400000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8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8"/>
          <p:cNvSpPr/>
          <p:nvPr/>
        </p:nvSpPr>
        <p:spPr>
          <a:xfrm rot="-5400000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18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18"/>
          <p:cNvSpPr/>
          <p:nvPr/>
        </p:nvSpPr>
        <p:spPr>
          <a:xfrm rot="-5400000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8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8"/>
          <p:cNvSpPr/>
          <p:nvPr/>
        </p:nvSpPr>
        <p:spPr>
          <a:xfrm rot="-5400000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18"/>
          <p:cNvSpPr/>
          <p:nvPr/>
        </p:nvSpPr>
        <p:spPr>
          <a:xfrm rot="-5400000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1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8"/>
          <p:cNvSpPr/>
          <p:nvPr/>
        </p:nvSpPr>
        <p:spPr>
          <a:xfrm rot="-5400000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18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1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8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18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18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18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18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18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1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18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8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1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18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18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18"/>
          <p:cNvSpPr/>
          <p:nvPr/>
        </p:nvSpPr>
        <p:spPr>
          <a:xfrm rot="-5400000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18"/>
          <p:cNvSpPr/>
          <p:nvPr/>
        </p:nvSpPr>
        <p:spPr>
          <a:xfrm rot="-5400000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18"/>
          <p:cNvSpPr/>
          <p:nvPr/>
        </p:nvSpPr>
        <p:spPr>
          <a:xfrm rot="-5400000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18"/>
          <p:cNvSpPr/>
          <p:nvPr/>
        </p:nvSpPr>
        <p:spPr>
          <a:xfrm rot="-5400000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18"/>
          <p:cNvSpPr/>
          <p:nvPr/>
        </p:nvSpPr>
        <p:spPr>
          <a:xfrm rot="-5400000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18"/>
          <p:cNvSpPr/>
          <p:nvPr/>
        </p:nvSpPr>
        <p:spPr>
          <a:xfrm rot="-5400000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18"/>
          <p:cNvSpPr/>
          <p:nvPr/>
        </p:nvSpPr>
        <p:spPr>
          <a:xfrm rot="-5400000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18"/>
          <p:cNvSpPr/>
          <p:nvPr/>
        </p:nvSpPr>
        <p:spPr>
          <a:xfrm rot="-5400000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18"/>
          <p:cNvSpPr/>
          <p:nvPr/>
        </p:nvSpPr>
        <p:spPr>
          <a:xfrm rot="-5400000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18"/>
          <p:cNvSpPr/>
          <p:nvPr/>
        </p:nvSpPr>
        <p:spPr>
          <a:xfrm rot="-5400000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18"/>
          <p:cNvSpPr/>
          <p:nvPr/>
        </p:nvSpPr>
        <p:spPr>
          <a:xfrm rot="-5400000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18"/>
          <p:cNvSpPr/>
          <p:nvPr/>
        </p:nvSpPr>
        <p:spPr>
          <a:xfrm rot="-5400000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18"/>
          <p:cNvSpPr/>
          <p:nvPr/>
        </p:nvSpPr>
        <p:spPr>
          <a:xfrm rot="-5400000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18"/>
          <p:cNvSpPr/>
          <p:nvPr/>
        </p:nvSpPr>
        <p:spPr>
          <a:xfrm rot="-5400000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18"/>
          <p:cNvSpPr/>
          <p:nvPr/>
        </p:nvSpPr>
        <p:spPr>
          <a:xfrm rot="-5400000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 extrusionOk="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18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18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1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18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18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18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18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8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18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1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18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18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1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18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18"/>
          <p:cNvSpPr/>
          <p:nvPr/>
        </p:nvSpPr>
        <p:spPr>
          <a:xfrm rot="-5400000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18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18"/>
          <p:cNvSpPr/>
          <p:nvPr/>
        </p:nvSpPr>
        <p:spPr>
          <a:xfrm rot="-5400000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 extrusionOk="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18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18"/>
          <p:cNvSpPr/>
          <p:nvPr/>
        </p:nvSpPr>
        <p:spPr>
          <a:xfrm rot="-5400000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18"/>
          <p:cNvSpPr/>
          <p:nvPr/>
        </p:nvSpPr>
        <p:spPr>
          <a:xfrm rot="-5400000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18"/>
          <p:cNvSpPr/>
          <p:nvPr/>
        </p:nvSpPr>
        <p:spPr>
          <a:xfrm rot="-5400000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18"/>
          <p:cNvSpPr/>
          <p:nvPr/>
        </p:nvSpPr>
        <p:spPr>
          <a:xfrm rot="-5400000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18"/>
          <p:cNvSpPr/>
          <p:nvPr/>
        </p:nvSpPr>
        <p:spPr>
          <a:xfrm rot="-5400000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18"/>
          <p:cNvSpPr/>
          <p:nvPr/>
        </p:nvSpPr>
        <p:spPr>
          <a:xfrm rot="-5400000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18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18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1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8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18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1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18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18"/>
          <p:cNvSpPr/>
          <p:nvPr/>
        </p:nvSpPr>
        <p:spPr>
          <a:xfrm rot="-5400000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18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18"/>
          <p:cNvSpPr/>
          <p:nvPr/>
        </p:nvSpPr>
        <p:spPr>
          <a:xfrm rot="-5400000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18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18"/>
          <p:cNvSpPr/>
          <p:nvPr/>
        </p:nvSpPr>
        <p:spPr>
          <a:xfrm rot="-5400000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18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18"/>
          <p:cNvSpPr/>
          <p:nvPr/>
        </p:nvSpPr>
        <p:spPr>
          <a:xfrm rot="-5400000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18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18"/>
          <p:cNvSpPr/>
          <p:nvPr/>
        </p:nvSpPr>
        <p:spPr>
          <a:xfrm rot="-5400000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18"/>
          <p:cNvSpPr/>
          <p:nvPr/>
        </p:nvSpPr>
        <p:spPr>
          <a:xfrm rot="-5400000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18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18"/>
          <p:cNvSpPr/>
          <p:nvPr/>
        </p:nvSpPr>
        <p:spPr>
          <a:xfrm rot="-5400000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8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8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18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1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18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18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1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18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18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18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18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18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18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1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18"/>
          <p:cNvSpPr/>
          <p:nvPr/>
        </p:nvSpPr>
        <p:spPr>
          <a:xfrm rot="-5400000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18"/>
          <p:cNvSpPr/>
          <p:nvPr/>
        </p:nvSpPr>
        <p:spPr>
          <a:xfrm rot="-5400000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18"/>
          <p:cNvSpPr/>
          <p:nvPr/>
        </p:nvSpPr>
        <p:spPr>
          <a:xfrm rot="-5400000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18"/>
          <p:cNvSpPr/>
          <p:nvPr/>
        </p:nvSpPr>
        <p:spPr>
          <a:xfrm rot="-5400000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18"/>
          <p:cNvSpPr/>
          <p:nvPr/>
        </p:nvSpPr>
        <p:spPr>
          <a:xfrm rot="-5400000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18"/>
          <p:cNvSpPr/>
          <p:nvPr/>
        </p:nvSpPr>
        <p:spPr>
          <a:xfrm rot="-5400000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18"/>
          <p:cNvSpPr/>
          <p:nvPr/>
        </p:nvSpPr>
        <p:spPr>
          <a:xfrm rot="-5400000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18"/>
          <p:cNvSpPr/>
          <p:nvPr/>
        </p:nvSpPr>
        <p:spPr>
          <a:xfrm rot="-5400000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18"/>
          <p:cNvSpPr/>
          <p:nvPr/>
        </p:nvSpPr>
        <p:spPr>
          <a:xfrm rot="-5400000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18"/>
          <p:cNvSpPr/>
          <p:nvPr/>
        </p:nvSpPr>
        <p:spPr>
          <a:xfrm rot="-5400000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18"/>
          <p:cNvSpPr/>
          <p:nvPr/>
        </p:nvSpPr>
        <p:spPr>
          <a:xfrm rot="-5400000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18"/>
          <p:cNvSpPr/>
          <p:nvPr/>
        </p:nvSpPr>
        <p:spPr>
          <a:xfrm rot="-5400000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8"/>
          <p:cNvSpPr/>
          <p:nvPr/>
        </p:nvSpPr>
        <p:spPr>
          <a:xfrm rot="-5400000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8"/>
          <p:cNvSpPr/>
          <p:nvPr/>
        </p:nvSpPr>
        <p:spPr>
          <a:xfrm rot="-5400000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8"/>
          <p:cNvSpPr/>
          <p:nvPr/>
        </p:nvSpPr>
        <p:spPr>
          <a:xfrm rot="-5400000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 extrusionOk="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8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8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18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18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8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8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18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8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8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18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18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8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18"/>
          <p:cNvSpPr/>
          <p:nvPr/>
        </p:nvSpPr>
        <p:spPr>
          <a:xfrm rot="-5400000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8"/>
          <p:cNvSpPr/>
          <p:nvPr/>
        </p:nvSpPr>
        <p:spPr>
          <a:xfrm rot="-5400000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 extrusionOk="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18"/>
          <p:cNvSpPr/>
          <p:nvPr/>
        </p:nvSpPr>
        <p:spPr>
          <a:xfrm rot="-5400000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18"/>
          <p:cNvSpPr/>
          <p:nvPr/>
        </p:nvSpPr>
        <p:spPr>
          <a:xfrm rot="-5400000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18"/>
          <p:cNvSpPr/>
          <p:nvPr/>
        </p:nvSpPr>
        <p:spPr>
          <a:xfrm rot="-5400000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18"/>
          <p:cNvSpPr/>
          <p:nvPr/>
        </p:nvSpPr>
        <p:spPr>
          <a:xfrm rot="-5400000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18"/>
          <p:cNvSpPr/>
          <p:nvPr/>
        </p:nvSpPr>
        <p:spPr>
          <a:xfrm rot="-5400000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18"/>
          <p:cNvSpPr/>
          <p:nvPr/>
        </p:nvSpPr>
        <p:spPr>
          <a:xfrm rot="-5400000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18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18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18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1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18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18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18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18"/>
          <p:cNvSpPr/>
          <p:nvPr/>
        </p:nvSpPr>
        <p:spPr>
          <a:xfrm rot="-5400000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18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18"/>
          <p:cNvSpPr/>
          <p:nvPr/>
        </p:nvSpPr>
        <p:spPr>
          <a:xfrm rot="-5400000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1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18"/>
          <p:cNvSpPr/>
          <p:nvPr/>
        </p:nvSpPr>
        <p:spPr>
          <a:xfrm rot="-5400000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18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18"/>
          <p:cNvSpPr/>
          <p:nvPr/>
        </p:nvSpPr>
        <p:spPr>
          <a:xfrm rot="-5400000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18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18"/>
          <p:cNvSpPr/>
          <p:nvPr/>
        </p:nvSpPr>
        <p:spPr>
          <a:xfrm rot="-5400000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18"/>
          <p:cNvSpPr/>
          <p:nvPr/>
        </p:nvSpPr>
        <p:spPr>
          <a:xfrm rot="-5400000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18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89C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18"/>
          <p:cNvSpPr/>
          <p:nvPr/>
        </p:nvSpPr>
        <p:spPr>
          <a:xfrm rot="-5400000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18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18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18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18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1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1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18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18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18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18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18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18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18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18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18"/>
          <p:cNvSpPr/>
          <p:nvPr/>
        </p:nvSpPr>
        <p:spPr>
          <a:xfrm rot="-5400000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18"/>
          <p:cNvSpPr/>
          <p:nvPr/>
        </p:nvSpPr>
        <p:spPr>
          <a:xfrm rot="-5400000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18"/>
          <p:cNvSpPr/>
          <p:nvPr/>
        </p:nvSpPr>
        <p:spPr>
          <a:xfrm rot="-5400000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18"/>
          <p:cNvSpPr/>
          <p:nvPr/>
        </p:nvSpPr>
        <p:spPr>
          <a:xfrm rot="-5400000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18"/>
          <p:cNvSpPr/>
          <p:nvPr/>
        </p:nvSpPr>
        <p:spPr>
          <a:xfrm rot="-5400000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18"/>
          <p:cNvSpPr/>
          <p:nvPr/>
        </p:nvSpPr>
        <p:spPr>
          <a:xfrm rot="-5400000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18"/>
          <p:cNvSpPr/>
          <p:nvPr/>
        </p:nvSpPr>
        <p:spPr>
          <a:xfrm rot="-5400000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18"/>
          <p:cNvSpPr/>
          <p:nvPr/>
        </p:nvSpPr>
        <p:spPr>
          <a:xfrm rot="-5400000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18"/>
          <p:cNvSpPr/>
          <p:nvPr/>
        </p:nvSpPr>
        <p:spPr>
          <a:xfrm rot="-5400000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18"/>
          <p:cNvSpPr/>
          <p:nvPr/>
        </p:nvSpPr>
        <p:spPr>
          <a:xfrm rot="-5400000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18"/>
          <p:cNvSpPr/>
          <p:nvPr/>
        </p:nvSpPr>
        <p:spPr>
          <a:xfrm rot="-5400000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18"/>
          <p:cNvSpPr/>
          <p:nvPr/>
        </p:nvSpPr>
        <p:spPr>
          <a:xfrm rot="-5400000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18"/>
          <p:cNvSpPr/>
          <p:nvPr/>
        </p:nvSpPr>
        <p:spPr>
          <a:xfrm rot="-5400000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18"/>
          <p:cNvSpPr/>
          <p:nvPr/>
        </p:nvSpPr>
        <p:spPr>
          <a:xfrm rot="-5400000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18"/>
          <p:cNvSpPr/>
          <p:nvPr/>
        </p:nvSpPr>
        <p:spPr>
          <a:xfrm rot="-5400000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 extrusionOk="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18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18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18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18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8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1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1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18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18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18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18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18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18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18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18"/>
          <p:cNvSpPr/>
          <p:nvPr/>
        </p:nvSpPr>
        <p:spPr>
          <a:xfrm rot="-5400000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 extrusionOk="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18"/>
          <p:cNvSpPr/>
          <p:nvPr/>
        </p:nvSpPr>
        <p:spPr>
          <a:xfrm rot="-5400000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 extrusionOk="0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18"/>
          <p:cNvSpPr/>
          <p:nvPr/>
        </p:nvSpPr>
        <p:spPr>
          <a:xfrm rot="-5400000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18"/>
          <p:cNvSpPr/>
          <p:nvPr/>
        </p:nvSpPr>
        <p:spPr>
          <a:xfrm rot="-5400000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18"/>
          <p:cNvSpPr/>
          <p:nvPr/>
        </p:nvSpPr>
        <p:spPr>
          <a:xfrm rot="-5400000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18"/>
          <p:cNvSpPr/>
          <p:nvPr/>
        </p:nvSpPr>
        <p:spPr>
          <a:xfrm rot="-5400000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 extrusionOk="0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18"/>
          <p:cNvSpPr/>
          <p:nvPr/>
        </p:nvSpPr>
        <p:spPr>
          <a:xfrm rot="-5400000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 extrusionOk="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18"/>
          <p:cNvSpPr/>
          <p:nvPr/>
        </p:nvSpPr>
        <p:spPr>
          <a:xfrm rot="-5400000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 extrusionOk="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18"/>
          <p:cNvSpPr/>
          <p:nvPr/>
        </p:nvSpPr>
        <p:spPr>
          <a:xfrm rot="-5400000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18"/>
          <p:cNvSpPr/>
          <p:nvPr/>
        </p:nvSpPr>
        <p:spPr>
          <a:xfrm rot="-5400000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 extrusionOk="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18"/>
          <p:cNvSpPr/>
          <p:nvPr/>
        </p:nvSpPr>
        <p:spPr>
          <a:xfrm rot="-5400000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18"/>
          <p:cNvSpPr/>
          <p:nvPr/>
        </p:nvSpPr>
        <p:spPr>
          <a:xfrm rot="-5400000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8"/>
          <p:cNvSpPr/>
          <p:nvPr/>
        </p:nvSpPr>
        <p:spPr>
          <a:xfrm rot="-5400000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18"/>
          <p:cNvSpPr/>
          <p:nvPr/>
        </p:nvSpPr>
        <p:spPr>
          <a:xfrm rot="-5400000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18"/>
          <p:cNvSpPr/>
          <p:nvPr/>
        </p:nvSpPr>
        <p:spPr>
          <a:xfrm rot="-5400000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89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8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 extrusionOk="0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18"/>
          <p:cNvSpPr txBox="1"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0" name="Google Shape;540;p18"/>
          <p:cNvSpPr txBox="1"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41" name="Google Shape;541;p18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2" name="Google Shape;542;p18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18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44" name="Google Shape;544;p18"/>
          <p:cNvCxnSpPr/>
          <p:nvPr/>
        </p:nvCxnSpPr>
        <p:spPr>
          <a:xfrm rot="10800000">
            <a:off x="8386842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9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19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548" name="Google Shape;548;p19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9" name="Google Shape;549;p19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0" name="Google Shape;550;p19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" name="Google Shape;552;p20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53" name="Google Shape;553;p20"/>
            <p:cNvCxnSpPr/>
            <p:nvPr/>
          </p:nvCxnSpPr>
          <p:spPr>
            <a:xfrm>
              <a:off x="0" y="4215753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075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54" name="Google Shape;554;p20"/>
            <p:cNvCxnSpPr/>
            <p:nvPr/>
          </p:nvCxnSpPr>
          <p:spPr>
            <a:xfrm>
              <a:off x="0" y="3794032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075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55" name="Google Shape;555;p20"/>
            <p:cNvCxnSpPr/>
            <p:nvPr/>
          </p:nvCxnSpPr>
          <p:spPr>
            <a:xfrm>
              <a:off x="0" y="3372310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075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56" name="Google Shape;556;p20"/>
            <p:cNvCxnSpPr/>
            <p:nvPr/>
          </p:nvCxnSpPr>
          <p:spPr>
            <a:xfrm>
              <a:off x="0" y="2950588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075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57" name="Google Shape;557;p20"/>
            <p:cNvCxnSpPr/>
            <p:nvPr/>
          </p:nvCxnSpPr>
          <p:spPr>
            <a:xfrm>
              <a:off x="0" y="2528866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075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58" name="Google Shape;558;p20"/>
            <p:cNvCxnSpPr/>
            <p:nvPr/>
          </p:nvCxnSpPr>
          <p:spPr>
            <a:xfrm>
              <a:off x="0" y="2107144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075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59" name="Google Shape;559;p20"/>
            <p:cNvCxnSpPr/>
            <p:nvPr/>
          </p:nvCxnSpPr>
          <p:spPr>
            <a:xfrm>
              <a:off x="0" y="1685422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075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60" name="Google Shape;560;p20"/>
            <p:cNvCxnSpPr/>
            <p:nvPr/>
          </p:nvCxnSpPr>
          <p:spPr>
            <a:xfrm>
              <a:off x="0" y="1263700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075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61" name="Google Shape;561;p20"/>
            <p:cNvCxnSpPr/>
            <p:nvPr/>
          </p:nvCxnSpPr>
          <p:spPr>
            <a:xfrm>
              <a:off x="0" y="841978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075A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62" name="Google Shape;562;p20"/>
            <p:cNvCxnSpPr/>
            <p:nvPr/>
          </p:nvCxnSpPr>
          <p:spPr>
            <a:xfrm>
              <a:off x="0" y="420256"/>
              <a:ext cx="12188952" cy="0"/>
            </a:xfrm>
            <a:prstGeom prst="straightConnector1">
              <a:avLst/>
            </a:prstGeom>
            <a:noFill/>
            <a:ln w="13950" cap="flat" cmpd="sng">
              <a:solidFill>
                <a:srgbClr val="0075A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563" name="Google Shape;563;p20"/>
          <p:cNvSpPr/>
          <p:nvPr/>
        </p:nvSpPr>
        <p:spPr>
          <a:xfrm rot="8100000" flipH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 extrusionOk="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64" name="Google Shape;564;p20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 extrusionOk="0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65" name="Google Shape;565;p20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 extrusionOk="0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66" name="Google Shape;566;p20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 extrusionOk="0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67" name="Google Shape;567;p20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 extrusionOk="0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68" name="Google Shape;568;p2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 extrusionOk="0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69" name="Google Shape;569;p20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 extrusionOk="0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0" name="Google Shape;570;p20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 extrusionOk="0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1" name="Google Shape;571;p20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 extrusionOk="0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2" name="Google Shape;572;p20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 extrusionOk="0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3" name="Google Shape;573;p20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 extrusionOk="0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4" name="Google Shape;574;p20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 extrusionOk="0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5" name="Google Shape;575;p20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 extrusionOk="0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6" name="Google Shape;576;p20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 extrusionOk="0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7" name="Google Shape;577;p20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 extrusionOk="0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8" name="Google Shape;578;p2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 extrusionOk="0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79" name="Google Shape;579;p20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 extrusionOk="0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0" name="Google Shape;580;p20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 extrusionOk="0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1" name="Google Shape;581;p20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 extrusionOk="0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2" name="Google Shape;582;p20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 extrusionOk="0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3" name="Google Shape;583;p20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 extrusionOk="0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4" name="Google Shape;584;p20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 extrusionOk="0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5" name="Google Shape;585;p20"/>
          <p:cNvSpPr/>
          <p:nvPr/>
        </p:nvSpPr>
        <p:spPr>
          <a:xfrm rot="8100000" flipH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 extrusionOk="0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6" name="Google Shape;586;p20"/>
          <p:cNvSpPr/>
          <p:nvPr/>
        </p:nvSpPr>
        <p:spPr>
          <a:xfrm rot="8100000" flipH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 extrusionOk="0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7" name="Google Shape;587;p20"/>
          <p:cNvSpPr/>
          <p:nvPr/>
        </p:nvSpPr>
        <p:spPr>
          <a:xfrm rot="8100000" flipH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 extrusionOk="0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8" name="Google Shape;588;p20"/>
          <p:cNvSpPr/>
          <p:nvPr/>
        </p:nvSpPr>
        <p:spPr>
          <a:xfrm rot="8100000" flipH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 extrusionOk="0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89" name="Google Shape;589;p20"/>
          <p:cNvSpPr/>
          <p:nvPr/>
        </p:nvSpPr>
        <p:spPr>
          <a:xfrm rot="8100000" flipH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 extrusionOk="0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0" name="Google Shape;590;p20"/>
          <p:cNvSpPr/>
          <p:nvPr/>
        </p:nvSpPr>
        <p:spPr>
          <a:xfrm rot="8100000" flipH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 extrusionOk="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1" name="Google Shape;591;p20"/>
          <p:cNvSpPr/>
          <p:nvPr/>
        </p:nvSpPr>
        <p:spPr>
          <a:xfrm rot="8100000" flipH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 extrusionOk="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2" name="Google Shape;592;p20"/>
          <p:cNvSpPr/>
          <p:nvPr/>
        </p:nvSpPr>
        <p:spPr>
          <a:xfrm rot="8100000" flipH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 extrusionOk="0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3" name="Google Shape;593;p20"/>
          <p:cNvSpPr/>
          <p:nvPr/>
        </p:nvSpPr>
        <p:spPr>
          <a:xfrm rot="8100000" flipH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 extrusionOk="0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4" name="Google Shape;594;p20"/>
          <p:cNvSpPr/>
          <p:nvPr/>
        </p:nvSpPr>
        <p:spPr>
          <a:xfrm rot="8100000" flipH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 extrusionOk="0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5" name="Google Shape;595;p20"/>
          <p:cNvSpPr/>
          <p:nvPr/>
        </p:nvSpPr>
        <p:spPr>
          <a:xfrm rot="8100000" flipH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 extrusionOk="0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6" name="Google Shape;596;p20"/>
          <p:cNvSpPr/>
          <p:nvPr/>
        </p:nvSpPr>
        <p:spPr>
          <a:xfrm rot="8100000" flipH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 extrusionOk="0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7" name="Google Shape;597;p20"/>
          <p:cNvSpPr/>
          <p:nvPr/>
        </p:nvSpPr>
        <p:spPr>
          <a:xfrm rot="8100000" flipH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 extrusionOk="0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8" name="Google Shape;598;p20"/>
          <p:cNvSpPr/>
          <p:nvPr/>
        </p:nvSpPr>
        <p:spPr>
          <a:xfrm rot="8100000" flipH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 extrusionOk="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599" name="Google Shape;599;p20"/>
          <p:cNvSpPr/>
          <p:nvPr/>
        </p:nvSpPr>
        <p:spPr>
          <a:xfrm rot="8100000" flipH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 extrusionOk="0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600" name="Google Shape;600;p20"/>
          <p:cNvSpPr/>
          <p:nvPr/>
        </p:nvSpPr>
        <p:spPr>
          <a:xfrm rot="8100000" flipH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 extrusionOk="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601" name="Google Shape;601;p20"/>
          <p:cNvSpPr/>
          <p:nvPr/>
        </p:nvSpPr>
        <p:spPr>
          <a:xfrm rot="8100000" flipH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 extrusionOk="0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602" name="Google Shape;602;p20"/>
          <p:cNvSpPr/>
          <p:nvPr/>
        </p:nvSpPr>
        <p:spPr>
          <a:xfrm rot="8100000" flipH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 extrusionOk="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</p:sp>
      <p:sp>
        <p:nvSpPr>
          <p:cNvPr id="603" name="Google Shape;603;p20"/>
          <p:cNvSpPr/>
          <p:nvPr/>
        </p:nvSpPr>
        <p:spPr>
          <a:xfrm rot="-5400000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20"/>
          <p:cNvSpPr/>
          <p:nvPr/>
        </p:nvSpPr>
        <p:spPr>
          <a:xfrm rot="-5400000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 extrusionOk="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20"/>
          <p:cNvSpPr/>
          <p:nvPr/>
        </p:nvSpPr>
        <p:spPr>
          <a:xfrm rot="-5400000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20"/>
          <p:cNvSpPr/>
          <p:nvPr/>
        </p:nvSpPr>
        <p:spPr>
          <a:xfrm rot="-5400000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20"/>
          <p:cNvSpPr/>
          <p:nvPr/>
        </p:nvSpPr>
        <p:spPr>
          <a:xfrm rot="-5400000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20"/>
          <p:cNvSpPr/>
          <p:nvPr/>
        </p:nvSpPr>
        <p:spPr>
          <a:xfrm rot="-5400000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20"/>
          <p:cNvSpPr/>
          <p:nvPr/>
        </p:nvSpPr>
        <p:spPr>
          <a:xfrm rot="-5400000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20"/>
          <p:cNvSpPr/>
          <p:nvPr/>
        </p:nvSpPr>
        <p:spPr>
          <a:xfrm rot="-5400000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20"/>
          <p:cNvSpPr/>
          <p:nvPr/>
        </p:nvSpPr>
        <p:spPr>
          <a:xfrm rot="-5400000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20"/>
          <p:cNvSpPr/>
          <p:nvPr/>
        </p:nvSpPr>
        <p:spPr>
          <a:xfrm rot="-5400000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20"/>
          <p:cNvSpPr/>
          <p:nvPr/>
        </p:nvSpPr>
        <p:spPr>
          <a:xfrm rot="-5400000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20"/>
          <p:cNvSpPr/>
          <p:nvPr/>
        </p:nvSpPr>
        <p:spPr>
          <a:xfrm rot="-5400000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20"/>
          <p:cNvSpPr/>
          <p:nvPr/>
        </p:nvSpPr>
        <p:spPr>
          <a:xfrm rot="-5400000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20"/>
          <p:cNvSpPr/>
          <p:nvPr/>
        </p:nvSpPr>
        <p:spPr>
          <a:xfrm rot="-5400000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20"/>
          <p:cNvSpPr/>
          <p:nvPr/>
        </p:nvSpPr>
        <p:spPr>
          <a:xfrm rot="-5400000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20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20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 extrusionOk="0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20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20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2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20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20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20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20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2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20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20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p20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p20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p2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20"/>
          <p:cNvSpPr/>
          <p:nvPr/>
        </p:nvSpPr>
        <p:spPr>
          <a:xfrm rot="-5400000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20"/>
          <p:cNvSpPr/>
          <p:nvPr/>
        </p:nvSpPr>
        <p:spPr>
          <a:xfrm rot="-5400000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20"/>
          <p:cNvSpPr/>
          <p:nvPr/>
        </p:nvSpPr>
        <p:spPr>
          <a:xfrm rot="-5400000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20"/>
          <p:cNvSpPr/>
          <p:nvPr/>
        </p:nvSpPr>
        <p:spPr>
          <a:xfrm rot="-5400000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20"/>
          <p:cNvSpPr/>
          <p:nvPr/>
        </p:nvSpPr>
        <p:spPr>
          <a:xfrm rot="-5400000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20"/>
          <p:cNvSpPr/>
          <p:nvPr/>
        </p:nvSpPr>
        <p:spPr>
          <a:xfrm rot="-5400000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20"/>
          <p:cNvSpPr/>
          <p:nvPr/>
        </p:nvSpPr>
        <p:spPr>
          <a:xfrm rot="-5400000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20"/>
          <p:cNvSpPr/>
          <p:nvPr/>
        </p:nvSpPr>
        <p:spPr>
          <a:xfrm rot="-5400000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20"/>
          <p:cNvSpPr/>
          <p:nvPr/>
        </p:nvSpPr>
        <p:spPr>
          <a:xfrm rot="-5400000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20"/>
          <p:cNvSpPr/>
          <p:nvPr/>
        </p:nvSpPr>
        <p:spPr>
          <a:xfrm rot="-5400000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20"/>
          <p:cNvSpPr/>
          <p:nvPr/>
        </p:nvSpPr>
        <p:spPr>
          <a:xfrm rot="-5400000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20"/>
          <p:cNvSpPr/>
          <p:nvPr/>
        </p:nvSpPr>
        <p:spPr>
          <a:xfrm rot="-5400000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20"/>
          <p:cNvSpPr/>
          <p:nvPr/>
        </p:nvSpPr>
        <p:spPr>
          <a:xfrm rot="-5400000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20"/>
          <p:cNvSpPr/>
          <p:nvPr/>
        </p:nvSpPr>
        <p:spPr>
          <a:xfrm rot="-5400000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20"/>
          <p:cNvSpPr/>
          <p:nvPr/>
        </p:nvSpPr>
        <p:spPr>
          <a:xfrm rot="-5400000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 extrusionOk="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20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20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20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20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2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20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20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20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20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2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20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20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p20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2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 extrusionOk="0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2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20"/>
          <p:cNvSpPr/>
          <p:nvPr/>
        </p:nvSpPr>
        <p:spPr>
          <a:xfrm rot="-5400000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20"/>
          <p:cNvSpPr/>
          <p:nvPr/>
        </p:nvSpPr>
        <p:spPr>
          <a:xfrm rot="-5400000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Google Shape;665;p20"/>
          <p:cNvSpPr/>
          <p:nvPr/>
        </p:nvSpPr>
        <p:spPr>
          <a:xfrm rot="-5400000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Google Shape;666;p20"/>
          <p:cNvSpPr/>
          <p:nvPr/>
        </p:nvSpPr>
        <p:spPr>
          <a:xfrm rot="-5400000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p20"/>
          <p:cNvSpPr/>
          <p:nvPr/>
        </p:nvSpPr>
        <p:spPr>
          <a:xfrm rot="-5400000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p20"/>
          <p:cNvSpPr/>
          <p:nvPr/>
        </p:nvSpPr>
        <p:spPr>
          <a:xfrm rot="-5400000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p20"/>
          <p:cNvSpPr/>
          <p:nvPr/>
        </p:nvSpPr>
        <p:spPr>
          <a:xfrm rot="-5400000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p20"/>
          <p:cNvSpPr/>
          <p:nvPr/>
        </p:nvSpPr>
        <p:spPr>
          <a:xfrm rot="-5400000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p20"/>
          <p:cNvSpPr/>
          <p:nvPr/>
        </p:nvSpPr>
        <p:spPr>
          <a:xfrm rot="-5400000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Google Shape;672;p20"/>
          <p:cNvSpPr/>
          <p:nvPr/>
        </p:nvSpPr>
        <p:spPr>
          <a:xfrm rot="-5400000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p20"/>
          <p:cNvSpPr/>
          <p:nvPr/>
        </p:nvSpPr>
        <p:spPr>
          <a:xfrm rot="-5400000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p20"/>
          <p:cNvSpPr/>
          <p:nvPr/>
        </p:nvSpPr>
        <p:spPr>
          <a:xfrm rot="-5400000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p20"/>
          <p:cNvSpPr/>
          <p:nvPr/>
        </p:nvSpPr>
        <p:spPr>
          <a:xfrm rot="-5400000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p20"/>
          <p:cNvSpPr/>
          <p:nvPr/>
        </p:nvSpPr>
        <p:spPr>
          <a:xfrm rot="-5400000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 extrusionOk="0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Google Shape;677;p20"/>
          <p:cNvSpPr/>
          <p:nvPr/>
        </p:nvSpPr>
        <p:spPr>
          <a:xfrm rot="-5400000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 extrusionOk="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Google Shape;678;p20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 extrusionOk="0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9" name="Google Shape;679;p20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 extrusionOk="0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p20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 extrusionOk="0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Google Shape;681;p20"/>
          <p:cNvSpPr/>
          <p:nvPr/>
        </p:nvSpPr>
        <p:spPr>
          <a:xfrm rot="-5400000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20"/>
          <p:cNvSpPr/>
          <p:nvPr/>
        </p:nvSpPr>
        <p:spPr>
          <a:xfrm rot="-5400000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 extrusionOk="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20"/>
          <p:cNvSpPr/>
          <p:nvPr/>
        </p:nvSpPr>
        <p:spPr>
          <a:xfrm rot="-5400000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p20"/>
          <p:cNvSpPr/>
          <p:nvPr/>
        </p:nvSpPr>
        <p:spPr>
          <a:xfrm rot="-5400000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20"/>
          <p:cNvSpPr/>
          <p:nvPr/>
        </p:nvSpPr>
        <p:spPr>
          <a:xfrm rot="-5400000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20"/>
          <p:cNvSpPr/>
          <p:nvPr/>
        </p:nvSpPr>
        <p:spPr>
          <a:xfrm rot="-5400000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Google Shape;687;p20"/>
          <p:cNvSpPr/>
          <p:nvPr/>
        </p:nvSpPr>
        <p:spPr>
          <a:xfrm rot="-5400000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20"/>
          <p:cNvSpPr/>
          <p:nvPr/>
        </p:nvSpPr>
        <p:spPr>
          <a:xfrm rot="-5400000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20"/>
          <p:cNvSpPr/>
          <p:nvPr/>
        </p:nvSpPr>
        <p:spPr>
          <a:xfrm rot="-5400000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20"/>
          <p:cNvSpPr/>
          <p:nvPr/>
        </p:nvSpPr>
        <p:spPr>
          <a:xfrm rot="-5400000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20"/>
          <p:cNvSpPr/>
          <p:nvPr/>
        </p:nvSpPr>
        <p:spPr>
          <a:xfrm rot="-5400000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20"/>
          <p:cNvSpPr/>
          <p:nvPr/>
        </p:nvSpPr>
        <p:spPr>
          <a:xfrm rot="-5400000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20"/>
          <p:cNvSpPr/>
          <p:nvPr/>
        </p:nvSpPr>
        <p:spPr>
          <a:xfrm rot="-5400000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20"/>
          <p:cNvSpPr/>
          <p:nvPr/>
        </p:nvSpPr>
        <p:spPr>
          <a:xfrm rot="-5400000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20"/>
          <p:cNvSpPr/>
          <p:nvPr/>
        </p:nvSpPr>
        <p:spPr>
          <a:xfrm rot="-5400000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20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2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2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20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20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20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20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20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20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20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20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2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2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20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20"/>
          <p:cNvSpPr/>
          <p:nvPr/>
        </p:nvSpPr>
        <p:spPr>
          <a:xfrm rot="-5400000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20"/>
          <p:cNvSpPr/>
          <p:nvPr/>
        </p:nvSpPr>
        <p:spPr>
          <a:xfrm rot="-5400000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20"/>
          <p:cNvSpPr/>
          <p:nvPr/>
        </p:nvSpPr>
        <p:spPr>
          <a:xfrm rot="-5400000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20"/>
          <p:cNvSpPr/>
          <p:nvPr/>
        </p:nvSpPr>
        <p:spPr>
          <a:xfrm rot="-5400000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20"/>
          <p:cNvSpPr/>
          <p:nvPr/>
        </p:nvSpPr>
        <p:spPr>
          <a:xfrm rot="-5400000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20"/>
          <p:cNvSpPr/>
          <p:nvPr/>
        </p:nvSpPr>
        <p:spPr>
          <a:xfrm rot="-5400000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20"/>
          <p:cNvSpPr/>
          <p:nvPr/>
        </p:nvSpPr>
        <p:spPr>
          <a:xfrm rot="-5400000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20"/>
          <p:cNvSpPr/>
          <p:nvPr/>
        </p:nvSpPr>
        <p:spPr>
          <a:xfrm rot="-5400000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20"/>
          <p:cNvSpPr/>
          <p:nvPr/>
        </p:nvSpPr>
        <p:spPr>
          <a:xfrm rot="-5400000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20"/>
          <p:cNvSpPr/>
          <p:nvPr/>
        </p:nvSpPr>
        <p:spPr>
          <a:xfrm rot="-5400000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20"/>
          <p:cNvSpPr/>
          <p:nvPr/>
        </p:nvSpPr>
        <p:spPr>
          <a:xfrm rot="-5400000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20"/>
          <p:cNvSpPr/>
          <p:nvPr/>
        </p:nvSpPr>
        <p:spPr>
          <a:xfrm rot="-5400000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20"/>
          <p:cNvSpPr/>
          <p:nvPr/>
        </p:nvSpPr>
        <p:spPr>
          <a:xfrm rot="-5400000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20"/>
          <p:cNvSpPr/>
          <p:nvPr/>
        </p:nvSpPr>
        <p:spPr>
          <a:xfrm rot="-5400000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20"/>
          <p:cNvSpPr/>
          <p:nvPr/>
        </p:nvSpPr>
        <p:spPr>
          <a:xfrm rot="-5400000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 extrusionOk="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20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20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2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2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20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20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20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20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20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p20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p20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p20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Google Shape;737;p2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2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20"/>
          <p:cNvSpPr/>
          <p:nvPr/>
        </p:nvSpPr>
        <p:spPr>
          <a:xfrm rot="-5400000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20"/>
          <p:cNvSpPr/>
          <p:nvPr/>
        </p:nvSpPr>
        <p:spPr>
          <a:xfrm rot="-5400000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 extrusionOk="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Google Shape;741;p20"/>
          <p:cNvSpPr/>
          <p:nvPr/>
        </p:nvSpPr>
        <p:spPr>
          <a:xfrm rot="-5400000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2" name="Google Shape;742;p20"/>
          <p:cNvSpPr/>
          <p:nvPr/>
        </p:nvSpPr>
        <p:spPr>
          <a:xfrm rot="-5400000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" name="Google Shape;743;p20"/>
          <p:cNvSpPr/>
          <p:nvPr/>
        </p:nvSpPr>
        <p:spPr>
          <a:xfrm rot="-5400000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p20"/>
          <p:cNvSpPr/>
          <p:nvPr/>
        </p:nvSpPr>
        <p:spPr>
          <a:xfrm rot="-5400000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Google Shape;745;p20"/>
          <p:cNvSpPr/>
          <p:nvPr/>
        </p:nvSpPr>
        <p:spPr>
          <a:xfrm rot="-5400000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Google Shape;746;p20"/>
          <p:cNvSpPr/>
          <p:nvPr/>
        </p:nvSpPr>
        <p:spPr>
          <a:xfrm rot="-5400000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p20"/>
          <p:cNvSpPr/>
          <p:nvPr/>
        </p:nvSpPr>
        <p:spPr>
          <a:xfrm rot="-5400000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Google Shape;748;p20"/>
          <p:cNvSpPr/>
          <p:nvPr/>
        </p:nvSpPr>
        <p:spPr>
          <a:xfrm rot="-5400000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9" name="Google Shape;749;p20"/>
          <p:cNvSpPr/>
          <p:nvPr/>
        </p:nvSpPr>
        <p:spPr>
          <a:xfrm rot="-5400000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0" name="Google Shape;750;p20"/>
          <p:cNvSpPr/>
          <p:nvPr/>
        </p:nvSpPr>
        <p:spPr>
          <a:xfrm rot="-5400000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20"/>
          <p:cNvSpPr/>
          <p:nvPr/>
        </p:nvSpPr>
        <p:spPr>
          <a:xfrm rot="-5400000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2" name="Google Shape;752;p20"/>
          <p:cNvSpPr/>
          <p:nvPr/>
        </p:nvSpPr>
        <p:spPr>
          <a:xfrm rot="-5400000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" name="Google Shape;753;p20"/>
          <p:cNvSpPr/>
          <p:nvPr/>
        </p:nvSpPr>
        <p:spPr>
          <a:xfrm rot="-5400000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" name="Google Shape;754;p2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Google Shape;755;p20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" name="Google Shape;756;p20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Google Shape;757;p2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Google Shape;758;p20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20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20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20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20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20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2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20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20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2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20"/>
          <p:cNvSpPr/>
          <p:nvPr/>
        </p:nvSpPr>
        <p:spPr>
          <a:xfrm rot="-5400000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20"/>
          <p:cNvSpPr/>
          <p:nvPr/>
        </p:nvSpPr>
        <p:spPr>
          <a:xfrm rot="-5400000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20"/>
          <p:cNvSpPr/>
          <p:nvPr/>
        </p:nvSpPr>
        <p:spPr>
          <a:xfrm rot="-5400000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20"/>
          <p:cNvSpPr/>
          <p:nvPr/>
        </p:nvSpPr>
        <p:spPr>
          <a:xfrm rot="-5400000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20"/>
          <p:cNvSpPr/>
          <p:nvPr/>
        </p:nvSpPr>
        <p:spPr>
          <a:xfrm rot="-5400000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20"/>
          <p:cNvSpPr/>
          <p:nvPr/>
        </p:nvSpPr>
        <p:spPr>
          <a:xfrm rot="-5400000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20"/>
          <p:cNvSpPr/>
          <p:nvPr/>
        </p:nvSpPr>
        <p:spPr>
          <a:xfrm rot="-5400000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20"/>
          <p:cNvSpPr/>
          <p:nvPr/>
        </p:nvSpPr>
        <p:spPr>
          <a:xfrm rot="-5400000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20"/>
          <p:cNvSpPr/>
          <p:nvPr/>
        </p:nvSpPr>
        <p:spPr>
          <a:xfrm rot="-5400000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20"/>
          <p:cNvSpPr/>
          <p:nvPr/>
        </p:nvSpPr>
        <p:spPr>
          <a:xfrm rot="-5400000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p20"/>
          <p:cNvSpPr/>
          <p:nvPr/>
        </p:nvSpPr>
        <p:spPr>
          <a:xfrm rot="-5400000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20"/>
          <p:cNvSpPr/>
          <p:nvPr/>
        </p:nvSpPr>
        <p:spPr>
          <a:xfrm rot="-5400000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20"/>
          <p:cNvSpPr/>
          <p:nvPr/>
        </p:nvSpPr>
        <p:spPr>
          <a:xfrm rot="-5400000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20"/>
          <p:cNvSpPr/>
          <p:nvPr/>
        </p:nvSpPr>
        <p:spPr>
          <a:xfrm rot="-5400000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20"/>
          <p:cNvSpPr/>
          <p:nvPr/>
        </p:nvSpPr>
        <p:spPr>
          <a:xfrm rot="-5400000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 extrusionOk="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20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2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20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20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2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20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20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20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20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20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20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2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20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20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20"/>
          <p:cNvSpPr/>
          <p:nvPr/>
        </p:nvSpPr>
        <p:spPr>
          <a:xfrm rot="-5400000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20"/>
          <p:cNvSpPr/>
          <p:nvPr/>
        </p:nvSpPr>
        <p:spPr>
          <a:xfrm rot="-5400000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 extrusionOk="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20"/>
          <p:cNvSpPr/>
          <p:nvPr/>
        </p:nvSpPr>
        <p:spPr>
          <a:xfrm rot="-5400000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20"/>
          <p:cNvSpPr/>
          <p:nvPr/>
        </p:nvSpPr>
        <p:spPr>
          <a:xfrm rot="-5400000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20"/>
          <p:cNvSpPr/>
          <p:nvPr/>
        </p:nvSpPr>
        <p:spPr>
          <a:xfrm rot="-5400000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20"/>
          <p:cNvSpPr/>
          <p:nvPr/>
        </p:nvSpPr>
        <p:spPr>
          <a:xfrm rot="-5400000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20"/>
          <p:cNvSpPr/>
          <p:nvPr/>
        </p:nvSpPr>
        <p:spPr>
          <a:xfrm rot="-5400000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20"/>
          <p:cNvSpPr/>
          <p:nvPr/>
        </p:nvSpPr>
        <p:spPr>
          <a:xfrm rot="-5400000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20"/>
          <p:cNvSpPr/>
          <p:nvPr/>
        </p:nvSpPr>
        <p:spPr>
          <a:xfrm rot="-5400000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20"/>
          <p:cNvSpPr/>
          <p:nvPr/>
        </p:nvSpPr>
        <p:spPr>
          <a:xfrm rot="-5400000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20"/>
          <p:cNvSpPr/>
          <p:nvPr/>
        </p:nvSpPr>
        <p:spPr>
          <a:xfrm rot="-5400000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20"/>
          <p:cNvSpPr/>
          <p:nvPr/>
        </p:nvSpPr>
        <p:spPr>
          <a:xfrm rot="-5400000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20"/>
          <p:cNvSpPr/>
          <p:nvPr/>
        </p:nvSpPr>
        <p:spPr>
          <a:xfrm rot="-5400000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20"/>
          <p:cNvSpPr/>
          <p:nvPr/>
        </p:nvSpPr>
        <p:spPr>
          <a:xfrm rot="-5400000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20"/>
          <p:cNvSpPr/>
          <p:nvPr/>
        </p:nvSpPr>
        <p:spPr>
          <a:xfrm rot="-5400000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20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20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20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20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20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2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20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20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2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20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Google Shape;822;p20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p20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20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20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20"/>
          <p:cNvSpPr/>
          <p:nvPr/>
        </p:nvSpPr>
        <p:spPr>
          <a:xfrm rot="-5400000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20"/>
          <p:cNvSpPr/>
          <p:nvPr/>
        </p:nvSpPr>
        <p:spPr>
          <a:xfrm rot="-5400000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20"/>
          <p:cNvSpPr/>
          <p:nvPr/>
        </p:nvSpPr>
        <p:spPr>
          <a:xfrm rot="-5400000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20"/>
          <p:cNvSpPr/>
          <p:nvPr/>
        </p:nvSpPr>
        <p:spPr>
          <a:xfrm rot="-5400000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20"/>
          <p:cNvSpPr/>
          <p:nvPr/>
        </p:nvSpPr>
        <p:spPr>
          <a:xfrm rot="-5400000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20"/>
          <p:cNvSpPr/>
          <p:nvPr/>
        </p:nvSpPr>
        <p:spPr>
          <a:xfrm rot="-5400000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20"/>
          <p:cNvSpPr/>
          <p:nvPr/>
        </p:nvSpPr>
        <p:spPr>
          <a:xfrm rot="-5400000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20"/>
          <p:cNvSpPr/>
          <p:nvPr/>
        </p:nvSpPr>
        <p:spPr>
          <a:xfrm rot="-5400000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20"/>
          <p:cNvSpPr/>
          <p:nvPr/>
        </p:nvSpPr>
        <p:spPr>
          <a:xfrm rot="-5400000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20"/>
          <p:cNvSpPr/>
          <p:nvPr/>
        </p:nvSpPr>
        <p:spPr>
          <a:xfrm rot="-5400000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20"/>
          <p:cNvSpPr/>
          <p:nvPr/>
        </p:nvSpPr>
        <p:spPr>
          <a:xfrm rot="-5400000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20"/>
          <p:cNvSpPr/>
          <p:nvPr/>
        </p:nvSpPr>
        <p:spPr>
          <a:xfrm rot="-5400000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20"/>
          <p:cNvSpPr/>
          <p:nvPr/>
        </p:nvSpPr>
        <p:spPr>
          <a:xfrm rot="-5400000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20"/>
          <p:cNvSpPr/>
          <p:nvPr/>
        </p:nvSpPr>
        <p:spPr>
          <a:xfrm rot="-5400000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20"/>
          <p:cNvSpPr/>
          <p:nvPr/>
        </p:nvSpPr>
        <p:spPr>
          <a:xfrm rot="-5400000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 extrusionOk="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20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20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20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20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20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20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p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20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p20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Google Shape;850;p2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20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20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20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20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20"/>
          <p:cNvSpPr/>
          <p:nvPr/>
        </p:nvSpPr>
        <p:spPr>
          <a:xfrm rot="-5400000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20"/>
          <p:cNvSpPr/>
          <p:nvPr/>
        </p:nvSpPr>
        <p:spPr>
          <a:xfrm rot="-5400000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 extrusionOk="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20"/>
          <p:cNvSpPr/>
          <p:nvPr/>
        </p:nvSpPr>
        <p:spPr>
          <a:xfrm rot="-5400000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20"/>
          <p:cNvSpPr/>
          <p:nvPr/>
        </p:nvSpPr>
        <p:spPr>
          <a:xfrm rot="-5400000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p20"/>
          <p:cNvSpPr/>
          <p:nvPr/>
        </p:nvSpPr>
        <p:spPr>
          <a:xfrm rot="-5400000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p20"/>
          <p:cNvSpPr/>
          <p:nvPr/>
        </p:nvSpPr>
        <p:spPr>
          <a:xfrm rot="-5400000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20"/>
          <p:cNvSpPr/>
          <p:nvPr/>
        </p:nvSpPr>
        <p:spPr>
          <a:xfrm rot="-5400000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20"/>
          <p:cNvSpPr/>
          <p:nvPr/>
        </p:nvSpPr>
        <p:spPr>
          <a:xfrm rot="-5400000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20"/>
          <p:cNvSpPr/>
          <p:nvPr/>
        </p:nvSpPr>
        <p:spPr>
          <a:xfrm rot="-5400000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20"/>
          <p:cNvSpPr/>
          <p:nvPr/>
        </p:nvSpPr>
        <p:spPr>
          <a:xfrm rot="-5400000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20"/>
          <p:cNvSpPr/>
          <p:nvPr/>
        </p:nvSpPr>
        <p:spPr>
          <a:xfrm rot="-5400000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20"/>
          <p:cNvSpPr/>
          <p:nvPr/>
        </p:nvSpPr>
        <p:spPr>
          <a:xfrm rot="-5400000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p20"/>
          <p:cNvSpPr/>
          <p:nvPr/>
        </p:nvSpPr>
        <p:spPr>
          <a:xfrm rot="-5400000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p20"/>
          <p:cNvSpPr/>
          <p:nvPr/>
        </p:nvSpPr>
        <p:spPr>
          <a:xfrm rot="-5400000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20"/>
          <p:cNvSpPr/>
          <p:nvPr/>
        </p:nvSpPr>
        <p:spPr>
          <a:xfrm rot="-5400000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20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20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Google Shape;872;p20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Google Shape;873;p20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4" name="Google Shape;874;p20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20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2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2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20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20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0" name="Google Shape;880;p20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" name="Google Shape;881;p20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" name="Google Shape;882;p20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Google Shape;883;p20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4" name="Google Shape;884;p20"/>
          <p:cNvSpPr/>
          <p:nvPr/>
        </p:nvSpPr>
        <p:spPr>
          <a:xfrm rot="-5400000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5" name="Google Shape;885;p20"/>
          <p:cNvSpPr/>
          <p:nvPr/>
        </p:nvSpPr>
        <p:spPr>
          <a:xfrm rot="-5400000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6" name="Google Shape;886;p20"/>
          <p:cNvSpPr/>
          <p:nvPr/>
        </p:nvSpPr>
        <p:spPr>
          <a:xfrm rot="-5400000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7" name="Google Shape;887;p20"/>
          <p:cNvSpPr/>
          <p:nvPr/>
        </p:nvSpPr>
        <p:spPr>
          <a:xfrm rot="-5400000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8" name="Google Shape;888;p20"/>
          <p:cNvSpPr/>
          <p:nvPr/>
        </p:nvSpPr>
        <p:spPr>
          <a:xfrm rot="-5400000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p20"/>
          <p:cNvSpPr/>
          <p:nvPr/>
        </p:nvSpPr>
        <p:spPr>
          <a:xfrm rot="-5400000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0" name="Google Shape;890;p20"/>
          <p:cNvSpPr/>
          <p:nvPr/>
        </p:nvSpPr>
        <p:spPr>
          <a:xfrm rot="-5400000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1" name="Google Shape;891;p20"/>
          <p:cNvSpPr/>
          <p:nvPr/>
        </p:nvSpPr>
        <p:spPr>
          <a:xfrm rot="-5400000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2" name="Google Shape;892;p20"/>
          <p:cNvSpPr/>
          <p:nvPr/>
        </p:nvSpPr>
        <p:spPr>
          <a:xfrm rot="-5400000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3" name="Google Shape;893;p20"/>
          <p:cNvSpPr/>
          <p:nvPr/>
        </p:nvSpPr>
        <p:spPr>
          <a:xfrm rot="-5400000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4" name="Google Shape;894;p20"/>
          <p:cNvSpPr/>
          <p:nvPr/>
        </p:nvSpPr>
        <p:spPr>
          <a:xfrm rot="-5400000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Google Shape;895;p20"/>
          <p:cNvSpPr/>
          <p:nvPr/>
        </p:nvSpPr>
        <p:spPr>
          <a:xfrm rot="-5400000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p20"/>
          <p:cNvSpPr/>
          <p:nvPr/>
        </p:nvSpPr>
        <p:spPr>
          <a:xfrm rot="-5400000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7" name="Google Shape;897;p20"/>
          <p:cNvSpPr/>
          <p:nvPr/>
        </p:nvSpPr>
        <p:spPr>
          <a:xfrm rot="-5400000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 extrusionOk="0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8" name="Google Shape;898;p20"/>
          <p:cNvSpPr/>
          <p:nvPr/>
        </p:nvSpPr>
        <p:spPr>
          <a:xfrm rot="-5400000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 extrusionOk="0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9" name="Google Shape;899;p20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Google Shape;900;p20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1" name="Google Shape;901;p20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2" name="Google Shape;902;p20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3" name="Google Shape;903;p20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" name="Google Shape;904;p20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Google Shape;905;p20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" name="Google Shape;906;p2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" name="Google Shape;907;p2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Google Shape;908;p20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9" name="Google Shape;909;p20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Google Shape;910;p20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1" name="Google Shape;911;p20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2" name="Google Shape;912;p20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3" name="Google Shape;913;p20"/>
          <p:cNvSpPr/>
          <p:nvPr/>
        </p:nvSpPr>
        <p:spPr>
          <a:xfrm rot="-5400000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 extrusionOk="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4" name="Google Shape;914;p20"/>
          <p:cNvSpPr/>
          <p:nvPr/>
        </p:nvSpPr>
        <p:spPr>
          <a:xfrm rot="-5400000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 extrusionOk="0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5" name="Google Shape;915;p20"/>
          <p:cNvSpPr/>
          <p:nvPr/>
        </p:nvSpPr>
        <p:spPr>
          <a:xfrm rot="-5400000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20"/>
          <p:cNvSpPr/>
          <p:nvPr/>
        </p:nvSpPr>
        <p:spPr>
          <a:xfrm rot="-5400000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p20"/>
          <p:cNvSpPr/>
          <p:nvPr/>
        </p:nvSpPr>
        <p:spPr>
          <a:xfrm rot="-5400000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20"/>
          <p:cNvSpPr/>
          <p:nvPr/>
        </p:nvSpPr>
        <p:spPr>
          <a:xfrm rot="-5400000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 extrusionOk="0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20"/>
          <p:cNvSpPr/>
          <p:nvPr/>
        </p:nvSpPr>
        <p:spPr>
          <a:xfrm rot="-5400000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 extrusionOk="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20"/>
          <p:cNvSpPr/>
          <p:nvPr/>
        </p:nvSpPr>
        <p:spPr>
          <a:xfrm rot="-5400000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 extrusionOk="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20"/>
          <p:cNvSpPr/>
          <p:nvPr/>
        </p:nvSpPr>
        <p:spPr>
          <a:xfrm rot="-5400000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Google Shape;922;p20"/>
          <p:cNvSpPr/>
          <p:nvPr/>
        </p:nvSpPr>
        <p:spPr>
          <a:xfrm rot="-5400000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 extrusionOk="0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20"/>
          <p:cNvSpPr/>
          <p:nvPr/>
        </p:nvSpPr>
        <p:spPr>
          <a:xfrm rot="-5400000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Google Shape;924;p20"/>
          <p:cNvSpPr/>
          <p:nvPr/>
        </p:nvSpPr>
        <p:spPr>
          <a:xfrm rot="-5400000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p20"/>
          <p:cNvSpPr/>
          <p:nvPr/>
        </p:nvSpPr>
        <p:spPr>
          <a:xfrm rot="-5400000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p20"/>
          <p:cNvSpPr/>
          <p:nvPr/>
        </p:nvSpPr>
        <p:spPr>
          <a:xfrm rot="-5400000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20"/>
          <p:cNvSpPr/>
          <p:nvPr/>
        </p:nvSpPr>
        <p:spPr>
          <a:xfrm rot="-5400000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 extrusionOk="0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rgbClr val="0075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8" name="Google Shape;928;p20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 extrusionOk="0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9" name="Google Shape;929;p20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p2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20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20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20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p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20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6" name="Google Shape;936;p20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7" name="Google Shape;937;p2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Google Shape;938;p20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20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Google Shape;940;p20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1" name="Google Shape;941;p20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20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2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20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p20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2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20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p20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p20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20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20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20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20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p20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p20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7" name="Google Shape;957;p2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8" name="Google Shape;958;p20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9" name="Google Shape;959;p20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0" name="Google Shape;960;p20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1" name="Google Shape;961;p20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2" name="Google Shape;962;p20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" name="Google Shape;963;p20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4" name="Google Shape;964;p20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5" name="Google Shape;965;p20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6" name="Google Shape;966;p20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7" name="Google Shape;967;p2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8" name="Google Shape;968;p20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9" name="Google Shape;969;p20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0" name="Google Shape;970;p20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1" name="Google Shape;971;p20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p20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3" name="Google Shape;973;p20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4" name="Google Shape;974;p20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5" name="Google Shape;975;p20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6" name="Google Shape;976;p20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7" name="Google Shape;977;p2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8" name="Google Shape;978;p20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9" name="Google Shape;979;p20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0" name="Google Shape;980;p20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1" name="Google Shape;981;p20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2" name="Google Shape;982;p20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3" name="Google Shape;983;p20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p2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p20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" name="Google Shape;986;p20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7" name="Google Shape;987;p2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Google Shape;988;p20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p20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0" name="Google Shape;990;p20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1" name="Google Shape;991;p20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2" name="Google Shape;992;p2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Google Shape;993;p20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4" name="Google Shape;994;p20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5" name="Google Shape;995;p20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6" name="Google Shape;996;p20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7" name="Google Shape;997;p2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8" name="Google Shape;998;p20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lt1"/>
          </a:solidFill>
          <a:ln w="139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Google Shape;999;p20"/>
          <p:cNvSpPr txBox="1"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0" name="Google Shape;1000;p20"/>
          <p:cNvSpPr txBox="1"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01" name="Google Shape;1001;p20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2" name="Google Shape;1002;p20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3" name="Google Shape;1003;p20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04" name="Google Shape;1004;p20"/>
          <p:cNvCxnSpPr/>
          <p:nvPr/>
        </p:nvCxnSpPr>
        <p:spPr>
          <a:xfrm rot="10800000">
            <a:off x="8386842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0075A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21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7" name="Google Shape;1007;p21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008" name="Google Shape;1008;p21"/>
          <p:cNvSpPr txBox="1">
            <a:spLocks noGrp="1"/>
          </p:cNvSpPr>
          <p:nvPr>
            <p:ph type="body" idx="2"/>
          </p:nvPr>
        </p:nvSpPr>
        <p:spPr>
          <a:xfrm>
            <a:off x="5989320" y="22860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009" name="Google Shape;1009;p21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0" name="Google Shape;1010;p21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1" name="Google Shape;1011;p21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22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4" name="Google Shape;1014;p22"/>
          <p:cNvSpPr txBox="1"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45700" rIns="137150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 b="0" cap="none">
                <a:solidFill>
                  <a:schemeClr val="accent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15" name="Google Shape;1015;p22"/>
          <p:cNvSpPr txBox="1">
            <a:spLocks noGrp="1"/>
          </p:cNvSpPr>
          <p:nvPr>
            <p:ph type="body" idx="2"/>
          </p:nvPr>
        </p:nvSpPr>
        <p:spPr>
          <a:xfrm>
            <a:off x="1024128" y="2967788"/>
            <a:ext cx="4754880" cy="334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016" name="Google Shape;1016;p22"/>
          <p:cNvSpPr txBox="1">
            <a:spLocks noGrp="1"/>
          </p:cNvSpPr>
          <p:nvPr>
            <p:ph type="body" idx="3"/>
          </p:nvPr>
        </p:nvSpPr>
        <p:spPr>
          <a:xfrm>
            <a:off x="5989320" y="2179636"/>
            <a:ext cx="475488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45700" rIns="137150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 b="0" cap="none">
                <a:solidFill>
                  <a:schemeClr val="accent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17" name="Google Shape;1017;p22"/>
          <p:cNvSpPr txBox="1">
            <a:spLocks noGrp="1"/>
          </p:cNvSpPr>
          <p:nvPr>
            <p:ph type="body" idx="4"/>
          </p:nvPr>
        </p:nvSpPr>
        <p:spPr>
          <a:xfrm>
            <a:off x="5989320" y="2967788"/>
            <a:ext cx="4754880" cy="334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018" name="Google Shape;1018;p22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9" name="Google Shape;1019;p22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0" name="Google Shape;1020;p22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23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3" name="Google Shape;1023;p23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4" name="Google Shape;1024;p23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5" name="Google Shape;1025;p23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24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8" name="Google Shape;1028;p24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9" name="Google Shape;1029;p24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25"/>
          <p:cNvSpPr txBox="1"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wentieth Century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2" name="Google Shape;1032;p25"/>
          <p:cNvSpPr txBox="1">
            <a:spLocks noGrp="1"/>
          </p:cNvSpPr>
          <p:nvPr>
            <p:ph type="body" idx="1"/>
          </p:nvPr>
        </p:nvSpPr>
        <p:spPr>
          <a:xfrm>
            <a:off x="5715000" y="822960"/>
            <a:ext cx="5678424" cy="5184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 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?"/>
              <a:defRPr sz="2000"/>
            </a:lvl2pPr>
            <a:lvl3pPr marL="1371600" lvl="2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?"/>
              <a:defRPr sz="1600"/>
            </a:lvl9pPr>
          </a:lstStyle>
          <a:p>
            <a:endParaRPr/>
          </a:p>
        </p:txBody>
      </p:sp>
      <p:sp>
        <p:nvSpPr>
          <p:cNvPr id="1033" name="Google Shape;1033;p25"/>
          <p:cNvSpPr txBox="1">
            <a:spLocks noGrp="1"/>
          </p:cNvSpPr>
          <p:nvPr>
            <p:ph type="body" idx="2"/>
          </p:nvPr>
        </p:nvSpPr>
        <p:spPr>
          <a:xfrm>
            <a:off x="1024128" y="2257506"/>
            <a:ext cx="4389120" cy="3762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34" name="Google Shape;1034;p25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5" name="Google Shape;1035;p25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6" name="Google Shape;1036;p25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p26"/>
          <p:cNvSpPr txBox="1"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9" name="Google Shape;1039;p26"/>
          <p:cNvSpPr>
            <a:spLocks noGrp="1"/>
          </p:cNvSpPr>
          <p:nvPr>
            <p:ph type="pic" idx="2"/>
          </p:nvPr>
        </p:nvSpPr>
        <p:spPr>
          <a:xfrm>
            <a:off x="0" y="-1"/>
            <a:ext cx="12188952" cy="4572000"/>
          </a:xfrm>
          <a:prstGeom prst="rect">
            <a:avLst/>
          </a:prstGeom>
          <a:solidFill>
            <a:srgbClr val="5CF0F7"/>
          </a:solidFill>
          <a:ln>
            <a:noFill/>
          </a:ln>
        </p:spPr>
        <p:txBody>
          <a:bodyPr spcFirstLastPara="1" wrap="square" lIns="457200" tIns="365750" rIns="45700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Twentieth Century"/>
              <a:buNone/>
              <a:defRPr sz="3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040" name="Google Shape;1040;p26"/>
          <p:cNvSpPr txBox="1">
            <a:spLocks noGrp="1"/>
          </p:cNvSpPr>
          <p:nvPr>
            <p:ph type="body" idx="1"/>
          </p:nvPr>
        </p:nvSpPr>
        <p:spPr>
          <a:xfrm>
            <a:off x="8610600" y="4960138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41" name="Google Shape;1041;p26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2" name="Google Shape;1042;p26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3" name="Google Shape;1043;p26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44" name="Google Shape;1044;p26"/>
          <p:cNvCxnSpPr/>
          <p:nvPr/>
        </p:nvCxnSpPr>
        <p:spPr>
          <a:xfrm rot="10800000">
            <a:off x="8386842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27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7" name="Google Shape;1047;p27"/>
          <p:cNvSpPr txBox="1">
            <a:spLocks noGrp="1"/>
          </p:cNvSpPr>
          <p:nvPr>
            <p:ph type="body" idx="1"/>
          </p:nvPr>
        </p:nvSpPr>
        <p:spPr>
          <a:xfrm rot="5400000">
            <a:off x="3872484" y="-562355"/>
            <a:ext cx="4023360" cy="9720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048" name="Google Shape;1048;p27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9" name="Google Shape;1049;p27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0" name="Google Shape;1050;p27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28"/>
          <p:cNvSpPr txBox="1">
            <a:spLocks noGrp="1"/>
          </p:cNvSpPr>
          <p:nvPr>
            <p:ph type="title"/>
          </p:nvPr>
        </p:nvSpPr>
        <p:spPr>
          <a:xfrm rot="5400000">
            <a:off x="7334250" y="2152650"/>
            <a:ext cx="54102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91425" rIns="45700" bIns="91425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3" name="Google Shape;1053;p28"/>
          <p:cNvSpPr txBox="1">
            <a:spLocks noGrp="1"/>
          </p:cNvSpPr>
          <p:nvPr>
            <p:ph type="body" idx="1"/>
          </p:nvPr>
        </p:nvSpPr>
        <p:spPr>
          <a:xfrm rot="5400000">
            <a:off x="2076450" y="-323850"/>
            <a:ext cx="5410200" cy="75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054" name="Google Shape;1054;p28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5" name="Google Shape;1055;p28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6" name="Google Shape;1056;p28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57" name="Google Shape;1057;p28"/>
          <p:cNvCxnSpPr/>
          <p:nvPr/>
        </p:nvCxnSpPr>
        <p:spPr>
          <a:xfrm rot="10800000">
            <a:off x="10058400" y="59263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5000"/>
              <a:buFont typeface="Twentieth Century"/>
              <a:buNone/>
              <a:defRPr sz="5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Twentieth Century"/>
              <a:buChar char=" "/>
              <a:defRPr sz="2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🢝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0" name="Google Shape;90;p17"/>
          <p:cNvCxnSpPr/>
          <p:nvPr/>
        </p:nvCxnSpPr>
        <p:spPr>
          <a:xfrm rot="10800000">
            <a:off x="762000" y="826324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1"/>
          <p:cNvSpPr/>
          <p:nvPr/>
        </p:nvSpPr>
        <p:spPr>
          <a:xfrm>
            <a:off x="0" y="0"/>
            <a:ext cx="1219169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63" name="Google Shape;1063;p1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064" name="Google Shape;1064;p1"/>
            <p:cNvSpPr/>
            <p:nvPr/>
          </p:nvSpPr>
          <p:spPr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l" t="t" r="r" b="b"/>
              <a:pathLst>
                <a:path w="2038" h="1169" extrusionOk="0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1"/>
            <p:cNvSpPr/>
            <p:nvPr/>
          </p:nvSpPr>
          <p:spPr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l" t="t" r="r" b="b"/>
              <a:pathLst>
                <a:path w="1549" h="1017" extrusionOk="0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1"/>
            <p:cNvSpPr/>
            <p:nvPr/>
          </p:nvSpPr>
          <p:spPr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l" t="t" r="r" b="b"/>
              <a:pathLst>
                <a:path w="1688" h="1066" extrusionOk="0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1"/>
            <p:cNvSpPr/>
            <p:nvPr/>
          </p:nvSpPr>
          <p:spPr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l" t="t" r="r" b="b"/>
              <a:pathLst>
                <a:path w="2171" h="1326" extrusionOk="0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1"/>
            <p:cNvSpPr/>
            <p:nvPr/>
          </p:nvSpPr>
          <p:spPr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l" t="t" r="r" b="b"/>
              <a:pathLst>
                <a:path w="106" h="143" extrusionOk="0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1"/>
            <p:cNvSpPr/>
            <p:nvPr/>
          </p:nvSpPr>
          <p:spPr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l" t="t" r="r" b="b"/>
              <a:pathLst>
                <a:path w="2330" h="1452" extrusionOk="0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1"/>
            <p:cNvSpPr/>
            <p:nvPr/>
          </p:nvSpPr>
          <p:spPr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l" t="t" r="r" b="b"/>
              <a:pathLst>
                <a:path w="1216" h="1436" extrusionOk="0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1"/>
            <p:cNvSpPr/>
            <p:nvPr/>
          </p:nvSpPr>
          <p:spPr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l" t="t" r="r" b="b"/>
              <a:pathLst>
                <a:path w="222" h="129" extrusionOk="0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1"/>
            <p:cNvSpPr/>
            <p:nvPr/>
          </p:nvSpPr>
          <p:spPr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l" t="t" r="r" b="b"/>
              <a:pathLst>
                <a:path w="1174" h="1440" extrusionOk="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1"/>
            <p:cNvSpPr/>
            <p:nvPr/>
          </p:nvSpPr>
          <p:spPr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l" t="t" r="r" b="b"/>
              <a:pathLst>
                <a:path w="125" h="74" extrusionOk="0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1"/>
            <p:cNvSpPr/>
            <p:nvPr/>
          </p:nvSpPr>
          <p:spPr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l" t="t" r="r" b="b"/>
              <a:pathLst>
                <a:path w="1155" h="1440" extrusionOk="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 cmpd="sng">
              <a:solidFill>
                <a:schemeClr val="dk1">
                  <a:alpha val="20000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1"/>
            <p:cNvSpPr/>
            <p:nvPr/>
          </p:nvSpPr>
          <p:spPr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l" t="t" r="r" b="b"/>
              <a:pathLst>
                <a:path w="75" h="45" extrusionOk="0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 cmpd="sng">
              <a:solidFill>
                <a:schemeClr val="dk1">
                  <a:alpha val="20000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1"/>
            <p:cNvSpPr/>
            <p:nvPr/>
          </p:nvSpPr>
          <p:spPr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l" t="t" r="r" b="b"/>
              <a:pathLst>
                <a:path w="1160" h="1441" extrusionOk="0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1"/>
            <p:cNvSpPr/>
            <p:nvPr/>
          </p:nvSpPr>
          <p:spPr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l" t="t" r="r" b="b"/>
              <a:pathLst>
                <a:path w="1137" h="1440" extrusionOk="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1"/>
            <p:cNvSpPr/>
            <p:nvPr/>
          </p:nvSpPr>
          <p:spPr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l" t="t" r="r" b="b"/>
              <a:pathLst>
                <a:path w="1058" h="1439" extrusionOk="0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1"/>
            <p:cNvSpPr/>
            <p:nvPr/>
          </p:nvSpPr>
          <p:spPr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l" t="t" r="r" b="b"/>
              <a:pathLst>
                <a:path w="718" h="575" extrusionOk="0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1"/>
            <p:cNvSpPr/>
            <p:nvPr/>
          </p:nvSpPr>
          <p:spPr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l" t="t" r="r" b="b"/>
              <a:pathLst>
                <a:path w="620" h="536" extrusionOk="0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1"/>
            <p:cNvSpPr/>
            <p:nvPr/>
          </p:nvSpPr>
          <p:spPr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l" t="t" r="r" b="b"/>
              <a:pathLst>
                <a:path w="455" h="285" extrusionOk="0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1"/>
            <p:cNvSpPr/>
            <p:nvPr/>
          </p:nvSpPr>
          <p:spPr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l" t="t" r="r" b="b"/>
              <a:pathLst>
                <a:path w="188" h="112" extrusionOk="0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3" name="Google Shape;1083;p1"/>
          <p:cNvGrpSpPr/>
          <p:nvPr/>
        </p:nvGrpSpPr>
        <p:grpSpPr>
          <a:xfrm>
            <a:off x="1669293" y="3893141"/>
            <a:ext cx="8845667" cy="1771275"/>
            <a:chOff x="1669293" y="3893141"/>
            <a:chExt cx="8845667" cy="1771275"/>
          </a:xfrm>
        </p:grpSpPr>
        <p:sp>
          <p:nvSpPr>
            <p:cNvPr id="1084" name="Google Shape;1084;p1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1"/>
            <p:cNvSpPr/>
            <p:nvPr/>
          </p:nvSpPr>
          <p:spPr>
            <a:xfrm>
              <a:off x="1669293" y="3893141"/>
              <a:ext cx="8845667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86" name="Google Shape;1086;p1"/>
          <p:cNvSpPr txBox="1">
            <a:spLocks noGrp="1"/>
          </p:cNvSpPr>
          <p:nvPr>
            <p:ph type="ctrTitle"/>
          </p:nvPr>
        </p:nvSpPr>
        <p:spPr>
          <a:xfrm>
            <a:off x="1759236" y="3980237"/>
            <a:ext cx="8672295" cy="727748"/>
          </a:xfrm>
          <a:prstGeom prst="rect">
            <a:avLst/>
          </a:prstGeom>
          <a:solidFill>
            <a:srgbClr val="011893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Calibri"/>
              <a:buNone/>
            </a:pPr>
            <a:r>
              <a:rPr lang="en-US" sz="3959" b="1">
                <a:solidFill>
                  <a:schemeClr val="lt1"/>
                </a:solidFill>
              </a:rPr>
              <a:t>Communication		       		   </a:t>
            </a:r>
            <a:endParaRPr sz="3600">
              <a:solidFill>
                <a:schemeClr val="lt1"/>
              </a:solidFill>
            </a:endParaRPr>
          </a:p>
        </p:txBody>
      </p:sp>
      <p:sp>
        <p:nvSpPr>
          <p:cNvPr id="1087" name="Google Shape;1087;p1"/>
          <p:cNvSpPr txBox="1">
            <a:spLocks noGrp="1"/>
          </p:cNvSpPr>
          <p:nvPr>
            <p:ph type="subTitle" idx="1"/>
          </p:nvPr>
        </p:nvSpPr>
        <p:spPr>
          <a:xfrm>
            <a:off x="1759238" y="4707985"/>
            <a:ext cx="8664270" cy="727747"/>
          </a:xfrm>
          <a:prstGeom prst="rect">
            <a:avLst/>
          </a:prstGeom>
          <a:solidFill>
            <a:srgbClr val="01189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en-US" sz="4000" b="1">
                <a:solidFill>
                  <a:schemeClr val="lt1"/>
                </a:solidFill>
              </a:rPr>
              <a:t>Being a Good Listener</a:t>
            </a:r>
            <a:endParaRPr sz="4000" b="1">
              <a:solidFill>
                <a:schemeClr val="lt1"/>
              </a:solidFill>
            </a:endParaRPr>
          </a:p>
        </p:txBody>
      </p:sp>
      <p:sp>
        <p:nvSpPr>
          <p:cNvPr id="1088" name="Google Shape;1088;p1"/>
          <p:cNvSpPr/>
          <p:nvPr/>
        </p:nvSpPr>
        <p:spPr>
          <a:xfrm>
            <a:off x="1668032" y="1179555"/>
            <a:ext cx="8850737" cy="262144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>
                <a:alpha val="2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9" name="Google Shape;1089;p1" descr="/var/folders/m0/g0d2gdqj3g1dby02qbwk7lnr0000gn/T/com.microsoft.Word/Content.MSO/6CB9C466.t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3778" y="1346402"/>
            <a:ext cx="8058701" cy="2302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p2"/>
          <p:cNvSpPr/>
          <p:nvPr/>
        </p:nvSpPr>
        <p:spPr>
          <a:xfrm>
            <a:off x="321564" y="320040"/>
            <a:ext cx="11548872" cy="6217920"/>
          </a:xfrm>
          <a:prstGeom prst="rect">
            <a:avLst/>
          </a:prstGeom>
          <a:solidFill>
            <a:srgbClr val="3F3F3F"/>
          </a:solidFill>
          <a:ln w="127000" cap="sq" cmpd="thinThick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5" name="Google Shape;1095;p2"/>
          <p:cNvSpPr txBox="1"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Lesson Objectives</a:t>
            </a:r>
            <a:endParaRPr/>
          </a:p>
        </p:txBody>
      </p:sp>
      <p:cxnSp>
        <p:nvCxnSpPr>
          <p:cNvPr id="1096" name="Google Shape;1096;p2"/>
          <p:cNvCxnSpPr/>
          <p:nvPr/>
        </p:nvCxnSpPr>
        <p:spPr>
          <a:xfrm>
            <a:off x="897636" y="1957388"/>
            <a:ext cx="10396728" cy="0"/>
          </a:xfrm>
          <a:prstGeom prst="straightConnector1">
            <a:avLst/>
          </a:prstGeom>
          <a:noFill/>
          <a:ln w="222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97" name="Google Shape;1097;p2"/>
          <p:cNvSpPr txBox="1">
            <a:spLocks noGrp="1"/>
          </p:cNvSpPr>
          <p:nvPr>
            <p:ph type="body" idx="1"/>
          </p:nvPr>
        </p:nvSpPr>
        <p:spPr>
          <a:xfrm>
            <a:off x="838200" y="2269173"/>
            <a:ext cx="10515600" cy="3659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3200"/>
              <a:buNone/>
            </a:pPr>
            <a:r>
              <a:rPr lang="en-US" sz="3000">
                <a:solidFill>
                  <a:schemeClr val="lt1"/>
                </a:solidFill>
              </a:rPr>
              <a:t>By the end of the lesson you will have: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3200"/>
              <a:buNone/>
            </a:pPr>
            <a:endParaRPr sz="3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840"/>
              </a:spcBef>
              <a:spcAft>
                <a:spcPts val="0"/>
              </a:spcAft>
              <a:buClr>
                <a:srgbClr val="0432FF"/>
              </a:buClr>
              <a:buSzPts val="3200"/>
              <a:buNone/>
            </a:pPr>
            <a:r>
              <a:rPr lang="en-US" sz="3000">
                <a:solidFill>
                  <a:schemeClr val="lt1"/>
                </a:solidFill>
              </a:rPr>
              <a:t>considered who has and hasn’t listened to you in your life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840"/>
              </a:spcBef>
              <a:spcAft>
                <a:spcPts val="0"/>
              </a:spcAft>
              <a:buClr>
                <a:srgbClr val="0432FF"/>
              </a:buClr>
              <a:buSzPts val="3200"/>
              <a:buNone/>
            </a:pPr>
            <a:endParaRPr sz="3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840"/>
              </a:spcBef>
              <a:spcAft>
                <a:spcPts val="0"/>
              </a:spcAft>
              <a:buClr>
                <a:srgbClr val="0432FF"/>
              </a:buClr>
              <a:buSzPts val="3200"/>
              <a:buNone/>
            </a:pPr>
            <a:r>
              <a:rPr lang="en-US" sz="3000">
                <a:solidFill>
                  <a:schemeClr val="lt1"/>
                </a:solidFill>
              </a:rPr>
              <a:t>given advice on how to be a good listener</a:t>
            </a:r>
            <a:endParaRPr/>
          </a:p>
          <a:p>
            <a:pPr marL="342900" lvl="0" indent="0" algn="l" rtl="0">
              <a:lnSpc>
                <a:spcPct val="100000"/>
              </a:lnSpc>
              <a:spcBef>
                <a:spcPts val="1840"/>
              </a:spcBef>
              <a:spcAft>
                <a:spcPts val="0"/>
              </a:spcAft>
              <a:buSzPts val="1800"/>
              <a:buNone/>
            </a:pP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3"/>
          <p:cNvSpPr/>
          <p:nvPr/>
        </p:nvSpPr>
        <p:spPr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3" name="Google Shape;1103;p3"/>
          <p:cNvSpPr txBox="1"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4400"/>
              <a:buNone/>
            </a:pPr>
            <a:r>
              <a:rPr lang="en-US"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Good or bad listeners?</a:t>
            </a:r>
            <a:endParaRPr/>
          </a:p>
        </p:txBody>
      </p:sp>
      <p:pic>
        <p:nvPicPr>
          <p:cNvPr id="1104" name="Google Shape;1104;p3" descr="A group of people walking in the gras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20863" b="1"/>
          <a:stretch/>
        </p:blipFill>
        <p:spPr>
          <a:xfrm>
            <a:off x="4638955" y="321733"/>
            <a:ext cx="3539976" cy="29858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5" name="Google Shape;1105;p3"/>
          <p:cNvCxnSpPr/>
          <p:nvPr/>
        </p:nvCxnSpPr>
        <p:spPr>
          <a:xfrm>
            <a:off x="5138287" y="5443086"/>
            <a:ext cx="6400800" cy="0"/>
          </a:xfrm>
          <a:prstGeom prst="straightConnector1">
            <a:avLst/>
          </a:prstGeom>
          <a:noFill/>
          <a:ln w="222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06" name="Google Shape;1106;p3" descr="A group of people sitting at a tab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8251" r="-4" b="-4"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7" name="Google Shape;1107;p3" descr="A person in a suit and tie talking on a cell phon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54465" y="321732"/>
            <a:ext cx="3539976" cy="2903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8" name="Google Shape;1108;p3" descr="A group of people sitting at a table in front of a window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7635" y="305637"/>
            <a:ext cx="4245786" cy="2985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ga1ac6fa129_0_0"/>
          <p:cNvSpPr/>
          <p:nvPr/>
        </p:nvSpPr>
        <p:spPr>
          <a:xfrm>
            <a:off x="321564" y="320040"/>
            <a:ext cx="11548872" cy="6217920"/>
          </a:xfrm>
          <a:prstGeom prst="rect">
            <a:avLst/>
          </a:prstGeom>
          <a:solidFill>
            <a:srgbClr val="3F3F3F"/>
          </a:solidFill>
          <a:ln w="127000" cap="sq" cmpd="thinThick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5" name="Google Shape;1115;ga1ac6fa129_0_0"/>
          <p:cNvSpPr txBox="1"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chemeClr val="lt1"/>
                </a:solidFill>
              </a:rPr>
              <a:t>What influences the way we listen to each other?</a:t>
            </a:r>
            <a:endParaRPr/>
          </a:p>
        </p:txBody>
      </p:sp>
      <p:cxnSp>
        <p:nvCxnSpPr>
          <p:cNvPr id="1116" name="Google Shape;1116;ga1ac6fa129_0_0"/>
          <p:cNvCxnSpPr/>
          <p:nvPr/>
        </p:nvCxnSpPr>
        <p:spPr>
          <a:xfrm>
            <a:off x="897636" y="1957388"/>
            <a:ext cx="10396728" cy="0"/>
          </a:xfrm>
          <a:prstGeom prst="straightConnector1">
            <a:avLst/>
          </a:prstGeom>
          <a:noFill/>
          <a:ln w="222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17" name="Google Shape;1117;ga1ac6fa129_0_0"/>
          <p:cNvSpPr txBox="1">
            <a:spLocks noGrp="1"/>
          </p:cNvSpPr>
          <p:nvPr>
            <p:ph type="body" idx="1"/>
          </p:nvPr>
        </p:nvSpPr>
        <p:spPr>
          <a:xfrm>
            <a:off x="838200" y="2269173"/>
            <a:ext cx="10515600" cy="3659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 i="1">
                <a:solidFill>
                  <a:schemeClr val="lt1"/>
                </a:solidFill>
              </a:rPr>
              <a:t> </a:t>
            </a:r>
            <a:r>
              <a:rPr lang="en-US" sz="2800" i="1">
                <a:solidFill>
                  <a:srgbClr val="FFFF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language skills</a:t>
            </a:r>
            <a:endParaRPr/>
          </a:p>
          <a:p>
            <a:pPr marL="45720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US" sz="2800" i="1">
                <a:solidFill>
                  <a:schemeClr val="accent3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REASONS FOR LISTENING</a:t>
            </a:r>
            <a:endParaRPr/>
          </a:p>
          <a:p>
            <a:pPr marL="457200" lvl="0" indent="0" algn="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US" sz="2800" i="1">
                <a:solidFill>
                  <a:srgbClr val="FF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INTEREST LEVELS</a:t>
            </a:r>
            <a:endParaRPr/>
          </a:p>
          <a:p>
            <a:pPr marL="45720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US" sz="2800" i="1">
                <a:solidFill>
                  <a:srgbClr val="538CD5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THE environment 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US" sz="2800" i="1">
                <a:solidFill>
                  <a:srgbClr val="FFFF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</a:t>
            </a:r>
            <a:r>
              <a:rPr lang="en-US" sz="2800" i="1">
                <a:solidFill>
                  <a:schemeClr val="accent6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RELATIONSHIPS </a:t>
            </a:r>
            <a:endParaRPr/>
          </a:p>
          <a:p>
            <a:pPr marL="457200" lvl="0" indent="0" algn="r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None/>
            </a:pPr>
            <a:r>
              <a:rPr lang="en-US" sz="2800" i="1">
                <a:solidFill>
                  <a:schemeClr val="accent4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CULTURAL BACKGROUND </a:t>
            </a:r>
            <a:endParaRPr sz="2800">
              <a:solidFill>
                <a:schemeClr val="accent4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ga1ac6fa129_0_6"/>
          <p:cNvSpPr/>
          <p:nvPr/>
        </p:nvSpPr>
        <p:spPr>
          <a:xfrm>
            <a:off x="321564" y="320040"/>
            <a:ext cx="11548872" cy="6217920"/>
          </a:xfrm>
          <a:prstGeom prst="rect">
            <a:avLst/>
          </a:prstGeom>
          <a:solidFill>
            <a:srgbClr val="3F3F3F"/>
          </a:solidFill>
          <a:ln w="127000" cap="sq" cmpd="thinThick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4" name="Google Shape;1124;ga1ac6fa129_0_6"/>
          <p:cNvSpPr txBox="1"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chemeClr val="lt1"/>
                </a:solidFill>
              </a:rPr>
              <a:t>Giving Advice</a:t>
            </a:r>
            <a:endParaRPr/>
          </a:p>
        </p:txBody>
      </p:sp>
      <p:cxnSp>
        <p:nvCxnSpPr>
          <p:cNvPr id="1125" name="Google Shape;1125;ga1ac6fa129_0_6"/>
          <p:cNvCxnSpPr/>
          <p:nvPr/>
        </p:nvCxnSpPr>
        <p:spPr>
          <a:xfrm>
            <a:off x="897636" y="1957388"/>
            <a:ext cx="10396728" cy="0"/>
          </a:xfrm>
          <a:prstGeom prst="straightConnector1">
            <a:avLst/>
          </a:prstGeom>
          <a:noFill/>
          <a:ln w="222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26" name="Google Shape;1126;ga1ac6fa129_0_6"/>
          <p:cNvSpPr txBox="1">
            <a:spLocks noGrp="1"/>
          </p:cNvSpPr>
          <p:nvPr>
            <p:ph type="body" idx="1"/>
          </p:nvPr>
        </p:nvSpPr>
        <p:spPr>
          <a:xfrm>
            <a:off x="838200" y="2269173"/>
            <a:ext cx="10515600" cy="3659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2400">
                <a:solidFill>
                  <a:srgbClr val="00B0F0"/>
                </a:solidFill>
              </a:rPr>
              <a:t>I think good listeners should…</a:t>
            </a:r>
            <a:endParaRPr sz="2400">
              <a:solidFill>
                <a:srgbClr val="00B0F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2400">
              <a:solidFill>
                <a:srgbClr val="00B0F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2400">
                <a:solidFill>
                  <a:srgbClr val="00B0F0"/>
                </a:solidFill>
              </a:rPr>
              <a:t>I don’t think think good listeners should...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24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2400">
                <a:solidFill>
                  <a:srgbClr val="00B0F0"/>
                </a:solidFill>
              </a:rPr>
              <a:t>I’m not sure but I think..</a:t>
            </a:r>
            <a:endParaRPr sz="2400">
              <a:solidFill>
                <a:srgbClr val="00B0F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2400">
              <a:solidFill>
                <a:srgbClr val="00B0F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2400">
                <a:solidFill>
                  <a:srgbClr val="00B0F0"/>
                </a:solidFill>
              </a:rPr>
              <a:t>I suppose good listeners could...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p4"/>
          <p:cNvSpPr/>
          <p:nvPr/>
        </p:nvSpPr>
        <p:spPr>
          <a:xfrm>
            <a:off x="336384" y="303591"/>
            <a:ext cx="4334256" cy="5896743"/>
          </a:xfrm>
          <a:prstGeom prst="rect">
            <a:avLst/>
          </a:prstGeom>
          <a:solidFill>
            <a:srgbClr val="3F3F3F"/>
          </a:solidFill>
          <a:ln w="127000" cap="sq" cmpd="thinThick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2" name="Google Shape;1132;p4"/>
          <p:cNvSpPr txBox="1">
            <a:spLocks noGrp="1"/>
          </p:cNvSpPr>
          <p:nvPr>
            <p:ph type="title"/>
          </p:nvPr>
        </p:nvSpPr>
        <p:spPr>
          <a:xfrm>
            <a:off x="594360" y="640263"/>
            <a:ext cx="3822192" cy="134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4400"/>
              <a:buFont typeface="Calibri"/>
              <a:buNone/>
            </a:pPr>
            <a:r>
              <a:rPr lang="en-US" sz="3600">
                <a:solidFill>
                  <a:schemeClr val="lt1"/>
                </a:solidFill>
              </a:rPr>
              <a:t>Good listening</a:t>
            </a:r>
            <a:endParaRPr/>
          </a:p>
        </p:txBody>
      </p:sp>
      <p:cxnSp>
        <p:nvCxnSpPr>
          <p:cNvPr id="1133" name="Google Shape;1133;p4"/>
          <p:cNvCxnSpPr/>
          <p:nvPr/>
        </p:nvCxnSpPr>
        <p:spPr>
          <a:xfrm>
            <a:off x="704088" y="2050687"/>
            <a:ext cx="3685032" cy="0"/>
          </a:xfrm>
          <a:prstGeom prst="straightConnector1">
            <a:avLst/>
          </a:prstGeom>
          <a:noFill/>
          <a:ln w="22225" cap="flat" cmpd="sng">
            <a:solidFill>
              <a:srgbClr val="E7E6E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34" name="Google Shape;1134;p4"/>
          <p:cNvSpPr txBox="1">
            <a:spLocks noGrp="1"/>
          </p:cNvSpPr>
          <p:nvPr>
            <p:ph type="body" idx="1"/>
          </p:nvPr>
        </p:nvSpPr>
        <p:spPr>
          <a:xfrm>
            <a:off x="593610" y="2121763"/>
            <a:ext cx="3822192" cy="3773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000" b="1" u="sng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000" b="1" u="sng">
              <a:solidFill>
                <a:schemeClr val="lt1"/>
              </a:solidFill>
            </a:endParaRPr>
          </a:p>
        </p:txBody>
      </p:sp>
      <p:sp>
        <p:nvSpPr>
          <p:cNvPr id="1135" name="Google Shape;1135;p4"/>
          <p:cNvSpPr txBox="1"/>
          <p:nvPr/>
        </p:nvSpPr>
        <p:spPr>
          <a:xfrm>
            <a:off x="1186134" y="2267077"/>
            <a:ext cx="2407950" cy="3077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Don’t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ers">
  <a:themeElements>
    <a:clrScheme name="Blue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</Words>
  <Application>Microsoft Macintosh PowerPoint</Application>
  <PresentationFormat>Widescreen</PresentationFormat>
  <Paragraphs>32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Permanent Marker</vt:lpstr>
      <vt:lpstr>Calibri</vt:lpstr>
      <vt:lpstr>Arial</vt:lpstr>
      <vt:lpstr>Noto Sans Symbols</vt:lpstr>
      <vt:lpstr>Twentieth Century</vt:lpstr>
      <vt:lpstr>Office Theme</vt:lpstr>
      <vt:lpstr>flowers</vt:lpstr>
      <vt:lpstr>Communication              </vt:lpstr>
      <vt:lpstr>Lesson Objectives</vt:lpstr>
      <vt:lpstr>Good or bad listeners?</vt:lpstr>
      <vt:lpstr>What influences the way we listen to each other?</vt:lpstr>
      <vt:lpstr>Giving Advice</vt:lpstr>
      <vt:lpstr>Good listening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              </dc:title>
  <dc:creator>jon whitbread</dc:creator>
  <cp:lastModifiedBy>jk569</cp:lastModifiedBy>
  <cp:revision>1</cp:revision>
  <dcterms:created xsi:type="dcterms:W3CDTF">2020-10-14T16:23:50Z</dcterms:created>
  <dcterms:modified xsi:type="dcterms:W3CDTF">2021-06-29T12:59:39Z</dcterms:modified>
</cp:coreProperties>
</file>