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1" r:id="rId4"/>
    <p:sldId id="272" r:id="rId5"/>
    <p:sldId id="27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5020-EC7E-493D-9E1D-D075AD634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777E-40B2-4CB1-9353-141C301E5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B2D8B-99FA-4DEB-90EB-3741971A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A1825-97D2-4E76-ABC7-C1076A49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5018-3A5B-4C3F-8656-BC6C5B8D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D07F-C4EE-40D9-9C44-D6D58C57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8B16-0AE4-4887-B723-1AC37933F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145BC-CD54-4B90-8CFD-DE461B0A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1A44B-29C4-4F4A-B2F2-CB30D134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1965-DD2D-43B3-AC7B-71A741CB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69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8776F-F41A-4414-977A-10D739B06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5B07B-540C-426A-A421-10FEABB74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B022B-A196-4EE2-B471-A186F4C1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D5F7E-429B-4A7E-BF28-A41DD9C7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5623-61A3-4C28-94FC-A21F757E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16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59A0-F167-4395-BE3F-A4D8632A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D6D93-9071-470B-8662-F6B18D7E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1D8E7-6E05-44D6-ADE7-B5C10845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801EB-2458-4C8F-BE01-3E4465E8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EDE5C-32AC-4B0B-98B0-19F6AB48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ACE8-FFCE-4BD2-B1C8-56ED5910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6B9CC-8DC9-4A29-A2B1-34F6061F0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E09AD-D114-4C0B-8F3F-F77AE5F1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27BA9-232D-416B-BAF2-191D098F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5A3BC-2812-4461-94AC-5186D568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76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230F-7986-4611-90B8-89164FCC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9C24-5DEC-4CCC-8AD3-17BD6584C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14254-8DFB-416D-8B67-8DB3A31E3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0E139-8D88-49BD-B77E-8465C00B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B66EC-548D-4CBF-A832-95162EC4E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C231B-ABFD-44CA-8190-FF57A210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7EEA-72FD-40A2-B65A-7EDE0370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70AAD-65CA-4BA7-9134-6B991AD36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9C0DB-7374-46C9-B17D-9ABEE3F4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B2A8D-E722-4838-AD9B-1502B9EA3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CDD7B-AD3A-4A12-8999-A5B3B6151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4D8E5-8180-4DC7-BF37-AD2A5283D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A68EFA-2FF2-4EF2-8567-B88FFFF1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ED62B-5482-4939-AB23-ED2684A6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1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7F49-E8A8-4C72-A3FE-95E165C7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B5B52-48D0-4249-A32A-C4AC66ED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3822A-DD17-4932-B1CF-9EF4DE76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4EFCF-3AB0-44B5-A61F-3767DCE9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6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71F6B-2CE2-41B2-AD3E-A37C87BE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6062D-2496-4DDE-BC38-4FE4FBCF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0DC8E-95D5-40EF-8140-116058EA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97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D541-FAFB-423B-9374-4B5D53EF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28CE6-ADF4-4713-858E-A77607ACC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58B4E-52F3-48E5-ABB4-F6616A60E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3EE17-A40E-46D7-9FA1-AC6B58F1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D59B6-1E81-40E6-B7A8-51DC2444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FB567-49B6-46F3-98E9-90DB9F52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35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6133-3694-4A15-8D50-3A27A6B6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9FC1DA-700D-4946-B958-B8F8D614D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80C45-CEAC-43C5-9BCA-BE2249A5A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2E4EF-05A1-477B-AAFB-BA50A78B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AE610-48EF-407C-8A46-0D8DA718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D9E2A-668B-42AC-8F5D-FA1AAAC7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95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AF36F-0D62-43CB-8A39-F6A5B781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9B982-72EF-41AD-8582-98B9B1B28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6928-8172-46E7-899D-33D7A8D30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2D9D-FD17-44E6-B522-4E530BC19086}" type="datetimeFigureOut">
              <a:rPr lang="it-IT" smtClean="0"/>
              <a:t>08/06/2021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5C050-D58E-452B-B89C-60D960A8F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14998-5C55-408E-B392-33F2EC93A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61E6-D33E-4C34-AF4A-CC3A9B721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48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8C0E-746C-492A-9EEE-875BDC049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73453-B23E-4A75-ADB8-FE690F0B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8888"/>
            <a:ext cx="9144000" cy="2086749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Problem-solving </a:t>
            </a:r>
            <a:r>
              <a:rPr lang="en-GB" sz="40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40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up </a:t>
            </a:r>
          </a:p>
          <a:p>
            <a:r>
              <a:rPr lang="en-GB" sz="40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community centre/youth club</a:t>
            </a:r>
          </a:p>
        </p:txBody>
      </p:sp>
      <p:pic>
        <p:nvPicPr>
          <p:cNvPr id="4" name="Picture 3" descr="/var/folders/m0/g0d2gdqj3g1dby02qbwk7lnr0000gn/T/com.microsoft.Word/Content.MSO/6CB9C466.tmp">
            <a:extLst>
              <a:ext uri="{FF2B5EF4-FFF2-40B4-BE49-F238E27FC236}">
                <a16:creationId xmlns:a16="http://schemas.microsoft.com/office/drawing/2014/main" id="{C4953D76-2C6B-4E17-BFAD-D03557A746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778" y="1346402"/>
            <a:ext cx="8058701" cy="2302486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7353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CA87E6-AFA2-44FA-A5DC-97280E4C36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83" r="10888" b="-1"/>
          <a:stretch/>
        </p:blipFill>
        <p:spPr>
          <a:xfrm>
            <a:off x="4234051" y="10"/>
            <a:ext cx="7957949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CDB75-4D0F-46DC-82F7-35663E37F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85217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Lesson Outcomes:</a:t>
            </a:r>
            <a:endParaRPr lang="it-IT" sz="32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81EFF1-D495-44C3-89EE-75DAFAE75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962906" cy="32072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ea typeface="Calibri" panose="020F0502020204030204" pitchFamily="34" charset="0"/>
              </a:rPr>
              <a:t>By the end of the lesson you will have: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 one person’s experience                                                                         of working with a youth club and community centre.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understood how to set up                                                                                                      a community area for adults and children.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ea typeface="Calibri" panose="020F0502020204030204" pitchFamily="34" charset="0"/>
              </a:rPr>
              <a:t>d</a:t>
            </a:r>
            <a:r>
              <a:rPr lang="en-GB" sz="2400" dirty="0">
                <a:effectLst/>
                <a:ea typeface="Calibri" panose="020F0502020204030204" pitchFamily="34" charset="0"/>
              </a:rPr>
              <a:t>iscussed ideas for organising                                                                          something similar.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6990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remote, game, controller&#10;&#10;Description automatically generated">
            <a:extLst>
              <a:ext uri="{FF2B5EF4-FFF2-40B4-BE49-F238E27FC236}">
                <a16:creationId xmlns:a16="http://schemas.microsoft.com/office/drawing/2014/main" id="{C4C5D1DC-93D3-4C99-86D8-91657D9E5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47B8F6-7B0F-43DF-9DBC-69FC7889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GB" sz="2800" b="1" dirty="0"/>
              <a:t>Help with Giorgio’s description    …</a:t>
            </a:r>
            <a:endParaRPr lang="it-IT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C1F4E-12FE-4F63-A4DD-CB5C98F4C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443480"/>
            <a:ext cx="6658357" cy="3481832"/>
          </a:xfrm>
        </p:spPr>
        <p:txBody>
          <a:bodyPr anchor="t">
            <a:normAutofit fontScale="250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9600" b="1" dirty="0">
                <a:effectLst/>
                <a:ea typeface="Calibri" panose="020F0502020204030204" pitchFamily="34" charset="0"/>
                <a:cs typeface="Noto Sans Symbols"/>
              </a:rPr>
              <a:t>Board Games: e.g. scrabble, monopoly, chess, </a:t>
            </a:r>
            <a:r>
              <a:rPr lang="en-GB" sz="9600" b="1" dirty="0" err="1">
                <a:effectLst/>
                <a:ea typeface="Calibri" panose="020F0502020204030204" pitchFamily="34" charset="0"/>
                <a:cs typeface="Noto Sans Symbols"/>
              </a:rPr>
              <a:t>cluedo</a:t>
            </a:r>
            <a:r>
              <a:rPr lang="en-GB" sz="9600" b="1" dirty="0">
                <a:ea typeface="Calibri" panose="020F0502020204030204" pitchFamily="34" charset="0"/>
                <a:cs typeface="Noto Sans Symbols"/>
              </a:rPr>
              <a:t>.   </a:t>
            </a:r>
          </a:p>
          <a:p>
            <a:pPr marL="0" lvl="0" indent="0">
              <a:buNone/>
            </a:pPr>
            <a:r>
              <a:rPr lang="en-GB" sz="9600" b="1" dirty="0">
                <a:effectLst/>
                <a:ea typeface="Calibri" panose="020F0502020204030204" pitchFamily="34" charset="0"/>
                <a:cs typeface="Noto Sans Symbols"/>
              </a:rPr>
              <a:t>Do you </a:t>
            </a:r>
            <a:r>
              <a:rPr lang="en-GB" sz="9600" b="1" dirty="0">
                <a:ea typeface="Calibri" panose="020F0502020204030204" pitchFamily="34" charset="0"/>
                <a:cs typeface="Noto Sans Symbols"/>
              </a:rPr>
              <a:t>play any of these games?  Can you describe them  briefly?                                                                          Look up Boardgames on </a:t>
            </a:r>
            <a:r>
              <a:rPr lang="en-GB" sz="9600" b="1" dirty="0">
                <a:effectLst/>
                <a:ea typeface="Calibri" panose="020F0502020204030204" pitchFamily="34" charset="0"/>
                <a:cs typeface="Noto Sans Symbols"/>
              </a:rPr>
              <a:t>Wikipedia.</a:t>
            </a:r>
          </a:p>
          <a:p>
            <a:pPr marL="342900" lvl="0" indent="-342900">
              <a:buFont typeface="Arial" panose="020B0604020202020204" pitchFamily="34" charset="0"/>
              <a:buChar char="▪"/>
            </a:pPr>
            <a:endParaRPr lang="it-IT" sz="96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9600" b="1" dirty="0">
                <a:effectLst/>
                <a:ea typeface="Calibri" panose="020F0502020204030204" pitchFamily="34" charset="0"/>
                <a:cs typeface="Noto Sans Symbols"/>
              </a:rPr>
              <a:t>The kora is an African stringed instrument.  Can you find an example of someone playing it?  Look up kora on Wikipedia.</a:t>
            </a:r>
          </a:p>
          <a:p>
            <a:pPr marL="0" lvl="0" indent="0">
              <a:buNone/>
            </a:pPr>
            <a:endParaRPr lang="en-GB" sz="9600" b="1" dirty="0">
              <a:ea typeface="Noto Sans Symbols"/>
              <a:cs typeface="Noto Sans Symbols"/>
            </a:endParaRPr>
          </a:p>
          <a:p>
            <a:pPr marL="0" lvl="0" indent="0">
              <a:buNone/>
            </a:pPr>
            <a:r>
              <a:rPr lang="en-GB" sz="9600" b="1" dirty="0">
                <a:effectLst/>
                <a:ea typeface="Noto Sans Symbols"/>
                <a:cs typeface="Noto Sans Symbols"/>
              </a:rPr>
              <a:t>Nb. </a:t>
            </a:r>
            <a:endParaRPr lang="it-IT" sz="9600" dirty="0">
              <a:effectLst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9600" b="1" dirty="0">
                <a:ea typeface="Calibri" panose="020F0502020204030204" pitchFamily="34" charset="0"/>
                <a:cs typeface="Noto Sans Symbols"/>
              </a:rPr>
              <a:t>C</a:t>
            </a:r>
            <a:r>
              <a:rPr lang="en-GB" sz="9600" b="1" dirty="0">
                <a:effectLst/>
                <a:ea typeface="Calibri" panose="020F0502020204030204" pitchFamily="34" charset="0"/>
                <a:cs typeface="Noto Sans Symbols"/>
              </a:rPr>
              <a:t>hoir is pronounced  </a:t>
            </a:r>
            <a:r>
              <a:rPr lang="en-GB" sz="9600" dirty="0">
                <a:effectLst/>
                <a:ea typeface="Noto Sans Symbols"/>
                <a:cs typeface="Arial" panose="020B0604020202020204" pitchFamily="34" charset="0"/>
              </a:rPr>
              <a:t>/'</a:t>
            </a:r>
            <a:r>
              <a:rPr lang="en-GB" sz="9600" dirty="0" err="1">
                <a:effectLst/>
                <a:ea typeface="Noto Sans Symbols"/>
                <a:cs typeface="Arial" panose="020B0604020202020204" pitchFamily="34" charset="0"/>
              </a:rPr>
              <a:t>kwaɪə</a:t>
            </a:r>
            <a:r>
              <a:rPr lang="en-GB" sz="9600" dirty="0">
                <a:effectLst/>
                <a:ea typeface="Noto Sans Symbols"/>
                <a:cs typeface="Arial" panose="020B0604020202020204" pitchFamily="34" charset="0"/>
              </a:rPr>
              <a:t> /) </a:t>
            </a:r>
            <a:endParaRPr lang="it-IT" sz="9600" dirty="0">
              <a:effectLst/>
              <a:ea typeface="Noto Sans Symbols"/>
              <a:cs typeface="Noto Sans Symbols"/>
            </a:endParaRPr>
          </a:p>
          <a:p>
            <a:endParaRPr lang="it-IT" sz="700" dirty="0"/>
          </a:p>
        </p:txBody>
      </p:sp>
    </p:spTree>
    <p:extLst>
      <p:ext uri="{BB962C8B-B14F-4D97-AF65-F5344CB8AC3E}">
        <p14:creationId xmlns:p14="http://schemas.microsoft.com/office/powerpoint/2010/main" val="148340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grass, person&#10;&#10;Description automatically generated">
            <a:extLst>
              <a:ext uri="{FF2B5EF4-FFF2-40B4-BE49-F238E27FC236}">
                <a16:creationId xmlns:a16="http://schemas.microsoft.com/office/drawing/2014/main" id="{5654D5EC-480E-45E7-8576-5D17C41626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" r="222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3ECC2-F40F-4A7B-946A-407752A7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443884"/>
            <a:ext cx="3438144" cy="1393794"/>
          </a:xfrm>
        </p:spPr>
        <p:txBody>
          <a:bodyPr anchor="b">
            <a:noAutofit/>
          </a:bodyPr>
          <a:lstStyle/>
          <a:p>
            <a:r>
              <a:rPr lang="en-GB" sz="3200" b="1" dirty="0"/>
              <a:t>Setting up a Community Centre or Youth Club …</a:t>
            </a:r>
            <a:endParaRPr lang="it-IT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CA1E-A338-437E-B0EC-FD216E98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216275"/>
            <a:ext cx="5886831" cy="3946399"/>
          </a:xfrm>
        </p:spPr>
        <p:txBody>
          <a:bodyPr anchor="t"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Think about: 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can help you, 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where you can go for advice,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kind of place you should look for, 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who you could share with and collaborate with, 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where you can get creative materials and games.  </a:t>
            </a:r>
          </a:p>
          <a:p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Brainstorm ideas for cheap activities for both young and old.  </a:t>
            </a:r>
            <a:endParaRPr lang="it-IT" sz="3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09684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erson, person, outdoor&#10;&#10;Description automatically generated">
            <a:extLst>
              <a:ext uri="{FF2B5EF4-FFF2-40B4-BE49-F238E27FC236}">
                <a16:creationId xmlns:a16="http://schemas.microsoft.com/office/drawing/2014/main" id="{A8CCC752-F259-4AD0-BA62-A184C06B7C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2" r="2963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7969C-60DD-45C7-B08C-E2999DFB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3438144" cy="436625"/>
          </a:xfrm>
        </p:spPr>
        <p:txBody>
          <a:bodyPr anchor="b">
            <a:noAutofit/>
          </a:bodyPr>
          <a:lstStyle/>
          <a:p>
            <a:r>
              <a:rPr lang="en-GB" sz="2800" b="1" dirty="0"/>
              <a:t>Reflection: </a:t>
            </a:r>
            <a:endParaRPr lang="it-IT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96099-F0E6-475C-B1DA-D0A481F44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1760221"/>
            <a:ext cx="5801107" cy="4583429"/>
          </a:xfrm>
        </p:spPr>
        <p:txBody>
          <a:bodyPr anchor="t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Do you think this idea could work?</a:t>
            </a:r>
            <a:endParaRPr lang="it-IT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Would you prefer a youth club (for young people) or community centre (for everyone)?</a:t>
            </a:r>
            <a:endParaRPr lang="it-IT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How useful can it be in helping integration?</a:t>
            </a:r>
            <a:endParaRPr lang="it-IT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What do you think is the first step to start it up?</a:t>
            </a:r>
            <a:endParaRPr lang="it-IT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0" indent="0">
              <a:buNone/>
            </a:pP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40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Noto Sans Symbols</vt:lpstr>
      <vt:lpstr>Symbol</vt:lpstr>
      <vt:lpstr>Times New Roman</vt:lpstr>
      <vt:lpstr>Office Theme</vt:lpstr>
      <vt:lpstr>PowerPoint Presentation</vt:lpstr>
      <vt:lpstr>Lesson Outcomes:</vt:lpstr>
      <vt:lpstr>Help with Giorgio’s description    …</vt:lpstr>
      <vt:lpstr>Setting up a Community Centre or Youth Club …</vt:lpstr>
      <vt:lpstr>Reflection: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carolyn snelling</cp:lastModifiedBy>
  <cp:revision>15</cp:revision>
  <dcterms:created xsi:type="dcterms:W3CDTF">2021-03-03T14:31:40Z</dcterms:created>
  <dcterms:modified xsi:type="dcterms:W3CDTF">2021-06-08T14:51:31Z</dcterms:modified>
</cp:coreProperties>
</file>