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choolbell" panose="02000000000000000000" pitchFamily="2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cCoGWhNHCvZl2y8ZY0WoABkdl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09FD49-306A-4F56-B397-652C6490BABB}">
  <a:tblStyle styleId="{E009FD49-306A-4F56-B397-652C6490BAB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7"/>
  </p:normalViewPr>
  <p:slideViewPr>
    <p:cSldViewPr snapToGrid="0">
      <p:cViewPr varScale="1">
        <p:scale>
          <a:sx n="80" d="100"/>
          <a:sy n="80" d="100"/>
        </p:scale>
        <p:origin x="11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4" name="Google Shape;10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8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87" name="Google Shape;87;p18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" name="Google Shape;88;p18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18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18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18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18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18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18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18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18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7" name="Google Shape;97;p18"/>
          <p:cNvSpPr/>
          <p:nvPr/>
        </p:nvSpPr>
        <p:spPr>
          <a:xfrm rot="8100000" flipH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 extrusionOk="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98" name="Google Shape;98;p18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 extrusionOk="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99" name="Google Shape;99;p18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 extrusionOk="0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0" name="Google Shape;100;p1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1" name="Google Shape;101;p18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2" name="Google Shape;102;p18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3" name="Google Shape;103;p18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4" name="Google Shape;104;p18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 extrusionOk="0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6" name="Google Shape;106;p18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7" name="Google Shape;107;p18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 extrusionOk="0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8" name="Google Shape;108;p18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 extrusionOk="0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9" name="Google Shape;109;p18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 extrusionOk="0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0" name="Google Shape;110;p1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 extrusionOk="0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1" name="Google Shape;111;p18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 extrusionOk="0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2" name="Google Shape;112;p18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 extrusionOk="0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3" name="Google Shape;113;p18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 extrusionOk="0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4" name="Google Shape;114;p18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 extrusionOk="0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5" name="Google Shape;115;p18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 extrusionOk="0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6" name="Google Shape;116;p18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 extrusionOk="0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7" name="Google Shape;117;p18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 extrusionOk="0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8" name="Google Shape;118;p18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 extrusionOk="0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9" name="Google Shape;119;p18"/>
          <p:cNvSpPr/>
          <p:nvPr/>
        </p:nvSpPr>
        <p:spPr>
          <a:xfrm rot="8100000" flipH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 extrusionOk="0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0" name="Google Shape;120;p18"/>
          <p:cNvSpPr/>
          <p:nvPr/>
        </p:nvSpPr>
        <p:spPr>
          <a:xfrm rot="8100000" flipH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 extrusionOk="0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1" name="Google Shape;121;p18"/>
          <p:cNvSpPr/>
          <p:nvPr/>
        </p:nvSpPr>
        <p:spPr>
          <a:xfrm rot="8100000" flipH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 extrusionOk="0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2" name="Google Shape;122;p18"/>
          <p:cNvSpPr/>
          <p:nvPr/>
        </p:nvSpPr>
        <p:spPr>
          <a:xfrm rot="8100000" flipH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 extrusionOk="0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3" name="Google Shape;123;p18"/>
          <p:cNvSpPr/>
          <p:nvPr/>
        </p:nvSpPr>
        <p:spPr>
          <a:xfrm rot="8100000" flipH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 extrusionOk="0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4" name="Google Shape;124;p18"/>
          <p:cNvSpPr/>
          <p:nvPr/>
        </p:nvSpPr>
        <p:spPr>
          <a:xfrm rot="8100000" flipH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5" name="Google Shape;125;p18"/>
          <p:cNvSpPr/>
          <p:nvPr/>
        </p:nvSpPr>
        <p:spPr>
          <a:xfrm rot="8100000" flipH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6" name="Google Shape;126;p18"/>
          <p:cNvSpPr/>
          <p:nvPr/>
        </p:nvSpPr>
        <p:spPr>
          <a:xfrm rot="8100000" flipH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7" name="Google Shape;127;p18"/>
          <p:cNvSpPr/>
          <p:nvPr/>
        </p:nvSpPr>
        <p:spPr>
          <a:xfrm rot="8100000" flipH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8" name="Google Shape;128;p18"/>
          <p:cNvSpPr/>
          <p:nvPr/>
        </p:nvSpPr>
        <p:spPr>
          <a:xfrm rot="8100000" flipH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 extrusionOk="0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9" name="Google Shape;129;p18"/>
          <p:cNvSpPr/>
          <p:nvPr/>
        </p:nvSpPr>
        <p:spPr>
          <a:xfrm rot="8100000" flipH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0" name="Google Shape;130;p18"/>
          <p:cNvSpPr/>
          <p:nvPr/>
        </p:nvSpPr>
        <p:spPr>
          <a:xfrm rot="8100000" flipH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 extrusionOk="0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1" name="Google Shape;131;p18"/>
          <p:cNvSpPr/>
          <p:nvPr/>
        </p:nvSpPr>
        <p:spPr>
          <a:xfrm rot="8100000" flipH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 extrusionOk="0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2" name="Google Shape;132;p18"/>
          <p:cNvSpPr/>
          <p:nvPr/>
        </p:nvSpPr>
        <p:spPr>
          <a:xfrm rot="8100000" flipH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 extrusionOk="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3" name="Google Shape;133;p18"/>
          <p:cNvSpPr/>
          <p:nvPr/>
        </p:nvSpPr>
        <p:spPr>
          <a:xfrm rot="8100000" flipH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 extrusionOk="0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4" name="Google Shape;134;p18"/>
          <p:cNvSpPr/>
          <p:nvPr/>
        </p:nvSpPr>
        <p:spPr>
          <a:xfrm rot="8100000" flipH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 extrusionOk="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5" name="Google Shape;135;p18"/>
          <p:cNvSpPr/>
          <p:nvPr/>
        </p:nvSpPr>
        <p:spPr>
          <a:xfrm rot="8100000" flipH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6" name="Google Shape;136;p18"/>
          <p:cNvSpPr/>
          <p:nvPr/>
        </p:nvSpPr>
        <p:spPr>
          <a:xfrm rot="8100000" flipH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 extrusionOk="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7" name="Google Shape;137;p18"/>
          <p:cNvSpPr/>
          <p:nvPr/>
        </p:nvSpPr>
        <p:spPr>
          <a:xfrm rot="-5400000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 rot="-5400000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 rot="-5400000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/>
          <p:nvPr/>
        </p:nvSpPr>
        <p:spPr>
          <a:xfrm rot="-5400000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 rot="-5400000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/>
          <p:nvPr/>
        </p:nvSpPr>
        <p:spPr>
          <a:xfrm rot="-5400000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/>
          <p:nvPr/>
        </p:nvSpPr>
        <p:spPr>
          <a:xfrm rot="-5400000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/>
          <p:nvPr/>
        </p:nvSpPr>
        <p:spPr>
          <a:xfrm rot="-5400000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 rot="-5400000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 rot="-5400000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/>
          <p:nvPr/>
        </p:nvSpPr>
        <p:spPr>
          <a:xfrm rot="-5400000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/>
          <p:nvPr/>
        </p:nvSpPr>
        <p:spPr>
          <a:xfrm rot="-5400000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/>
          <p:nvPr/>
        </p:nvSpPr>
        <p:spPr>
          <a:xfrm rot="-5400000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/>
          <p:nvPr/>
        </p:nvSpPr>
        <p:spPr>
          <a:xfrm rot="-5400000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/>
          <p:nvPr/>
        </p:nvSpPr>
        <p:spPr>
          <a:xfrm rot="-5400000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 extrusionOk="0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 rot="-5400000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/>
          <p:nvPr/>
        </p:nvSpPr>
        <p:spPr>
          <a:xfrm rot="-5400000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/>
          <p:nvPr/>
        </p:nvSpPr>
        <p:spPr>
          <a:xfrm rot="-5400000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/>
          <p:nvPr/>
        </p:nvSpPr>
        <p:spPr>
          <a:xfrm rot="-5400000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 rot="-5400000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/>
          <p:nvPr/>
        </p:nvSpPr>
        <p:spPr>
          <a:xfrm rot="-5400000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/>
          <p:nvPr/>
        </p:nvSpPr>
        <p:spPr>
          <a:xfrm rot="-5400000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/>
          <p:nvPr/>
        </p:nvSpPr>
        <p:spPr>
          <a:xfrm rot="-5400000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/>
          <p:nvPr/>
        </p:nvSpPr>
        <p:spPr>
          <a:xfrm rot="-5400000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/>
          <p:nvPr/>
        </p:nvSpPr>
        <p:spPr>
          <a:xfrm rot="-5400000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/>
          <p:nvPr/>
        </p:nvSpPr>
        <p:spPr>
          <a:xfrm rot="-5400000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/>
          <p:nvPr/>
        </p:nvSpPr>
        <p:spPr>
          <a:xfrm rot="-5400000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/>
          <p:nvPr/>
        </p:nvSpPr>
        <p:spPr>
          <a:xfrm rot="-5400000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8"/>
          <p:cNvSpPr/>
          <p:nvPr/>
        </p:nvSpPr>
        <p:spPr>
          <a:xfrm rot="-5400000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/>
          <p:nvPr/>
        </p:nvSpPr>
        <p:spPr>
          <a:xfrm rot="-5400000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 extrusionOk="0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 rot="-5400000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 rot="-5400000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 rot="-5400000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 rot="-5400000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 rot="-5400000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 rot="-5400000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 rot="-5400000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 rot="-5400000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 rot="-5400000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 rot="-5400000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 rot="-5400000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/>
          <p:nvPr/>
        </p:nvSpPr>
        <p:spPr>
          <a:xfrm rot="-5400000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/>
          <p:nvPr/>
        </p:nvSpPr>
        <p:spPr>
          <a:xfrm rot="-5400000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/>
          <p:nvPr/>
        </p:nvSpPr>
        <p:spPr>
          <a:xfrm rot="-5400000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/>
          <p:nvPr/>
        </p:nvSpPr>
        <p:spPr>
          <a:xfrm rot="-5400000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 extrusionOk="0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/>
          <p:nvPr/>
        </p:nvSpPr>
        <p:spPr>
          <a:xfrm rot="-5400000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8"/>
          <p:cNvSpPr/>
          <p:nvPr/>
        </p:nvSpPr>
        <p:spPr>
          <a:xfrm rot="-5400000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 rot="-5400000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 rot="-5400000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-5400000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 rot="-5400000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5400000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 rot="-5400000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/>
          <p:nvPr/>
        </p:nvSpPr>
        <p:spPr>
          <a:xfrm rot="-5400000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8"/>
          <p:cNvSpPr/>
          <p:nvPr/>
        </p:nvSpPr>
        <p:spPr>
          <a:xfrm rot="-5400000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 rot="-5400000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 rot="-5400000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/>
          <p:nvPr/>
        </p:nvSpPr>
        <p:spPr>
          <a:xfrm rot="-5400000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8"/>
          <p:cNvSpPr/>
          <p:nvPr/>
        </p:nvSpPr>
        <p:spPr>
          <a:xfrm rot="-5400000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/>
          <p:nvPr/>
        </p:nvSpPr>
        <p:spPr>
          <a:xfrm rot="-5400000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8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8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8"/>
          <p:cNvSpPr/>
          <p:nvPr/>
        </p:nvSpPr>
        <p:spPr>
          <a:xfrm rot="-5400000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8"/>
          <p:cNvSpPr/>
          <p:nvPr/>
        </p:nvSpPr>
        <p:spPr>
          <a:xfrm rot="-5400000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8"/>
          <p:cNvSpPr/>
          <p:nvPr/>
        </p:nvSpPr>
        <p:spPr>
          <a:xfrm rot="-5400000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"/>
          <p:cNvSpPr/>
          <p:nvPr/>
        </p:nvSpPr>
        <p:spPr>
          <a:xfrm rot="-5400000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/>
          <p:nvPr/>
        </p:nvSpPr>
        <p:spPr>
          <a:xfrm rot="-5400000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/>
          <p:nvPr/>
        </p:nvSpPr>
        <p:spPr>
          <a:xfrm rot="-5400000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8"/>
          <p:cNvSpPr/>
          <p:nvPr/>
        </p:nvSpPr>
        <p:spPr>
          <a:xfrm rot="-5400000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/>
          <p:nvPr/>
        </p:nvSpPr>
        <p:spPr>
          <a:xfrm rot="-5400000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/>
          <p:nvPr/>
        </p:nvSpPr>
        <p:spPr>
          <a:xfrm rot="-5400000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8"/>
          <p:cNvSpPr/>
          <p:nvPr/>
        </p:nvSpPr>
        <p:spPr>
          <a:xfrm rot="-5400000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/>
          <p:nvPr/>
        </p:nvSpPr>
        <p:spPr>
          <a:xfrm rot="-5400000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"/>
          <p:cNvSpPr/>
          <p:nvPr/>
        </p:nvSpPr>
        <p:spPr>
          <a:xfrm rot="-5400000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"/>
          <p:cNvSpPr/>
          <p:nvPr/>
        </p:nvSpPr>
        <p:spPr>
          <a:xfrm rot="-5400000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/>
          <p:nvPr/>
        </p:nvSpPr>
        <p:spPr>
          <a:xfrm rot="-5400000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/>
          <p:nvPr/>
        </p:nvSpPr>
        <p:spPr>
          <a:xfrm rot="-5400000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8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/>
          <p:nvPr/>
        </p:nvSpPr>
        <p:spPr>
          <a:xfrm rot="-5400000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8"/>
          <p:cNvSpPr/>
          <p:nvPr/>
        </p:nvSpPr>
        <p:spPr>
          <a:xfrm rot="-5400000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8"/>
          <p:cNvSpPr/>
          <p:nvPr/>
        </p:nvSpPr>
        <p:spPr>
          <a:xfrm rot="-5400000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8"/>
          <p:cNvSpPr/>
          <p:nvPr/>
        </p:nvSpPr>
        <p:spPr>
          <a:xfrm rot="-5400000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 rot="-5400000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8"/>
          <p:cNvSpPr/>
          <p:nvPr/>
        </p:nvSpPr>
        <p:spPr>
          <a:xfrm rot="-5400000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 rot="-5400000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/>
          <p:nvPr/>
        </p:nvSpPr>
        <p:spPr>
          <a:xfrm rot="-5400000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8"/>
          <p:cNvSpPr/>
          <p:nvPr/>
        </p:nvSpPr>
        <p:spPr>
          <a:xfrm rot="-5400000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8"/>
          <p:cNvSpPr/>
          <p:nvPr/>
        </p:nvSpPr>
        <p:spPr>
          <a:xfrm rot="-5400000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/>
          <p:nvPr/>
        </p:nvSpPr>
        <p:spPr>
          <a:xfrm rot="-5400000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8"/>
          <p:cNvSpPr/>
          <p:nvPr/>
        </p:nvSpPr>
        <p:spPr>
          <a:xfrm rot="-5400000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8"/>
          <p:cNvSpPr/>
          <p:nvPr/>
        </p:nvSpPr>
        <p:spPr>
          <a:xfrm rot="-5400000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rot="-5400000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8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8"/>
          <p:cNvSpPr/>
          <p:nvPr/>
        </p:nvSpPr>
        <p:spPr>
          <a:xfrm rot="-5400000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8"/>
          <p:cNvSpPr/>
          <p:nvPr/>
        </p:nvSpPr>
        <p:spPr>
          <a:xfrm rot="-5400000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8"/>
          <p:cNvSpPr/>
          <p:nvPr/>
        </p:nvSpPr>
        <p:spPr>
          <a:xfrm rot="-5400000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8"/>
          <p:cNvSpPr/>
          <p:nvPr/>
        </p:nvSpPr>
        <p:spPr>
          <a:xfrm rot="-5400000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8"/>
          <p:cNvSpPr/>
          <p:nvPr/>
        </p:nvSpPr>
        <p:spPr>
          <a:xfrm rot="-5400000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8"/>
          <p:cNvSpPr/>
          <p:nvPr/>
        </p:nvSpPr>
        <p:spPr>
          <a:xfrm rot="-5400000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8"/>
          <p:cNvSpPr/>
          <p:nvPr/>
        </p:nvSpPr>
        <p:spPr>
          <a:xfrm rot="-5400000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8"/>
          <p:cNvSpPr/>
          <p:nvPr/>
        </p:nvSpPr>
        <p:spPr>
          <a:xfrm rot="-5400000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/>
          <p:nvPr/>
        </p:nvSpPr>
        <p:spPr>
          <a:xfrm rot="-5400000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8"/>
          <p:cNvSpPr/>
          <p:nvPr/>
        </p:nvSpPr>
        <p:spPr>
          <a:xfrm rot="-5400000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8"/>
          <p:cNvSpPr/>
          <p:nvPr/>
        </p:nvSpPr>
        <p:spPr>
          <a:xfrm rot="-5400000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8"/>
          <p:cNvSpPr/>
          <p:nvPr/>
        </p:nvSpPr>
        <p:spPr>
          <a:xfrm rot="-5400000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/>
          <p:nvPr/>
        </p:nvSpPr>
        <p:spPr>
          <a:xfrm rot="-5400000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8"/>
          <p:cNvSpPr/>
          <p:nvPr/>
        </p:nvSpPr>
        <p:spPr>
          <a:xfrm rot="-5400000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8"/>
          <p:cNvSpPr/>
          <p:nvPr/>
        </p:nvSpPr>
        <p:spPr>
          <a:xfrm rot="-5400000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8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8"/>
          <p:cNvSpPr/>
          <p:nvPr/>
        </p:nvSpPr>
        <p:spPr>
          <a:xfrm rot="-5400000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8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8"/>
          <p:cNvSpPr/>
          <p:nvPr/>
        </p:nvSpPr>
        <p:spPr>
          <a:xfrm rot="-5400000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8"/>
          <p:cNvSpPr/>
          <p:nvPr/>
        </p:nvSpPr>
        <p:spPr>
          <a:xfrm rot="-5400000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8"/>
          <p:cNvSpPr/>
          <p:nvPr/>
        </p:nvSpPr>
        <p:spPr>
          <a:xfrm rot="-5400000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8"/>
          <p:cNvSpPr/>
          <p:nvPr/>
        </p:nvSpPr>
        <p:spPr>
          <a:xfrm rot="-5400000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8"/>
          <p:cNvSpPr/>
          <p:nvPr/>
        </p:nvSpPr>
        <p:spPr>
          <a:xfrm rot="-5400000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8"/>
          <p:cNvSpPr/>
          <p:nvPr/>
        </p:nvSpPr>
        <p:spPr>
          <a:xfrm rot="-5400000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8"/>
          <p:cNvSpPr/>
          <p:nvPr/>
        </p:nvSpPr>
        <p:spPr>
          <a:xfrm rot="-5400000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8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8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8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8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8"/>
          <p:cNvSpPr/>
          <p:nvPr/>
        </p:nvSpPr>
        <p:spPr>
          <a:xfrm rot="-5400000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8"/>
          <p:cNvSpPr/>
          <p:nvPr/>
        </p:nvSpPr>
        <p:spPr>
          <a:xfrm rot="-5400000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8"/>
          <p:cNvSpPr/>
          <p:nvPr/>
        </p:nvSpPr>
        <p:spPr>
          <a:xfrm rot="-5400000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8"/>
          <p:cNvSpPr/>
          <p:nvPr/>
        </p:nvSpPr>
        <p:spPr>
          <a:xfrm rot="-5400000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8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8"/>
          <p:cNvSpPr/>
          <p:nvPr/>
        </p:nvSpPr>
        <p:spPr>
          <a:xfrm rot="-5400000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8"/>
          <p:cNvSpPr/>
          <p:nvPr/>
        </p:nvSpPr>
        <p:spPr>
          <a:xfrm rot="-5400000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8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8"/>
          <p:cNvSpPr/>
          <p:nvPr/>
        </p:nvSpPr>
        <p:spPr>
          <a:xfrm rot="-5400000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8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8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8"/>
          <p:cNvSpPr/>
          <p:nvPr/>
        </p:nvSpPr>
        <p:spPr>
          <a:xfrm rot="-5400000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8"/>
          <p:cNvSpPr/>
          <p:nvPr/>
        </p:nvSpPr>
        <p:spPr>
          <a:xfrm rot="-5400000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8"/>
          <p:cNvSpPr/>
          <p:nvPr/>
        </p:nvSpPr>
        <p:spPr>
          <a:xfrm rot="-5400000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"/>
          <p:cNvSpPr/>
          <p:nvPr/>
        </p:nvSpPr>
        <p:spPr>
          <a:xfrm rot="-5400000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"/>
          <p:cNvSpPr/>
          <p:nvPr/>
        </p:nvSpPr>
        <p:spPr>
          <a:xfrm rot="-5400000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8"/>
          <p:cNvSpPr/>
          <p:nvPr/>
        </p:nvSpPr>
        <p:spPr>
          <a:xfrm rot="-5400000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8"/>
          <p:cNvSpPr/>
          <p:nvPr/>
        </p:nvSpPr>
        <p:spPr>
          <a:xfrm rot="-5400000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8"/>
          <p:cNvSpPr/>
          <p:nvPr/>
        </p:nvSpPr>
        <p:spPr>
          <a:xfrm rot="-5400000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 rot="-5400000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 rot="-5400000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 rot="-5400000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 rot="-5400000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 rot="-5400000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 rot="-5400000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8"/>
          <p:cNvSpPr/>
          <p:nvPr/>
        </p:nvSpPr>
        <p:spPr>
          <a:xfrm rot="-5400000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8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8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8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8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8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8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8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8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8"/>
          <p:cNvSpPr/>
          <p:nvPr/>
        </p:nvSpPr>
        <p:spPr>
          <a:xfrm rot="-5400000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8"/>
          <p:cNvSpPr/>
          <p:nvPr/>
        </p:nvSpPr>
        <p:spPr>
          <a:xfrm rot="-5400000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8"/>
          <p:cNvSpPr/>
          <p:nvPr/>
        </p:nvSpPr>
        <p:spPr>
          <a:xfrm rot="-5400000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/>
          <p:cNvSpPr/>
          <p:nvPr/>
        </p:nvSpPr>
        <p:spPr>
          <a:xfrm rot="-5400000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8"/>
          <p:cNvSpPr/>
          <p:nvPr/>
        </p:nvSpPr>
        <p:spPr>
          <a:xfrm rot="-5400000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8"/>
          <p:cNvSpPr/>
          <p:nvPr/>
        </p:nvSpPr>
        <p:spPr>
          <a:xfrm rot="-5400000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8"/>
          <p:cNvSpPr/>
          <p:nvPr/>
        </p:nvSpPr>
        <p:spPr>
          <a:xfrm rot="-5400000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8"/>
          <p:cNvSpPr/>
          <p:nvPr/>
        </p:nvSpPr>
        <p:spPr>
          <a:xfrm rot="-5400000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8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8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8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8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8"/>
          <p:cNvSpPr/>
          <p:nvPr/>
        </p:nvSpPr>
        <p:spPr>
          <a:xfrm rot="-5400000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8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8"/>
          <p:cNvSpPr/>
          <p:nvPr/>
        </p:nvSpPr>
        <p:spPr>
          <a:xfrm rot="-5400000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8"/>
          <p:cNvSpPr/>
          <p:nvPr/>
        </p:nvSpPr>
        <p:spPr>
          <a:xfrm rot="-5400000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8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8"/>
          <p:cNvSpPr/>
          <p:nvPr/>
        </p:nvSpPr>
        <p:spPr>
          <a:xfrm rot="-5400000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8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8"/>
          <p:cNvSpPr/>
          <p:nvPr/>
        </p:nvSpPr>
        <p:spPr>
          <a:xfrm rot="-5400000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8"/>
          <p:cNvSpPr/>
          <p:nvPr/>
        </p:nvSpPr>
        <p:spPr>
          <a:xfrm rot="-5400000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8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8"/>
          <p:cNvSpPr/>
          <p:nvPr/>
        </p:nvSpPr>
        <p:spPr>
          <a:xfrm rot="-5400000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8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8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8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8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8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8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8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8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8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8"/>
          <p:cNvSpPr/>
          <p:nvPr/>
        </p:nvSpPr>
        <p:spPr>
          <a:xfrm rot="-5400000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8"/>
          <p:cNvSpPr/>
          <p:nvPr/>
        </p:nvSpPr>
        <p:spPr>
          <a:xfrm rot="-5400000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8"/>
          <p:cNvSpPr/>
          <p:nvPr/>
        </p:nvSpPr>
        <p:spPr>
          <a:xfrm rot="-5400000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8"/>
          <p:cNvSpPr/>
          <p:nvPr/>
        </p:nvSpPr>
        <p:spPr>
          <a:xfrm rot="-5400000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8"/>
          <p:cNvSpPr/>
          <p:nvPr/>
        </p:nvSpPr>
        <p:spPr>
          <a:xfrm rot="-5400000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8"/>
          <p:cNvSpPr/>
          <p:nvPr/>
        </p:nvSpPr>
        <p:spPr>
          <a:xfrm rot="-5400000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8"/>
          <p:cNvSpPr/>
          <p:nvPr/>
        </p:nvSpPr>
        <p:spPr>
          <a:xfrm rot="-5400000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8"/>
          <p:cNvSpPr/>
          <p:nvPr/>
        </p:nvSpPr>
        <p:spPr>
          <a:xfrm rot="-5400000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8"/>
          <p:cNvSpPr/>
          <p:nvPr/>
        </p:nvSpPr>
        <p:spPr>
          <a:xfrm rot="-5400000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8"/>
          <p:cNvSpPr/>
          <p:nvPr/>
        </p:nvSpPr>
        <p:spPr>
          <a:xfrm rot="-5400000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8"/>
          <p:cNvSpPr/>
          <p:nvPr/>
        </p:nvSpPr>
        <p:spPr>
          <a:xfrm rot="-5400000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8"/>
          <p:cNvSpPr/>
          <p:nvPr/>
        </p:nvSpPr>
        <p:spPr>
          <a:xfrm rot="-5400000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8"/>
          <p:cNvSpPr/>
          <p:nvPr/>
        </p:nvSpPr>
        <p:spPr>
          <a:xfrm rot="-5400000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8"/>
          <p:cNvSpPr/>
          <p:nvPr/>
        </p:nvSpPr>
        <p:spPr>
          <a:xfrm rot="-5400000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8"/>
          <p:cNvSpPr/>
          <p:nvPr/>
        </p:nvSpPr>
        <p:spPr>
          <a:xfrm rot="-5400000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8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8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8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8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8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8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8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8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8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 rot="-5400000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 rot="-5400000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 extrusionOk="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8"/>
          <p:cNvSpPr/>
          <p:nvPr/>
        </p:nvSpPr>
        <p:spPr>
          <a:xfrm rot="-5400000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8"/>
          <p:cNvSpPr/>
          <p:nvPr/>
        </p:nvSpPr>
        <p:spPr>
          <a:xfrm rot="-5400000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8"/>
          <p:cNvSpPr/>
          <p:nvPr/>
        </p:nvSpPr>
        <p:spPr>
          <a:xfrm rot="-5400000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8"/>
          <p:cNvSpPr/>
          <p:nvPr/>
        </p:nvSpPr>
        <p:spPr>
          <a:xfrm rot="-5400000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8"/>
          <p:cNvSpPr/>
          <p:nvPr/>
        </p:nvSpPr>
        <p:spPr>
          <a:xfrm rot="-5400000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8"/>
          <p:cNvSpPr/>
          <p:nvPr/>
        </p:nvSpPr>
        <p:spPr>
          <a:xfrm rot="-5400000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8"/>
          <p:cNvSpPr/>
          <p:nvPr/>
        </p:nvSpPr>
        <p:spPr>
          <a:xfrm rot="-5400000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8"/>
          <p:cNvSpPr/>
          <p:nvPr/>
        </p:nvSpPr>
        <p:spPr>
          <a:xfrm rot="-5400000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8"/>
          <p:cNvSpPr/>
          <p:nvPr/>
        </p:nvSpPr>
        <p:spPr>
          <a:xfrm rot="-5400000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8"/>
          <p:cNvSpPr/>
          <p:nvPr/>
        </p:nvSpPr>
        <p:spPr>
          <a:xfrm rot="-5400000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8"/>
          <p:cNvSpPr/>
          <p:nvPr/>
        </p:nvSpPr>
        <p:spPr>
          <a:xfrm rot="-5400000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8"/>
          <p:cNvSpPr/>
          <p:nvPr/>
        </p:nvSpPr>
        <p:spPr>
          <a:xfrm rot="-5400000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8"/>
          <p:cNvSpPr/>
          <p:nvPr/>
        </p:nvSpPr>
        <p:spPr>
          <a:xfrm rot="-5400000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 extrusionOk="0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8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8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5" name="Google Shape;535;p18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8" name="Google Shape;538;p18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42" name="Google Shape;542;p19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9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20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47" name="Google Shape;547;p20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8" name="Google Shape;548;p20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9" name="Google Shape;549;p20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0" name="Google Shape;550;p20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1" name="Google Shape;551;p20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2" name="Google Shape;552;p20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3" name="Google Shape;553;p20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4" name="Google Shape;554;p20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5" name="Google Shape;555;p20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6" name="Google Shape;556;p20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57" name="Google Shape;557;p20"/>
          <p:cNvSpPr/>
          <p:nvPr/>
        </p:nvSpPr>
        <p:spPr>
          <a:xfrm rot="8100000" flipH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 extrusionOk="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58" name="Google Shape;558;p20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 extrusionOk="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59" name="Google Shape;559;p20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 extrusionOk="0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0" name="Google Shape;560;p20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1" name="Google Shape;561;p20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2" name="Google Shape;562;p2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3" name="Google Shape;563;p20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4" name="Google Shape;564;p20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5" name="Google Shape;565;p20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 extrusionOk="0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6" name="Google Shape;566;p20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7" name="Google Shape;567;p20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 extrusionOk="0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8" name="Google Shape;568;p20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 extrusionOk="0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9" name="Google Shape;569;p20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 extrusionOk="0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0" name="Google Shape;570;p20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 extrusionOk="0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1" name="Google Shape;571;p20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 extrusionOk="0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2" name="Google Shape;572;p2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 extrusionOk="0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3" name="Google Shape;573;p20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 extrusionOk="0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4" name="Google Shape;574;p20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 extrusionOk="0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5" name="Google Shape;575;p20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 extrusionOk="0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6" name="Google Shape;576;p20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 extrusionOk="0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7" name="Google Shape;577;p20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 extrusionOk="0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8" name="Google Shape;578;p20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 extrusionOk="0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9" name="Google Shape;579;p20"/>
          <p:cNvSpPr/>
          <p:nvPr/>
        </p:nvSpPr>
        <p:spPr>
          <a:xfrm rot="8100000" flipH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 extrusionOk="0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0" name="Google Shape;580;p20"/>
          <p:cNvSpPr/>
          <p:nvPr/>
        </p:nvSpPr>
        <p:spPr>
          <a:xfrm rot="8100000" flipH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 extrusionOk="0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1" name="Google Shape;581;p20"/>
          <p:cNvSpPr/>
          <p:nvPr/>
        </p:nvSpPr>
        <p:spPr>
          <a:xfrm rot="8100000" flipH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 extrusionOk="0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2" name="Google Shape;582;p20"/>
          <p:cNvSpPr/>
          <p:nvPr/>
        </p:nvSpPr>
        <p:spPr>
          <a:xfrm rot="8100000" flipH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 extrusionOk="0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3" name="Google Shape;583;p20"/>
          <p:cNvSpPr/>
          <p:nvPr/>
        </p:nvSpPr>
        <p:spPr>
          <a:xfrm rot="8100000" flipH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 extrusionOk="0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4" name="Google Shape;584;p20"/>
          <p:cNvSpPr/>
          <p:nvPr/>
        </p:nvSpPr>
        <p:spPr>
          <a:xfrm rot="8100000" flipH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5" name="Google Shape;585;p20"/>
          <p:cNvSpPr/>
          <p:nvPr/>
        </p:nvSpPr>
        <p:spPr>
          <a:xfrm rot="8100000" flipH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6" name="Google Shape;586;p20"/>
          <p:cNvSpPr/>
          <p:nvPr/>
        </p:nvSpPr>
        <p:spPr>
          <a:xfrm rot="8100000" flipH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7" name="Google Shape;587;p20"/>
          <p:cNvSpPr/>
          <p:nvPr/>
        </p:nvSpPr>
        <p:spPr>
          <a:xfrm rot="8100000" flipH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8" name="Google Shape;588;p20"/>
          <p:cNvSpPr/>
          <p:nvPr/>
        </p:nvSpPr>
        <p:spPr>
          <a:xfrm rot="8100000" flipH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 extrusionOk="0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9" name="Google Shape;589;p20"/>
          <p:cNvSpPr/>
          <p:nvPr/>
        </p:nvSpPr>
        <p:spPr>
          <a:xfrm rot="8100000" flipH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0" name="Google Shape;590;p20"/>
          <p:cNvSpPr/>
          <p:nvPr/>
        </p:nvSpPr>
        <p:spPr>
          <a:xfrm rot="8100000" flipH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 extrusionOk="0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1" name="Google Shape;591;p20"/>
          <p:cNvSpPr/>
          <p:nvPr/>
        </p:nvSpPr>
        <p:spPr>
          <a:xfrm rot="8100000" flipH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 extrusionOk="0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2" name="Google Shape;592;p20"/>
          <p:cNvSpPr/>
          <p:nvPr/>
        </p:nvSpPr>
        <p:spPr>
          <a:xfrm rot="8100000" flipH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 extrusionOk="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3" name="Google Shape;593;p20"/>
          <p:cNvSpPr/>
          <p:nvPr/>
        </p:nvSpPr>
        <p:spPr>
          <a:xfrm rot="8100000" flipH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 extrusionOk="0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4" name="Google Shape;594;p20"/>
          <p:cNvSpPr/>
          <p:nvPr/>
        </p:nvSpPr>
        <p:spPr>
          <a:xfrm rot="8100000" flipH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 extrusionOk="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5" name="Google Shape;595;p20"/>
          <p:cNvSpPr/>
          <p:nvPr/>
        </p:nvSpPr>
        <p:spPr>
          <a:xfrm rot="8100000" flipH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6" name="Google Shape;596;p20"/>
          <p:cNvSpPr/>
          <p:nvPr/>
        </p:nvSpPr>
        <p:spPr>
          <a:xfrm rot="8100000" flipH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 extrusionOk="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7" name="Google Shape;597;p20"/>
          <p:cNvSpPr/>
          <p:nvPr/>
        </p:nvSpPr>
        <p:spPr>
          <a:xfrm rot="-5400000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0"/>
          <p:cNvSpPr/>
          <p:nvPr/>
        </p:nvSpPr>
        <p:spPr>
          <a:xfrm rot="-5400000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0"/>
          <p:cNvSpPr/>
          <p:nvPr/>
        </p:nvSpPr>
        <p:spPr>
          <a:xfrm rot="-5400000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0"/>
          <p:cNvSpPr/>
          <p:nvPr/>
        </p:nvSpPr>
        <p:spPr>
          <a:xfrm rot="-5400000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0"/>
          <p:cNvSpPr/>
          <p:nvPr/>
        </p:nvSpPr>
        <p:spPr>
          <a:xfrm rot="-5400000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0"/>
          <p:cNvSpPr/>
          <p:nvPr/>
        </p:nvSpPr>
        <p:spPr>
          <a:xfrm rot="-5400000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0"/>
          <p:cNvSpPr/>
          <p:nvPr/>
        </p:nvSpPr>
        <p:spPr>
          <a:xfrm rot="-5400000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0"/>
          <p:cNvSpPr/>
          <p:nvPr/>
        </p:nvSpPr>
        <p:spPr>
          <a:xfrm rot="-5400000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0"/>
          <p:cNvSpPr/>
          <p:nvPr/>
        </p:nvSpPr>
        <p:spPr>
          <a:xfrm rot="-5400000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0"/>
          <p:cNvSpPr/>
          <p:nvPr/>
        </p:nvSpPr>
        <p:spPr>
          <a:xfrm rot="-5400000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0"/>
          <p:cNvSpPr/>
          <p:nvPr/>
        </p:nvSpPr>
        <p:spPr>
          <a:xfrm rot="-5400000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0"/>
          <p:cNvSpPr/>
          <p:nvPr/>
        </p:nvSpPr>
        <p:spPr>
          <a:xfrm rot="-5400000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0"/>
          <p:cNvSpPr/>
          <p:nvPr/>
        </p:nvSpPr>
        <p:spPr>
          <a:xfrm rot="-5400000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0"/>
          <p:cNvSpPr/>
          <p:nvPr/>
        </p:nvSpPr>
        <p:spPr>
          <a:xfrm rot="-5400000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0"/>
          <p:cNvSpPr/>
          <p:nvPr/>
        </p:nvSpPr>
        <p:spPr>
          <a:xfrm rot="-5400000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0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0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 extrusionOk="0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0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0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20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0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0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0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0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0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0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0"/>
          <p:cNvSpPr/>
          <p:nvPr/>
        </p:nvSpPr>
        <p:spPr>
          <a:xfrm rot="-5400000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0"/>
          <p:cNvSpPr/>
          <p:nvPr/>
        </p:nvSpPr>
        <p:spPr>
          <a:xfrm rot="-5400000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0"/>
          <p:cNvSpPr/>
          <p:nvPr/>
        </p:nvSpPr>
        <p:spPr>
          <a:xfrm rot="-5400000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0"/>
          <p:cNvSpPr/>
          <p:nvPr/>
        </p:nvSpPr>
        <p:spPr>
          <a:xfrm rot="-5400000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0"/>
          <p:cNvSpPr/>
          <p:nvPr/>
        </p:nvSpPr>
        <p:spPr>
          <a:xfrm rot="-5400000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0"/>
          <p:cNvSpPr/>
          <p:nvPr/>
        </p:nvSpPr>
        <p:spPr>
          <a:xfrm rot="-5400000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0"/>
          <p:cNvSpPr/>
          <p:nvPr/>
        </p:nvSpPr>
        <p:spPr>
          <a:xfrm rot="-5400000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0"/>
          <p:cNvSpPr/>
          <p:nvPr/>
        </p:nvSpPr>
        <p:spPr>
          <a:xfrm rot="-5400000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0"/>
          <p:cNvSpPr/>
          <p:nvPr/>
        </p:nvSpPr>
        <p:spPr>
          <a:xfrm rot="-5400000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20"/>
          <p:cNvSpPr/>
          <p:nvPr/>
        </p:nvSpPr>
        <p:spPr>
          <a:xfrm rot="-5400000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20"/>
          <p:cNvSpPr/>
          <p:nvPr/>
        </p:nvSpPr>
        <p:spPr>
          <a:xfrm rot="-5400000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0"/>
          <p:cNvSpPr/>
          <p:nvPr/>
        </p:nvSpPr>
        <p:spPr>
          <a:xfrm rot="-5400000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0"/>
          <p:cNvSpPr/>
          <p:nvPr/>
        </p:nvSpPr>
        <p:spPr>
          <a:xfrm rot="-5400000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0"/>
          <p:cNvSpPr/>
          <p:nvPr/>
        </p:nvSpPr>
        <p:spPr>
          <a:xfrm rot="-5400000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0"/>
          <p:cNvSpPr/>
          <p:nvPr/>
        </p:nvSpPr>
        <p:spPr>
          <a:xfrm rot="-5400000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0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0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0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0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0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0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0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0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 extrusionOk="0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0"/>
          <p:cNvSpPr/>
          <p:nvPr/>
        </p:nvSpPr>
        <p:spPr>
          <a:xfrm rot="-5400000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0"/>
          <p:cNvSpPr/>
          <p:nvPr/>
        </p:nvSpPr>
        <p:spPr>
          <a:xfrm rot="-5400000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0"/>
          <p:cNvSpPr/>
          <p:nvPr/>
        </p:nvSpPr>
        <p:spPr>
          <a:xfrm rot="-5400000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0"/>
          <p:cNvSpPr/>
          <p:nvPr/>
        </p:nvSpPr>
        <p:spPr>
          <a:xfrm rot="-5400000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0"/>
          <p:cNvSpPr/>
          <p:nvPr/>
        </p:nvSpPr>
        <p:spPr>
          <a:xfrm rot="-5400000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0"/>
          <p:cNvSpPr/>
          <p:nvPr/>
        </p:nvSpPr>
        <p:spPr>
          <a:xfrm rot="-5400000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0"/>
          <p:cNvSpPr/>
          <p:nvPr/>
        </p:nvSpPr>
        <p:spPr>
          <a:xfrm rot="-5400000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0"/>
          <p:cNvSpPr/>
          <p:nvPr/>
        </p:nvSpPr>
        <p:spPr>
          <a:xfrm rot="-5400000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0"/>
          <p:cNvSpPr/>
          <p:nvPr/>
        </p:nvSpPr>
        <p:spPr>
          <a:xfrm rot="-5400000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20"/>
          <p:cNvSpPr/>
          <p:nvPr/>
        </p:nvSpPr>
        <p:spPr>
          <a:xfrm rot="-5400000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20"/>
          <p:cNvSpPr/>
          <p:nvPr/>
        </p:nvSpPr>
        <p:spPr>
          <a:xfrm rot="-5400000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0"/>
          <p:cNvSpPr/>
          <p:nvPr/>
        </p:nvSpPr>
        <p:spPr>
          <a:xfrm rot="-5400000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20"/>
          <p:cNvSpPr/>
          <p:nvPr/>
        </p:nvSpPr>
        <p:spPr>
          <a:xfrm rot="-5400000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0"/>
          <p:cNvSpPr/>
          <p:nvPr/>
        </p:nvSpPr>
        <p:spPr>
          <a:xfrm rot="-5400000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0"/>
          <p:cNvSpPr/>
          <p:nvPr/>
        </p:nvSpPr>
        <p:spPr>
          <a:xfrm rot="-5400000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0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0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0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 extrusionOk="0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0"/>
          <p:cNvSpPr/>
          <p:nvPr/>
        </p:nvSpPr>
        <p:spPr>
          <a:xfrm rot="-5400000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0"/>
          <p:cNvSpPr/>
          <p:nvPr/>
        </p:nvSpPr>
        <p:spPr>
          <a:xfrm rot="-5400000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0"/>
          <p:cNvSpPr/>
          <p:nvPr/>
        </p:nvSpPr>
        <p:spPr>
          <a:xfrm rot="-5400000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0"/>
          <p:cNvSpPr/>
          <p:nvPr/>
        </p:nvSpPr>
        <p:spPr>
          <a:xfrm rot="-5400000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0"/>
          <p:cNvSpPr/>
          <p:nvPr/>
        </p:nvSpPr>
        <p:spPr>
          <a:xfrm rot="-5400000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0"/>
          <p:cNvSpPr/>
          <p:nvPr/>
        </p:nvSpPr>
        <p:spPr>
          <a:xfrm rot="-5400000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0"/>
          <p:cNvSpPr/>
          <p:nvPr/>
        </p:nvSpPr>
        <p:spPr>
          <a:xfrm rot="-5400000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0"/>
          <p:cNvSpPr/>
          <p:nvPr/>
        </p:nvSpPr>
        <p:spPr>
          <a:xfrm rot="-5400000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0"/>
          <p:cNvSpPr/>
          <p:nvPr/>
        </p:nvSpPr>
        <p:spPr>
          <a:xfrm rot="-5400000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0"/>
          <p:cNvSpPr/>
          <p:nvPr/>
        </p:nvSpPr>
        <p:spPr>
          <a:xfrm rot="-5400000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0"/>
          <p:cNvSpPr/>
          <p:nvPr/>
        </p:nvSpPr>
        <p:spPr>
          <a:xfrm rot="-5400000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0"/>
          <p:cNvSpPr/>
          <p:nvPr/>
        </p:nvSpPr>
        <p:spPr>
          <a:xfrm rot="-5400000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0"/>
          <p:cNvSpPr/>
          <p:nvPr/>
        </p:nvSpPr>
        <p:spPr>
          <a:xfrm rot="-5400000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0"/>
          <p:cNvSpPr/>
          <p:nvPr/>
        </p:nvSpPr>
        <p:spPr>
          <a:xfrm rot="-5400000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0"/>
          <p:cNvSpPr/>
          <p:nvPr/>
        </p:nvSpPr>
        <p:spPr>
          <a:xfrm rot="-5400000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0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0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0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0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0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0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0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 rot="-5400000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0"/>
          <p:cNvSpPr/>
          <p:nvPr/>
        </p:nvSpPr>
        <p:spPr>
          <a:xfrm rot="-5400000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0"/>
          <p:cNvSpPr/>
          <p:nvPr/>
        </p:nvSpPr>
        <p:spPr>
          <a:xfrm rot="-5400000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0"/>
          <p:cNvSpPr/>
          <p:nvPr/>
        </p:nvSpPr>
        <p:spPr>
          <a:xfrm rot="-5400000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0"/>
          <p:cNvSpPr/>
          <p:nvPr/>
        </p:nvSpPr>
        <p:spPr>
          <a:xfrm rot="-5400000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0"/>
          <p:cNvSpPr/>
          <p:nvPr/>
        </p:nvSpPr>
        <p:spPr>
          <a:xfrm rot="-5400000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0"/>
          <p:cNvSpPr/>
          <p:nvPr/>
        </p:nvSpPr>
        <p:spPr>
          <a:xfrm rot="-5400000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0"/>
          <p:cNvSpPr/>
          <p:nvPr/>
        </p:nvSpPr>
        <p:spPr>
          <a:xfrm rot="-5400000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0"/>
          <p:cNvSpPr/>
          <p:nvPr/>
        </p:nvSpPr>
        <p:spPr>
          <a:xfrm rot="-5400000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0"/>
          <p:cNvSpPr/>
          <p:nvPr/>
        </p:nvSpPr>
        <p:spPr>
          <a:xfrm rot="-5400000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0"/>
          <p:cNvSpPr/>
          <p:nvPr/>
        </p:nvSpPr>
        <p:spPr>
          <a:xfrm rot="-5400000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0"/>
          <p:cNvSpPr/>
          <p:nvPr/>
        </p:nvSpPr>
        <p:spPr>
          <a:xfrm rot="-5400000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0"/>
          <p:cNvSpPr/>
          <p:nvPr/>
        </p:nvSpPr>
        <p:spPr>
          <a:xfrm rot="-5400000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0"/>
          <p:cNvSpPr/>
          <p:nvPr/>
        </p:nvSpPr>
        <p:spPr>
          <a:xfrm rot="-5400000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0"/>
          <p:cNvSpPr/>
          <p:nvPr/>
        </p:nvSpPr>
        <p:spPr>
          <a:xfrm rot="-5400000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0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0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0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0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0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0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0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0"/>
          <p:cNvSpPr/>
          <p:nvPr/>
        </p:nvSpPr>
        <p:spPr>
          <a:xfrm rot="-5400000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0"/>
          <p:cNvSpPr/>
          <p:nvPr/>
        </p:nvSpPr>
        <p:spPr>
          <a:xfrm rot="-5400000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0"/>
          <p:cNvSpPr/>
          <p:nvPr/>
        </p:nvSpPr>
        <p:spPr>
          <a:xfrm rot="-5400000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0"/>
          <p:cNvSpPr/>
          <p:nvPr/>
        </p:nvSpPr>
        <p:spPr>
          <a:xfrm rot="-5400000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0"/>
          <p:cNvSpPr/>
          <p:nvPr/>
        </p:nvSpPr>
        <p:spPr>
          <a:xfrm rot="-5400000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0"/>
          <p:cNvSpPr/>
          <p:nvPr/>
        </p:nvSpPr>
        <p:spPr>
          <a:xfrm rot="-5400000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0"/>
          <p:cNvSpPr/>
          <p:nvPr/>
        </p:nvSpPr>
        <p:spPr>
          <a:xfrm rot="-5400000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0"/>
          <p:cNvSpPr/>
          <p:nvPr/>
        </p:nvSpPr>
        <p:spPr>
          <a:xfrm rot="-5400000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0"/>
          <p:cNvSpPr/>
          <p:nvPr/>
        </p:nvSpPr>
        <p:spPr>
          <a:xfrm rot="-5400000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20"/>
          <p:cNvSpPr/>
          <p:nvPr/>
        </p:nvSpPr>
        <p:spPr>
          <a:xfrm rot="-5400000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0"/>
          <p:cNvSpPr/>
          <p:nvPr/>
        </p:nvSpPr>
        <p:spPr>
          <a:xfrm rot="-5400000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0"/>
          <p:cNvSpPr/>
          <p:nvPr/>
        </p:nvSpPr>
        <p:spPr>
          <a:xfrm rot="-5400000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0"/>
          <p:cNvSpPr/>
          <p:nvPr/>
        </p:nvSpPr>
        <p:spPr>
          <a:xfrm rot="-5400000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0"/>
          <p:cNvSpPr/>
          <p:nvPr/>
        </p:nvSpPr>
        <p:spPr>
          <a:xfrm rot="-5400000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20"/>
          <p:cNvSpPr/>
          <p:nvPr/>
        </p:nvSpPr>
        <p:spPr>
          <a:xfrm rot="-5400000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0"/>
          <p:cNvSpPr/>
          <p:nvPr/>
        </p:nvSpPr>
        <p:spPr>
          <a:xfrm rot="-5400000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0"/>
          <p:cNvSpPr/>
          <p:nvPr/>
        </p:nvSpPr>
        <p:spPr>
          <a:xfrm rot="-5400000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0"/>
          <p:cNvSpPr/>
          <p:nvPr/>
        </p:nvSpPr>
        <p:spPr>
          <a:xfrm rot="-5400000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0"/>
          <p:cNvSpPr/>
          <p:nvPr/>
        </p:nvSpPr>
        <p:spPr>
          <a:xfrm rot="-5400000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0"/>
          <p:cNvSpPr/>
          <p:nvPr/>
        </p:nvSpPr>
        <p:spPr>
          <a:xfrm rot="-5400000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0"/>
          <p:cNvSpPr/>
          <p:nvPr/>
        </p:nvSpPr>
        <p:spPr>
          <a:xfrm rot="-5400000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0"/>
          <p:cNvSpPr/>
          <p:nvPr/>
        </p:nvSpPr>
        <p:spPr>
          <a:xfrm rot="-5400000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0"/>
          <p:cNvSpPr/>
          <p:nvPr/>
        </p:nvSpPr>
        <p:spPr>
          <a:xfrm rot="-5400000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0"/>
          <p:cNvSpPr/>
          <p:nvPr/>
        </p:nvSpPr>
        <p:spPr>
          <a:xfrm rot="-5400000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0"/>
          <p:cNvSpPr/>
          <p:nvPr/>
        </p:nvSpPr>
        <p:spPr>
          <a:xfrm rot="-5400000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0"/>
          <p:cNvSpPr/>
          <p:nvPr/>
        </p:nvSpPr>
        <p:spPr>
          <a:xfrm rot="-5400000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0"/>
          <p:cNvSpPr/>
          <p:nvPr/>
        </p:nvSpPr>
        <p:spPr>
          <a:xfrm rot="-5400000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0"/>
          <p:cNvSpPr/>
          <p:nvPr/>
        </p:nvSpPr>
        <p:spPr>
          <a:xfrm rot="-5400000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0"/>
          <p:cNvSpPr/>
          <p:nvPr/>
        </p:nvSpPr>
        <p:spPr>
          <a:xfrm rot="-5400000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0"/>
          <p:cNvSpPr/>
          <p:nvPr/>
        </p:nvSpPr>
        <p:spPr>
          <a:xfrm rot="-5400000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0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0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0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0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0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0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0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0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0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0"/>
          <p:cNvSpPr/>
          <p:nvPr/>
        </p:nvSpPr>
        <p:spPr>
          <a:xfrm rot="-5400000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0"/>
          <p:cNvSpPr/>
          <p:nvPr/>
        </p:nvSpPr>
        <p:spPr>
          <a:xfrm rot="-5400000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 rot="-5400000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0"/>
          <p:cNvSpPr/>
          <p:nvPr/>
        </p:nvSpPr>
        <p:spPr>
          <a:xfrm rot="-5400000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0"/>
          <p:cNvSpPr/>
          <p:nvPr/>
        </p:nvSpPr>
        <p:spPr>
          <a:xfrm rot="-5400000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0"/>
          <p:cNvSpPr/>
          <p:nvPr/>
        </p:nvSpPr>
        <p:spPr>
          <a:xfrm rot="-5400000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0"/>
          <p:cNvSpPr/>
          <p:nvPr/>
        </p:nvSpPr>
        <p:spPr>
          <a:xfrm rot="-5400000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 rot="-5400000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 rot="-5400000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 rot="-5400000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 rot="-5400000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 rot="-5400000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 rot="-5400000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 rot="-5400000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 rot="-5400000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 rot="-5400000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 rot="-5400000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 rot="-5400000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 rot="-5400000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 rot="-5400000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 rot="-5400000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 rot="-5400000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 rot="-5400000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 rot="-5400000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 rot="-5400000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 rot="-5400000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 rot="-5400000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 rot="-5400000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 rot="-5400000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 rot="-5400000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0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0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0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0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0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0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0"/>
          <p:cNvSpPr/>
          <p:nvPr/>
        </p:nvSpPr>
        <p:spPr>
          <a:xfrm rot="-5400000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0"/>
          <p:cNvSpPr/>
          <p:nvPr/>
        </p:nvSpPr>
        <p:spPr>
          <a:xfrm rot="-5400000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0"/>
          <p:cNvSpPr/>
          <p:nvPr/>
        </p:nvSpPr>
        <p:spPr>
          <a:xfrm rot="-5400000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0"/>
          <p:cNvSpPr/>
          <p:nvPr/>
        </p:nvSpPr>
        <p:spPr>
          <a:xfrm rot="-5400000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0"/>
          <p:cNvSpPr/>
          <p:nvPr/>
        </p:nvSpPr>
        <p:spPr>
          <a:xfrm rot="-5400000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0"/>
          <p:cNvSpPr/>
          <p:nvPr/>
        </p:nvSpPr>
        <p:spPr>
          <a:xfrm rot="-5400000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0"/>
          <p:cNvSpPr/>
          <p:nvPr/>
        </p:nvSpPr>
        <p:spPr>
          <a:xfrm rot="-5400000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0"/>
          <p:cNvSpPr/>
          <p:nvPr/>
        </p:nvSpPr>
        <p:spPr>
          <a:xfrm rot="-5400000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0"/>
          <p:cNvSpPr/>
          <p:nvPr/>
        </p:nvSpPr>
        <p:spPr>
          <a:xfrm rot="-5400000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0"/>
          <p:cNvSpPr/>
          <p:nvPr/>
        </p:nvSpPr>
        <p:spPr>
          <a:xfrm rot="-5400000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0"/>
          <p:cNvSpPr/>
          <p:nvPr/>
        </p:nvSpPr>
        <p:spPr>
          <a:xfrm rot="-5400000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0"/>
          <p:cNvSpPr/>
          <p:nvPr/>
        </p:nvSpPr>
        <p:spPr>
          <a:xfrm rot="-5400000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0"/>
          <p:cNvSpPr/>
          <p:nvPr/>
        </p:nvSpPr>
        <p:spPr>
          <a:xfrm rot="-5400000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0"/>
          <p:cNvSpPr/>
          <p:nvPr/>
        </p:nvSpPr>
        <p:spPr>
          <a:xfrm rot="-5400000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0"/>
          <p:cNvSpPr/>
          <p:nvPr/>
        </p:nvSpPr>
        <p:spPr>
          <a:xfrm rot="-5400000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0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0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0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0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0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0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0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0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0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0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0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0"/>
          <p:cNvSpPr/>
          <p:nvPr/>
        </p:nvSpPr>
        <p:spPr>
          <a:xfrm rot="-5400000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0"/>
          <p:cNvSpPr/>
          <p:nvPr/>
        </p:nvSpPr>
        <p:spPr>
          <a:xfrm rot="-5400000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0"/>
          <p:cNvSpPr/>
          <p:nvPr/>
        </p:nvSpPr>
        <p:spPr>
          <a:xfrm rot="-5400000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0"/>
          <p:cNvSpPr/>
          <p:nvPr/>
        </p:nvSpPr>
        <p:spPr>
          <a:xfrm rot="-5400000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0"/>
          <p:cNvSpPr/>
          <p:nvPr/>
        </p:nvSpPr>
        <p:spPr>
          <a:xfrm rot="-5400000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0"/>
          <p:cNvSpPr/>
          <p:nvPr/>
        </p:nvSpPr>
        <p:spPr>
          <a:xfrm rot="-5400000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0"/>
          <p:cNvSpPr/>
          <p:nvPr/>
        </p:nvSpPr>
        <p:spPr>
          <a:xfrm rot="-5400000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0"/>
          <p:cNvSpPr/>
          <p:nvPr/>
        </p:nvSpPr>
        <p:spPr>
          <a:xfrm rot="-5400000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0"/>
          <p:cNvSpPr/>
          <p:nvPr/>
        </p:nvSpPr>
        <p:spPr>
          <a:xfrm rot="-5400000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0"/>
          <p:cNvSpPr/>
          <p:nvPr/>
        </p:nvSpPr>
        <p:spPr>
          <a:xfrm rot="-5400000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0"/>
          <p:cNvSpPr/>
          <p:nvPr/>
        </p:nvSpPr>
        <p:spPr>
          <a:xfrm rot="-5400000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0"/>
          <p:cNvSpPr/>
          <p:nvPr/>
        </p:nvSpPr>
        <p:spPr>
          <a:xfrm rot="-5400000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0"/>
          <p:cNvSpPr/>
          <p:nvPr/>
        </p:nvSpPr>
        <p:spPr>
          <a:xfrm rot="-5400000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20"/>
          <p:cNvSpPr/>
          <p:nvPr/>
        </p:nvSpPr>
        <p:spPr>
          <a:xfrm rot="-5400000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20"/>
          <p:cNvSpPr/>
          <p:nvPr/>
        </p:nvSpPr>
        <p:spPr>
          <a:xfrm rot="-5400000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0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0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20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0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0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2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0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20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20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20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0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0"/>
          <p:cNvSpPr/>
          <p:nvPr/>
        </p:nvSpPr>
        <p:spPr>
          <a:xfrm rot="-5400000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0"/>
          <p:cNvSpPr/>
          <p:nvPr/>
        </p:nvSpPr>
        <p:spPr>
          <a:xfrm rot="-5400000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 extrusionOk="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0"/>
          <p:cNvSpPr/>
          <p:nvPr/>
        </p:nvSpPr>
        <p:spPr>
          <a:xfrm rot="-5400000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0"/>
          <p:cNvSpPr/>
          <p:nvPr/>
        </p:nvSpPr>
        <p:spPr>
          <a:xfrm rot="-5400000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0"/>
          <p:cNvSpPr/>
          <p:nvPr/>
        </p:nvSpPr>
        <p:spPr>
          <a:xfrm rot="-5400000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0"/>
          <p:cNvSpPr/>
          <p:nvPr/>
        </p:nvSpPr>
        <p:spPr>
          <a:xfrm rot="-5400000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0"/>
          <p:cNvSpPr/>
          <p:nvPr/>
        </p:nvSpPr>
        <p:spPr>
          <a:xfrm rot="-5400000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0"/>
          <p:cNvSpPr/>
          <p:nvPr/>
        </p:nvSpPr>
        <p:spPr>
          <a:xfrm rot="-5400000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0"/>
          <p:cNvSpPr/>
          <p:nvPr/>
        </p:nvSpPr>
        <p:spPr>
          <a:xfrm rot="-5400000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0"/>
          <p:cNvSpPr/>
          <p:nvPr/>
        </p:nvSpPr>
        <p:spPr>
          <a:xfrm rot="-5400000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0"/>
          <p:cNvSpPr/>
          <p:nvPr/>
        </p:nvSpPr>
        <p:spPr>
          <a:xfrm rot="-5400000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0"/>
          <p:cNvSpPr/>
          <p:nvPr/>
        </p:nvSpPr>
        <p:spPr>
          <a:xfrm rot="-5400000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0"/>
          <p:cNvSpPr/>
          <p:nvPr/>
        </p:nvSpPr>
        <p:spPr>
          <a:xfrm rot="-5400000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0"/>
          <p:cNvSpPr/>
          <p:nvPr/>
        </p:nvSpPr>
        <p:spPr>
          <a:xfrm rot="-5400000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0"/>
          <p:cNvSpPr/>
          <p:nvPr/>
        </p:nvSpPr>
        <p:spPr>
          <a:xfrm rot="-5400000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0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 extrusionOk="0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0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0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0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0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0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0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0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0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0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0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0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0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0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0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0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0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0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0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0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0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0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0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0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0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0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0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0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0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0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0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0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0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0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0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0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0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0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20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0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0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0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20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0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0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0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0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0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0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0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0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0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0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0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2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20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20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20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5" name="Google Shape;995;p20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2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20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8" name="Google Shape;998;p20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02" name="Google Shape;1002;p21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03" name="Google Shape;1003;p21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2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2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22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9" name="Google Shape;1009;p22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10" name="Google Shape;1010;p22"/>
          <p:cNvSpPr txBox="1">
            <a:spLocks noGrp="1"/>
          </p:cNvSpPr>
          <p:nvPr>
            <p:ph type="body" idx="3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1" name="Google Shape;1011;p22"/>
          <p:cNvSpPr txBox="1">
            <a:spLocks noGrp="1"/>
          </p:cNvSpPr>
          <p:nvPr>
            <p:ph type="body" idx="4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12" name="Google Shape;1012;p22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2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2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23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8" name="Google Shape;1018;p2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2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4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5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5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?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>
            <a:endParaRPr/>
          </a:p>
        </p:txBody>
      </p:sp>
      <p:sp>
        <p:nvSpPr>
          <p:cNvPr id="1027" name="Google Shape;1027;p25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28" name="Google Shape;1028;p25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2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25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6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26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457200" tIns="365750" rIns="4570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34" name="Google Shape;1034;p26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5" name="Google Shape;1035;p26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2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26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38" name="Google Shape;1038;p26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27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5"/>
            <a:ext cx="4023360" cy="972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42" name="Google Shape;1042;p27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2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2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8"/>
          <p:cNvSpPr txBox="1">
            <a:spLocks noGrp="1"/>
          </p:cNvSpPr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28"/>
          <p:cNvSpPr txBox="1">
            <a:spLocks noGrp="1"/>
          </p:cNvSpPr>
          <p:nvPr>
            <p:ph type="body" idx="1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48" name="Google Shape;1048;p28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2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2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1" name="Google Shape;1051;p2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17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7" name="Google Shape;1057;p1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58" name="Google Shape;1058;p1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1"/>
          <p:cNvGrpSpPr/>
          <p:nvPr/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078" name="Google Shape;1078;p1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"/>
            <p:cNvSpPr/>
            <p:nvPr/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0" name="Google Shape;1080;p1"/>
          <p:cNvSpPr txBox="1">
            <a:spLocks noGrp="1"/>
          </p:cNvSpPr>
          <p:nvPr>
            <p:ph type="ctrTitle"/>
          </p:nvPr>
        </p:nvSpPr>
        <p:spPr>
          <a:xfrm>
            <a:off x="1759236" y="3980237"/>
            <a:ext cx="8672295" cy="727748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en-US" sz="3959" b="1">
                <a:solidFill>
                  <a:schemeClr val="lt1"/>
                </a:solidFill>
              </a:rPr>
              <a:t>Communication		       		   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081" name="Google Shape;1081;p1"/>
          <p:cNvSpPr txBox="1">
            <a:spLocks noGrp="1"/>
          </p:cNvSpPr>
          <p:nvPr>
            <p:ph type="subTitle" idx="1"/>
          </p:nvPr>
        </p:nvSpPr>
        <p:spPr>
          <a:xfrm>
            <a:off x="1759238" y="4707985"/>
            <a:ext cx="8664270" cy="727747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 b="1">
                <a:solidFill>
                  <a:schemeClr val="lt1"/>
                </a:solidFill>
              </a:rPr>
              <a:t>Effective Communication</a:t>
            </a:r>
            <a:endParaRPr sz="4000" b="1">
              <a:solidFill>
                <a:schemeClr val="lt1"/>
              </a:solidFill>
            </a:endParaRPr>
          </a:p>
        </p:txBody>
      </p:sp>
      <p:sp>
        <p:nvSpPr>
          <p:cNvPr id="1082" name="Google Shape;1082;p1"/>
          <p:cNvSpPr/>
          <p:nvPr/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3" name="Google Shape;1083;p1" descr="/var/folders/m0/g0d2gdqj3g1dby02qbwk7lnr0000gn/T/com.microsoft.Word/Content.MSO/6CB9C466.t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778" y="1346402"/>
            <a:ext cx="8058701" cy="230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/>
              <a:t>Cultural Differences</a:t>
            </a:r>
            <a:endParaRPr/>
          </a:p>
        </p:txBody>
      </p:sp>
      <p:sp>
        <p:nvSpPr>
          <p:cNvPr id="1136" name="Google Shape;1136;p3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What differences or similarities have you noticed in the way people communicate where you live now compared to other countries?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137" name="Google Shape;1137;p37"/>
          <p:cNvSpPr txBox="1"/>
          <p:nvPr/>
        </p:nvSpPr>
        <p:spPr>
          <a:xfrm>
            <a:off x="768096" y="4303776"/>
            <a:ext cx="10728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physical closeness		     	tone of voice</a:t>
            </a:r>
            <a:endParaRPr sz="2400" b="1" i="0" u="none" strike="noStrike" cap="none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			use of humour		       	directness </a:t>
            </a:r>
            <a:endParaRPr sz="2400" b="1" i="0" u="none" strike="noStrike" cap="none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000"/>
          </a:blip>
          <a:stretch>
            <a:fillRect/>
          </a:stretch>
        </a:blipFill>
        <a:effectLst/>
      </p:bgPr>
    </p:bg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Reflection</a:t>
            </a:r>
            <a:endParaRPr/>
          </a:p>
        </p:txBody>
      </p:sp>
      <p:sp>
        <p:nvSpPr>
          <p:cNvPr id="1143" name="Google Shape;1143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Do you think communication is harder or easier with people from the same background or culture as you? 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    Why?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When you live in a new country, how important is it to find out about how people communicate?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3000"/>
          </a:blip>
          <a:stretch>
            <a:fillRect/>
          </a:stretch>
        </a:blipFill>
        <a:effectLst/>
      </p:bgPr>
    </p:bg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solidFill>
                  <a:schemeClr val="dk1"/>
                </a:solidFill>
              </a:rPr>
              <a:t>Learning Outcomes</a:t>
            </a:r>
            <a:endParaRPr/>
          </a:p>
        </p:txBody>
      </p:sp>
      <p:sp>
        <p:nvSpPr>
          <p:cNvPr id="1089" name="Google Shape;1089;p29"/>
          <p:cNvSpPr txBox="1">
            <a:spLocks noGrp="1"/>
          </p:cNvSpPr>
          <p:nvPr>
            <p:ph type="body" idx="1"/>
          </p:nvPr>
        </p:nvSpPr>
        <p:spPr>
          <a:xfrm>
            <a:off x="609600" y="1280159"/>
            <a:ext cx="10972800" cy="48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you will have: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b="1"/>
              <a:t>discussed different ways of communicating and how you feel about communicating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b="1"/>
              <a:t>reviewed ways of agreeing and disagreeing with each other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b="1"/>
              <a:t>read about different people’s experiences of verbal communication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4000"/>
          </a:blip>
          <a:stretch>
            <a:fillRect/>
          </a:stretch>
        </a:blipFill>
        <a:effectLst/>
      </p:bgPr>
    </p:bg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/>
              <a:t>Different Ways of Communicating</a:t>
            </a:r>
            <a:endParaRPr/>
          </a:p>
        </p:txBody>
      </p:sp>
      <p:sp>
        <p:nvSpPr>
          <p:cNvPr id="1095" name="Google Shape;1095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/>
              <a:t>Different Ways of Communicating</a:t>
            </a:r>
            <a:endParaRPr/>
          </a:p>
        </p:txBody>
      </p:sp>
      <p:sp>
        <p:nvSpPr>
          <p:cNvPr id="1101" name="Google Shape;1101;p31"/>
          <p:cNvSpPr txBox="1">
            <a:spLocks noGrp="1"/>
          </p:cNvSpPr>
          <p:nvPr>
            <p:ph type="body" idx="1"/>
          </p:nvPr>
        </p:nvSpPr>
        <p:spPr>
          <a:xfrm>
            <a:off x="426720" y="1133857"/>
            <a:ext cx="11155680" cy="499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phone calls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SMS/ WhatsApp messages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Facebook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tweets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emails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letters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notes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face to face conversations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online chat rooms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Zoom/ Microsoft Teams meetings or lessons 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7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lang="en-US"/>
              <a:t>How I Find Communicating</a:t>
            </a:r>
            <a:endParaRPr/>
          </a:p>
        </p:txBody>
      </p:sp>
      <p:sp>
        <p:nvSpPr>
          <p:cNvPr id="1107" name="Google Shape;1107;p32"/>
          <p:cNvSpPr txBox="1">
            <a:spLocks noGrp="1"/>
          </p:cNvSpPr>
          <p:nvPr>
            <p:ph type="body" idx="1"/>
          </p:nvPr>
        </p:nvSpPr>
        <p:spPr>
          <a:xfrm>
            <a:off x="158496" y="804673"/>
            <a:ext cx="11594592" cy="587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114300" lvl="0" indent="0" algn="l" rtl="0">
              <a:lnSpc>
                <a:spcPct val="220000"/>
              </a:lnSpc>
              <a:spcBef>
                <a:spcPts val="360"/>
              </a:spcBef>
              <a:spcAft>
                <a:spcPts val="0"/>
              </a:spcAft>
              <a:buSzPct val="225000"/>
              <a:buNone/>
            </a:pPr>
            <a:endParaRPr/>
          </a:p>
          <a:p>
            <a:pPr marL="114300" lvl="0" indent="0" algn="l" rtl="0">
              <a:lnSpc>
                <a:spcPct val="220000"/>
              </a:lnSpc>
              <a:spcBef>
                <a:spcPts val="360"/>
              </a:spcBef>
              <a:spcAft>
                <a:spcPts val="0"/>
              </a:spcAft>
              <a:buSzPct val="75000"/>
              <a:buNone/>
            </a:pPr>
            <a:r>
              <a:rPr lang="en-US" sz="9600"/>
              <a:t>1.I find it easy to communicate with __________because___________________________.</a:t>
            </a:r>
            <a:endParaRPr/>
          </a:p>
          <a:p>
            <a:pPr marL="114300" lvl="0" indent="0" algn="l" rtl="0">
              <a:lnSpc>
                <a:spcPct val="220000"/>
              </a:lnSpc>
              <a:spcBef>
                <a:spcPts val="360"/>
              </a:spcBef>
              <a:spcAft>
                <a:spcPts val="0"/>
              </a:spcAft>
              <a:buSzPct val="75000"/>
              <a:buNone/>
            </a:pPr>
            <a:endParaRPr sz="9600"/>
          </a:p>
          <a:p>
            <a:pPr marL="114300" lvl="0" indent="0" algn="l" rtl="0">
              <a:lnSpc>
                <a:spcPct val="220000"/>
              </a:lnSpc>
              <a:spcBef>
                <a:spcPts val="360"/>
              </a:spcBef>
              <a:spcAft>
                <a:spcPts val="0"/>
              </a:spcAft>
              <a:buSzPct val="75000"/>
              <a:buNone/>
            </a:pPr>
            <a:r>
              <a:rPr lang="en-US" sz="9600"/>
              <a:t>2. I find it hard to communicate with _________because___________________________.</a:t>
            </a:r>
            <a:endParaRPr/>
          </a:p>
          <a:p>
            <a:pPr marL="114300" lvl="0" indent="0" algn="l" rtl="0">
              <a:lnSpc>
                <a:spcPct val="220000"/>
              </a:lnSpc>
              <a:spcBef>
                <a:spcPts val="360"/>
              </a:spcBef>
              <a:spcAft>
                <a:spcPts val="0"/>
              </a:spcAft>
              <a:buSzPct val="75000"/>
              <a:buNone/>
            </a:pPr>
            <a:endParaRPr sz="9600"/>
          </a:p>
          <a:p>
            <a:pPr marL="114300" lvl="0" indent="0" algn="l" rtl="0">
              <a:lnSpc>
                <a:spcPct val="220000"/>
              </a:lnSpc>
              <a:spcBef>
                <a:spcPts val="360"/>
              </a:spcBef>
              <a:spcAft>
                <a:spcPts val="0"/>
              </a:spcAft>
              <a:buSzPct val="75000"/>
              <a:buNone/>
            </a:pPr>
            <a:r>
              <a:rPr lang="en-US" sz="9600"/>
              <a:t>3.I find it tricky communicating _____________________because ___________________.</a:t>
            </a:r>
            <a:endParaRPr/>
          </a:p>
          <a:p>
            <a:pPr marL="114300" lvl="0" indent="0" algn="l" rtl="0">
              <a:lnSpc>
                <a:spcPct val="220000"/>
              </a:lnSpc>
              <a:spcBef>
                <a:spcPts val="360"/>
              </a:spcBef>
              <a:spcAft>
                <a:spcPts val="0"/>
              </a:spcAft>
              <a:buSzPct val="75000"/>
              <a:buNone/>
            </a:pPr>
            <a:endParaRPr sz="9600"/>
          </a:p>
          <a:p>
            <a:pPr marL="114300" lvl="0" indent="0" algn="l" rtl="0">
              <a:lnSpc>
                <a:spcPct val="220000"/>
              </a:lnSpc>
              <a:spcBef>
                <a:spcPts val="360"/>
              </a:spcBef>
              <a:spcAft>
                <a:spcPts val="0"/>
              </a:spcAft>
              <a:buSzPct val="75000"/>
              <a:buNone/>
            </a:pPr>
            <a:r>
              <a:rPr lang="en-US" sz="9600"/>
              <a:t>4.I’d rather communicate with someone who _____________ because _______________.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33"/>
          <p:cNvSpPr txBox="1">
            <a:spLocks noGrp="1"/>
          </p:cNvSpPr>
          <p:nvPr>
            <p:ph type="title"/>
          </p:nvPr>
        </p:nvSpPr>
        <p:spPr>
          <a:xfrm>
            <a:off x="475488" y="85344"/>
            <a:ext cx="11106912" cy="133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200"/>
              <a:t>Look at the list below of things to consider when communicating. Which five do you think are the most important for effective communication? Would you add to this list?</a:t>
            </a:r>
            <a:br>
              <a:rPr lang="en-US" sz="2200"/>
            </a:br>
            <a:endParaRPr sz="2200"/>
          </a:p>
        </p:txBody>
      </p:sp>
      <p:sp>
        <p:nvSpPr>
          <p:cNvPr id="1113" name="Google Shape;1113;p33"/>
          <p:cNvSpPr txBox="1">
            <a:spLocks noGrp="1"/>
          </p:cNvSpPr>
          <p:nvPr>
            <p:ph type="body" idx="1"/>
          </p:nvPr>
        </p:nvSpPr>
        <p:spPr>
          <a:xfrm>
            <a:off x="0" y="1085089"/>
            <a:ext cx="12192000" cy="558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40625"/>
              <a:buNone/>
            </a:pPr>
            <a:r>
              <a:rPr lang="en-US" b="1"/>
              <a:t> </a:t>
            </a:r>
            <a:endParaRPr/>
          </a:p>
          <a:p>
            <a:pPr marL="114300" lvl="0" indent="0" algn="ctr" rtl="0">
              <a:lnSpc>
                <a:spcPct val="160000"/>
              </a:lnSpc>
              <a:spcBef>
                <a:spcPts val="360"/>
              </a:spcBef>
              <a:spcAft>
                <a:spcPts val="0"/>
              </a:spcAft>
              <a:buSzPct val="90000"/>
              <a:buNone/>
            </a:pPr>
            <a:r>
              <a:rPr lang="en-US" sz="5000">
                <a:latin typeface="Schoolbell"/>
                <a:ea typeface="Schoolbell"/>
                <a:cs typeface="Schoolbell"/>
                <a:sym typeface="Schoolbell"/>
              </a:rPr>
              <a:t>Showing Respect 		Maintaining eye contact 	Being aware of your body language</a:t>
            </a:r>
            <a:endParaRPr/>
          </a:p>
          <a:p>
            <a:pPr marL="114300" lvl="0" indent="0" algn="ctr" rtl="0">
              <a:lnSpc>
                <a:spcPct val="160000"/>
              </a:lnSpc>
              <a:spcBef>
                <a:spcPts val="360"/>
              </a:spcBef>
              <a:spcAft>
                <a:spcPts val="0"/>
              </a:spcAft>
              <a:buSzPct val="90000"/>
              <a:buNone/>
            </a:pPr>
            <a:endParaRPr sz="5000">
              <a:latin typeface="Schoolbell"/>
              <a:ea typeface="Schoolbell"/>
              <a:cs typeface="Schoolbell"/>
              <a:sym typeface="Schoolbell"/>
            </a:endParaRPr>
          </a:p>
          <a:p>
            <a:pPr marL="114300" lvl="0" indent="0" algn="ctr" rtl="0">
              <a:lnSpc>
                <a:spcPct val="160000"/>
              </a:lnSpc>
              <a:spcBef>
                <a:spcPts val="360"/>
              </a:spcBef>
              <a:spcAft>
                <a:spcPts val="0"/>
              </a:spcAft>
              <a:buSzPct val="90000"/>
              <a:buNone/>
            </a:pPr>
            <a:r>
              <a:rPr lang="en-US" sz="5000">
                <a:latin typeface="Schoolbell"/>
                <a:ea typeface="Schoolbell"/>
                <a:cs typeface="Schoolbell"/>
                <a:sym typeface="Schoolbell"/>
              </a:rPr>
              <a:t>Showing interest		Being prepared 		Choosing the right medium</a:t>
            </a:r>
            <a:endParaRPr/>
          </a:p>
          <a:p>
            <a:pPr marL="114300" lvl="0" indent="0" algn="ctr" rtl="0">
              <a:lnSpc>
                <a:spcPct val="160000"/>
              </a:lnSpc>
              <a:spcBef>
                <a:spcPts val="360"/>
              </a:spcBef>
              <a:spcAft>
                <a:spcPts val="0"/>
              </a:spcAft>
              <a:buSzPct val="90000"/>
              <a:buNone/>
            </a:pPr>
            <a:endParaRPr sz="5000">
              <a:latin typeface="Schoolbell"/>
              <a:ea typeface="Schoolbell"/>
              <a:cs typeface="Schoolbell"/>
              <a:sym typeface="Schoolbell"/>
            </a:endParaRPr>
          </a:p>
          <a:p>
            <a:pPr marL="114300" lvl="0" indent="0" algn="ctr" rtl="0">
              <a:lnSpc>
                <a:spcPct val="160000"/>
              </a:lnSpc>
              <a:spcBef>
                <a:spcPts val="360"/>
              </a:spcBef>
              <a:spcAft>
                <a:spcPts val="0"/>
              </a:spcAft>
              <a:buSzPct val="90000"/>
              <a:buNone/>
            </a:pPr>
            <a:r>
              <a:rPr lang="en-US" sz="5000">
                <a:latin typeface="Schoolbell"/>
                <a:ea typeface="Schoolbell"/>
                <a:cs typeface="Schoolbell"/>
                <a:sym typeface="Schoolbell"/>
              </a:rPr>
              <a:t>Speaking confidently 	Using gestures			Speaking clearly</a:t>
            </a:r>
            <a:endParaRPr/>
          </a:p>
          <a:p>
            <a:pPr marL="114300" lvl="0" indent="0" algn="ctr" rtl="0">
              <a:lnSpc>
                <a:spcPct val="160000"/>
              </a:lnSpc>
              <a:spcBef>
                <a:spcPts val="360"/>
              </a:spcBef>
              <a:spcAft>
                <a:spcPts val="0"/>
              </a:spcAft>
              <a:buSzPct val="90000"/>
              <a:buNone/>
            </a:pPr>
            <a:r>
              <a:rPr lang="en-US" sz="5000">
                <a:latin typeface="Schoolbell"/>
                <a:ea typeface="Schoolbell"/>
                <a:cs typeface="Schoolbell"/>
                <a:sym typeface="Schoolbell"/>
              </a:rPr>
              <a:t>		</a:t>
            </a:r>
            <a:endParaRPr/>
          </a:p>
          <a:p>
            <a:pPr marL="114300" lvl="0" indent="0" algn="ctr" rtl="0">
              <a:lnSpc>
                <a:spcPct val="160000"/>
              </a:lnSpc>
              <a:spcBef>
                <a:spcPts val="360"/>
              </a:spcBef>
              <a:spcAft>
                <a:spcPts val="0"/>
              </a:spcAft>
              <a:buSzPct val="90000"/>
              <a:buNone/>
            </a:pPr>
            <a:r>
              <a:rPr lang="en-US" sz="5000">
                <a:latin typeface="Schoolbell"/>
                <a:ea typeface="Schoolbell"/>
                <a:cs typeface="Schoolbell"/>
                <a:sym typeface="Schoolbell"/>
              </a:rPr>
              <a:t>Speaking in a loud voice	Asking for clarification	Actively listening</a:t>
            </a:r>
            <a:endParaRPr/>
          </a:p>
          <a:p>
            <a:pPr marL="114300" lvl="0" indent="0" algn="ctr" rtl="0">
              <a:lnSpc>
                <a:spcPct val="160000"/>
              </a:lnSpc>
              <a:spcBef>
                <a:spcPts val="360"/>
              </a:spcBef>
              <a:spcAft>
                <a:spcPts val="0"/>
              </a:spcAft>
              <a:buSzPct val="90000"/>
              <a:buNone/>
            </a:pPr>
            <a:endParaRPr sz="5000">
              <a:latin typeface="Schoolbell"/>
              <a:ea typeface="Schoolbell"/>
              <a:cs typeface="Schoolbell"/>
              <a:sym typeface="Schoolbell"/>
            </a:endParaRPr>
          </a:p>
          <a:p>
            <a:pPr marL="114300" lvl="0" indent="0" algn="ctr" rtl="0">
              <a:lnSpc>
                <a:spcPct val="160000"/>
              </a:lnSpc>
              <a:spcBef>
                <a:spcPts val="360"/>
              </a:spcBef>
              <a:spcAft>
                <a:spcPts val="0"/>
              </a:spcAft>
              <a:buSzPct val="90000"/>
              <a:buNone/>
            </a:pPr>
            <a:r>
              <a:rPr lang="en-US" sz="5000">
                <a:latin typeface="Schoolbell"/>
                <a:ea typeface="Schoolbell"/>
                <a:cs typeface="Schoolbell"/>
                <a:sym typeface="Schoolbell"/>
              </a:rPr>
              <a:t>Taking turns			Using fillers			Being open-minded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40625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8" name="Google Shape;1118;p34"/>
          <p:cNvGraphicFramePr/>
          <p:nvPr/>
        </p:nvGraphicFramePr>
        <p:xfrm>
          <a:off x="643467" y="894148"/>
          <a:ext cx="3000000" cy="3000000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4705"/>
                  </a:srgbClr>
                </a:solidFill>
                <a:tableStyleId>{E009FD49-306A-4F56-B397-652C6490BABB}</a:tableStyleId>
              </a:tblPr>
              <a:tblGrid>
                <a:gridCol w="52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81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 b="0" u="none" strike="noStrike" cap="none">
                          <a:solidFill>
                            <a:schemeClr val="lt1"/>
                          </a:solidFill>
                        </a:rPr>
                        <a:t>Language Box: Agreeing and Disagreeing</a:t>
                      </a:r>
                      <a:endParaRPr sz="3400" b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64375" marR="164375" marT="2191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b="1" u="none" strike="noStrike" cap="none">
                          <a:solidFill>
                            <a:schemeClr val="dk1"/>
                          </a:solidFill>
                        </a:rPr>
                        <a:t>Agreeing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b="1" u="none" strike="noStrike" cap="none">
                          <a:solidFill>
                            <a:schemeClr val="dk1"/>
                          </a:solidFill>
                        </a:rPr>
                        <a:t>Yes, absolutely.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b="1" u="none" strike="noStrike" cap="none">
                          <a:solidFill>
                            <a:schemeClr val="dk1"/>
                          </a:solidFill>
                        </a:rPr>
                        <a:t>I think so too.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b="1" u="none" strike="noStrike" cap="none">
                          <a:solidFill>
                            <a:schemeClr val="dk1"/>
                          </a:solidFill>
                        </a:rPr>
                        <a:t>That’s a good point.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b="1" u="none" strike="noStrike" cap="none">
                          <a:solidFill>
                            <a:schemeClr val="dk1"/>
                          </a:solidFill>
                        </a:rPr>
                        <a:t>I’m with you on that one! X is really very important.</a:t>
                      </a:r>
                      <a:endParaRPr sz="29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64375" marR="164375" marT="2191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D59B">
                        <a:alpha val="4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u="none" strike="noStrike" cap="none">
                          <a:solidFill>
                            <a:schemeClr val="dk1"/>
                          </a:solidFill>
                        </a:rPr>
                        <a:t>Disagreeing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u="none" strike="noStrike" cap="none">
                          <a:solidFill>
                            <a:schemeClr val="dk1"/>
                          </a:solidFill>
                        </a:rPr>
                        <a:t>(I’m sorry but) I just don’t agree that X is important.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u="none" strike="noStrike" cap="none">
                          <a:solidFill>
                            <a:schemeClr val="dk1"/>
                          </a:solidFill>
                        </a:rPr>
                        <a:t>I’m not sure that X is that important, is it?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u="none" strike="noStrike" cap="none">
                          <a:solidFill>
                            <a:schemeClr val="dk1"/>
                          </a:solidFill>
                        </a:rPr>
                        <a:t>You could be right, but I think that...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u="none" strike="noStrike" cap="none">
                          <a:solidFill>
                            <a:schemeClr val="dk1"/>
                          </a:solidFill>
                        </a:rPr>
                        <a:t>I agree up to a point, but I think x is more important...</a:t>
                      </a:r>
                      <a:endParaRPr sz="29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64375" marR="164375" marT="2191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D59B">
                        <a:alpha val="44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6000"/>
          </a:blip>
          <a:stretch>
            <a:fillRect/>
          </a:stretch>
        </a:blipFill>
        <a:effectLst/>
      </p:bgPr>
    </p:bg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What Makes Communication Effective?</a:t>
            </a:r>
            <a:endParaRPr/>
          </a:p>
        </p:txBody>
      </p:sp>
      <p:sp>
        <p:nvSpPr>
          <p:cNvPr id="1124" name="Google Shape;1124;p35"/>
          <p:cNvSpPr txBox="1">
            <a:spLocks noGrp="1"/>
          </p:cNvSpPr>
          <p:nvPr>
            <p:ph type="body" idx="1"/>
          </p:nvPr>
        </p:nvSpPr>
        <p:spPr>
          <a:xfrm>
            <a:off x="499872" y="1170433"/>
            <a:ext cx="11082528" cy="510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3.1 </a:t>
            </a:r>
            <a:r>
              <a:rPr lang="en-US"/>
              <a:t>Read what four students say about verbal communication and answer the questions.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  <a:p>
            <a:pPr marL="628650" lvl="0" indent="-514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2800"/>
              <a:t>Who finds the way people react to them annoying? </a:t>
            </a:r>
            <a:endParaRPr/>
          </a:p>
          <a:p>
            <a:pPr marL="628650" lvl="0" indent="-514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2800"/>
              <a:t>Who finds communicating in a certain way easier than other ways? </a:t>
            </a:r>
            <a:endParaRPr/>
          </a:p>
          <a:p>
            <a:pPr marL="628650" lvl="0" indent="-514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2800"/>
              <a:t>Who thinks it’s helpful to prepare what you want to say before speaking to someone?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 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3"/>
                </a:solidFill>
              </a:rPr>
              <a:t>1.Esme, Leah, Negasi		 2.Negasi 		3.Amado 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000"/>
          </a:blip>
          <a:stretch>
            <a:fillRect/>
          </a:stretch>
        </a:blipFill>
        <a:effectLst/>
      </p:bgPr>
    </p:bg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1167872" cy="196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/>
              <a:t>Make a note of the suggestions the students have for the people they’re speaking to. What do you think of their suggestions? </a:t>
            </a:r>
            <a:endParaRPr sz="3200"/>
          </a:p>
        </p:txBody>
      </p:sp>
      <p:sp>
        <p:nvSpPr>
          <p:cNvPr id="1130" name="Google Shape;1130;p36"/>
          <p:cNvSpPr txBox="1">
            <a:spLocks noGrp="1"/>
          </p:cNvSpPr>
          <p:nvPr>
            <p:ph type="body" idx="1"/>
          </p:nvPr>
        </p:nvSpPr>
        <p:spPr>
          <a:xfrm>
            <a:off x="902208" y="2036064"/>
            <a:ext cx="10680192" cy="40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Esme suggests they speak clearly, avoid shouting and are patient. 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Negasi suggests they talk slowly.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Leah suggests they  show respect and are open minded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ers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Macintosh PowerPoint</Application>
  <PresentationFormat>Widescreen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Times New Roman</vt:lpstr>
      <vt:lpstr>Calibri</vt:lpstr>
      <vt:lpstr>Schoolbell</vt:lpstr>
      <vt:lpstr>Arial</vt:lpstr>
      <vt:lpstr>Twentieth Century</vt:lpstr>
      <vt:lpstr>Noto Sans Symbols</vt:lpstr>
      <vt:lpstr>Office Theme</vt:lpstr>
      <vt:lpstr>flowers</vt:lpstr>
      <vt:lpstr>Communication              </vt:lpstr>
      <vt:lpstr>Learning Outcomes</vt:lpstr>
      <vt:lpstr>Different Ways of Communicating</vt:lpstr>
      <vt:lpstr>Different Ways of Communicating</vt:lpstr>
      <vt:lpstr>How I Find Communicating</vt:lpstr>
      <vt:lpstr>Look at the list below of things to consider when communicating. Which five do you think are the most important for effective communication? Would you add to this list? </vt:lpstr>
      <vt:lpstr>PowerPoint Presentation</vt:lpstr>
      <vt:lpstr>What Makes Communication Effective?</vt:lpstr>
      <vt:lpstr>Make a note of the suggestions the students have for the people they’re speaking to. What do you think of their suggestions? </vt:lpstr>
      <vt:lpstr>Cultural Differences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             </dc:title>
  <dc:creator>jon whitbread</dc:creator>
  <cp:lastModifiedBy>jk569</cp:lastModifiedBy>
  <cp:revision>1</cp:revision>
  <dcterms:created xsi:type="dcterms:W3CDTF">2021-05-03T15:32:49Z</dcterms:created>
  <dcterms:modified xsi:type="dcterms:W3CDTF">2021-06-29T13:01:45Z</dcterms:modified>
</cp:coreProperties>
</file>