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9" r:id="rId5"/>
    <p:sldMasterId id="214748366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y="6858000" cx="12192000"/>
  <p:notesSz cx="6858000" cy="9144000"/>
  <p:embeddedFontLst>
    <p:embeddedFont>
      <p:font typeface="Short Stack"/>
      <p:regular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8" roundtripDataSignature="AMtx7mgYFGKqRoN/EcnjMpWRP1AaonE4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font" Target="fonts/ShortStack-regular.fntdata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18" Type="http://customschemas.google.com/relationships/presentationmetadata" Target="meta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4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66" name="Google Shape;106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6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8" name="Google Shape;1098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5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7" name="Google Shape;1107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3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5" name="Google Shape;1115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4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6" name="Google Shape;1126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4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6" name="Google Shape;1136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4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6" name="Google Shape;1146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4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6" name="Google Shape;1156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4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6" name="Google Shape;1166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/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6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6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6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6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9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9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39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9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9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18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99" name="Google Shape;99;p18"/>
            <p:cNvCxnSpPr/>
            <p:nvPr/>
          </p:nvCxnSpPr>
          <p:spPr>
            <a:xfrm>
              <a:off x="0" y="4215753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89C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0" name="Google Shape;100;p18"/>
            <p:cNvCxnSpPr/>
            <p:nvPr/>
          </p:nvCxnSpPr>
          <p:spPr>
            <a:xfrm>
              <a:off x="0" y="3794032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89C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1" name="Google Shape;101;p18"/>
            <p:cNvCxnSpPr/>
            <p:nvPr/>
          </p:nvCxnSpPr>
          <p:spPr>
            <a:xfrm>
              <a:off x="0" y="3372310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89C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2" name="Google Shape;102;p18"/>
            <p:cNvCxnSpPr/>
            <p:nvPr/>
          </p:nvCxnSpPr>
          <p:spPr>
            <a:xfrm>
              <a:off x="0" y="2950588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89C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3" name="Google Shape;103;p18"/>
            <p:cNvCxnSpPr/>
            <p:nvPr/>
          </p:nvCxnSpPr>
          <p:spPr>
            <a:xfrm>
              <a:off x="0" y="2528866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89C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4" name="Google Shape;104;p18"/>
            <p:cNvCxnSpPr/>
            <p:nvPr/>
          </p:nvCxnSpPr>
          <p:spPr>
            <a:xfrm>
              <a:off x="0" y="2107144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89C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5" name="Google Shape;105;p18"/>
            <p:cNvCxnSpPr/>
            <p:nvPr/>
          </p:nvCxnSpPr>
          <p:spPr>
            <a:xfrm>
              <a:off x="0" y="1685422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89C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6" name="Google Shape;106;p18"/>
            <p:cNvCxnSpPr/>
            <p:nvPr/>
          </p:nvCxnSpPr>
          <p:spPr>
            <a:xfrm>
              <a:off x="0" y="1263700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89C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7" name="Google Shape;107;p18"/>
            <p:cNvCxnSpPr/>
            <p:nvPr/>
          </p:nvCxnSpPr>
          <p:spPr>
            <a:xfrm>
              <a:off x="0" y="841978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89C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8" name="Google Shape;108;p18"/>
            <p:cNvCxnSpPr/>
            <p:nvPr/>
          </p:nvCxnSpPr>
          <p:spPr>
            <a:xfrm>
              <a:off x="0" y="420256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89CA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09" name="Google Shape;109;p18"/>
          <p:cNvSpPr/>
          <p:nvPr/>
        </p:nvSpPr>
        <p:spPr>
          <a:xfrm flipH="1" rot="8100000">
            <a:off x="9445819" y="-965459"/>
            <a:ext cx="13717" cy="6493220"/>
          </a:xfrm>
          <a:custGeom>
            <a:rect b="b" l="l" r="r" t="t"/>
            <a:pathLst>
              <a:path extrusionOk="0" h="6493220" w="13717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0" name="Google Shape;110;p18"/>
          <p:cNvSpPr/>
          <p:nvPr/>
        </p:nvSpPr>
        <p:spPr>
          <a:xfrm>
            <a:off x="0" y="0"/>
            <a:ext cx="11816540" cy="4572004"/>
          </a:xfrm>
          <a:custGeom>
            <a:rect b="b" l="l" r="r" t="t"/>
            <a:pathLst>
              <a:path extrusionOk="0" h="4572004" w="11816540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1" name="Google Shape;111;p18"/>
          <p:cNvSpPr/>
          <p:nvPr/>
        </p:nvSpPr>
        <p:spPr>
          <a:xfrm rot="2700000">
            <a:off x="2311242" y="-967047"/>
            <a:ext cx="13716" cy="6570294"/>
          </a:xfrm>
          <a:custGeom>
            <a:rect b="b" l="l" r="r" t="t"/>
            <a:pathLst>
              <a:path extrusionOk="0" h="6570294" w="13716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2" name="Google Shape;112;p18"/>
          <p:cNvSpPr/>
          <p:nvPr/>
        </p:nvSpPr>
        <p:spPr>
          <a:xfrm rot="2700000">
            <a:off x="3186527" y="-953751"/>
            <a:ext cx="13716" cy="6479503"/>
          </a:xfrm>
          <a:custGeom>
            <a:rect b="b" l="l" r="r" t="t"/>
            <a:pathLst>
              <a:path extrusionOk="0" h="6479503" w="13716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3" name="Google Shape;113;p18"/>
          <p:cNvSpPr/>
          <p:nvPr/>
        </p:nvSpPr>
        <p:spPr>
          <a:xfrm rot="2700000">
            <a:off x="4029713" y="-953750"/>
            <a:ext cx="13716" cy="6479503"/>
          </a:xfrm>
          <a:custGeom>
            <a:rect b="b" l="l" r="r" t="t"/>
            <a:pathLst>
              <a:path extrusionOk="0" h="6479503" w="13716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4" name="Google Shape;114;p18"/>
          <p:cNvSpPr/>
          <p:nvPr/>
        </p:nvSpPr>
        <p:spPr>
          <a:xfrm rot="2700000">
            <a:off x="4872899" y="-953750"/>
            <a:ext cx="13716" cy="6479503"/>
          </a:xfrm>
          <a:custGeom>
            <a:rect b="b" l="l" r="r" t="t"/>
            <a:pathLst>
              <a:path extrusionOk="0" h="6479503" w="13716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5" name="Google Shape;115;p18"/>
          <p:cNvSpPr/>
          <p:nvPr/>
        </p:nvSpPr>
        <p:spPr>
          <a:xfrm rot="2700000">
            <a:off x="5716086" y="-953749"/>
            <a:ext cx="13716" cy="6479501"/>
          </a:xfrm>
          <a:custGeom>
            <a:rect b="b" l="l" r="r" t="t"/>
            <a:pathLst>
              <a:path extrusionOk="0" h="6479501" w="13716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6" name="Google Shape;116;p18"/>
          <p:cNvSpPr/>
          <p:nvPr/>
        </p:nvSpPr>
        <p:spPr>
          <a:xfrm rot="2700000">
            <a:off x="6559272" y="-953750"/>
            <a:ext cx="13716" cy="6479502"/>
          </a:xfrm>
          <a:custGeom>
            <a:rect b="b" l="l" r="r" t="t"/>
            <a:pathLst>
              <a:path extrusionOk="0" h="6479502" w="13716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7" name="Google Shape;117;p18"/>
          <p:cNvSpPr/>
          <p:nvPr/>
        </p:nvSpPr>
        <p:spPr>
          <a:xfrm rot="2700000">
            <a:off x="7402457" y="-944051"/>
            <a:ext cx="13717" cy="6479502"/>
          </a:xfrm>
          <a:custGeom>
            <a:rect b="b" l="l" r="r" t="t"/>
            <a:pathLst>
              <a:path extrusionOk="0" h="6479502" w="13717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8" name="Google Shape;118;p18"/>
          <p:cNvSpPr/>
          <p:nvPr/>
        </p:nvSpPr>
        <p:spPr>
          <a:xfrm rot="2700000">
            <a:off x="8245644" y="-953750"/>
            <a:ext cx="13716" cy="6479502"/>
          </a:xfrm>
          <a:custGeom>
            <a:rect b="b" l="l" r="r" t="t"/>
            <a:pathLst>
              <a:path extrusionOk="0" h="6479502" w="13716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9" name="Google Shape;119;p18"/>
          <p:cNvSpPr/>
          <p:nvPr/>
        </p:nvSpPr>
        <p:spPr>
          <a:xfrm rot="2700000">
            <a:off x="9088831" y="-953750"/>
            <a:ext cx="13717" cy="6479503"/>
          </a:xfrm>
          <a:custGeom>
            <a:rect b="b" l="l" r="r" t="t"/>
            <a:pathLst>
              <a:path extrusionOk="0" h="6479503" w="13717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0" name="Google Shape;120;p18"/>
          <p:cNvSpPr/>
          <p:nvPr/>
        </p:nvSpPr>
        <p:spPr>
          <a:xfrm rot="2700000">
            <a:off x="9912896" y="-907596"/>
            <a:ext cx="13716" cy="6425429"/>
          </a:xfrm>
          <a:custGeom>
            <a:rect b="b" l="l" r="r" t="t"/>
            <a:pathLst>
              <a:path extrusionOk="0" h="6425429" w="13716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1" name="Google Shape;121;p18"/>
          <p:cNvSpPr/>
          <p:nvPr/>
        </p:nvSpPr>
        <p:spPr>
          <a:xfrm rot="2700000">
            <a:off x="10334491" y="110221"/>
            <a:ext cx="13717" cy="5232981"/>
          </a:xfrm>
          <a:custGeom>
            <a:rect b="b" l="l" r="r" t="t"/>
            <a:pathLst>
              <a:path extrusionOk="0" h="5232981" w="13717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2" name="Google Shape;122;p18"/>
          <p:cNvSpPr/>
          <p:nvPr/>
        </p:nvSpPr>
        <p:spPr>
          <a:xfrm rot="2700000">
            <a:off x="10756084" y="1128037"/>
            <a:ext cx="13716" cy="4040537"/>
          </a:xfrm>
          <a:custGeom>
            <a:rect b="b" l="l" r="r" t="t"/>
            <a:pathLst>
              <a:path extrusionOk="0" h="4040537" w="13716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3" name="Google Shape;123;p18"/>
          <p:cNvSpPr/>
          <p:nvPr/>
        </p:nvSpPr>
        <p:spPr>
          <a:xfrm rot="2700000">
            <a:off x="11177678" y="2145853"/>
            <a:ext cx="13716" cy="2848091"/>
          </a:xfrm>
          <a:custGeom>
            <a:rect b="b" l="l" r="r" t="t"/>
            <a:pathLst>
              <a:path extrusionOk="0" h="2848091" w="13716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4" name="Google Shape;124;p18"/>
          <p:cNvSpPr/>
          <p:nvPr/>
        </p:nvSpPr>
        <p:spPr>
          <a:xfrm rot="2700000">
            <a:off x="11599272" y="3163669"/>
            <a:ext cx="13715" cy="1655644"/>
          </a:xfrm>
          <a:custGeom>
            <a:rect b="b" l="l" r="r" t="t"/>
            <a:pathLst>
              <a:path extrusionOk="0" h="1655644" w="13715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5" name="Google Shape;125;p18"/>
          <p:cNvSpPr/>
          <p:nvPr/>
        </p:nvSpPr>
        <p:spPr>
          <a:xfrm rot="2700000">
            <a:off x="12020868" y="4181493"/>
            <a:ext cx="13715" cy="463189"/>
          </a:xfrm>
          <a:custGeom>
            <a:rect b="b" l="l" r="r" t="t"/>
            <a:pathLst>
              <a:path extrusionOk="0" h="463189" w="13715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6" name="Google Shape;126;p18"/>
          <p:cNvSpPr/>
          <p:nvPr/>
        </p:nvSpPr>
        <p:spPr>
          <a:xfrm rot="2700000">
            <a:off x="203277" y="-93899"/>
            <a:ext cx="13716" cy="608068"/>
          </a:xfrm>
          <a:custGeom>
            <a:rect b="b" l="l" r="r" t="t"/>
            <a:pathLst>
              <a:path extrusionOk="0" h="608068" w="13716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7" name="Google Shape;127;p18"/>
          <p:cNvSpPr/>
          <p:nvPr/>
        </p:nvSpPr>
        <p:spPr>
          <a:xfrm rot="2700000">
            <a:off x="624870" y="-268529"/>
            <a:ext cx="13716" cy="1800514"/>
          </a:xfrm>
          <a:custGeom>
            <a:rect b="b" l="l" r="r" t="t"/>
            <a:pathLst>
              <a:path extrusionOk="0" h="1800514" w="13716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8" name="Google Shape;128;p18"/>
          <p:cNvSpPr/>
          <p:nvPr/>
        </p:nvSpPr>
        <p:spPr>
          <a:xfrm rot="2700000">
            <a:off x="1046463" y="-443158"/>
            <a:ext cx="13716" cy="2992958"/>
          </a:xfrm>
          <a:custGeom>
            <a:rect b="b" l="l" r="r" t="t"/>
            <a:pathLst>
              <a:path extrusionOk="0" h="2992958" w="13716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9" name="Google Shape;129;p18"/>
          <p:cNvSpPr/>
          <p:nvPr/>
        </p:nvSpPr>
        <p:spPr>
          <a:xfrm rot="2700000">
            <a:off x="1468056" y="-617788"/>
            <a:ext cx="13716" cy="4185404"/>
          </a:xfrm>
          <a:custGeom>
            <a:rect b="b" l="l" r="r" t="t"/>
            <a:pathLst>
              <a:path extrusionOk="0" h="4185404" w="13716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0" name="Google Shape;130;p18"/>
          <p:cNvSpPr/>
          <p:nvPr/>
        </p:nvSpPr>
        <p:spPr>
          <a:xfrm rot="2700000">
            <a:off x="1889649" y="-792416"/>
            <a:ext cx="13716" cy="5377849"/>
          </a:xfrm>
          <a:custGeom>
            <a:rect b="b" l="l" r="r" t="t"/>
            <a:pathLst>
              <a:path extrusionOk="0" h="5377849" w="13716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1" name="Google Shape;131;p18"/>
          <p:cNvSpPr/>
          <p:nvPr/>
        </p:nvSpPr>
        <p:spPr>
          <a:xfrm flipH="1" rot="8100000">
            <a:off x="2070569" y="-450209"/>
            <a:ext cx="13716" cy="5889566"/>
          </a:xfrm>
          <a:custGeom>
            <a:rect b="b" l="l" r="r" t="t"/>
            <a:pathLst>
              <a:path extrusionOk="0" h="5889566" w="1371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2" name="Google Shape;132;p18"/>
          <p:cNvSpPr/>
          <p:nvPr/>
        </p:nvSpPr>
        <p:spPr>
          <a:xfrm flipH="1" rot="8100000">
            <a:off x="1648976" y="567610"/>
            <a:ext cx="13716" cy="4697119"/>
          </a:xfrm>
          <a:custGeom>
            <a:rect b="b" l="l" r="r" t="t"/>
            <a:pathLst>
              <a:path extrusionOk="0" h="4697119" w="13716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3" name="Google Shape;133;p18"/>
          <p:cNvSpPr/>
          <p:nvPr/>
        </p:nvSpPr>
        <p:spPr>
          <a:xfrm flipH="1" rot="8100000">
            <a:off x="1227383" y="1585424"/>
            <a:ext cx="13716" cy="3504674"/>
          </a:xfrm>
          <a:custGeom>
            <a:rect b="b" l="l" r="r" t="t"/>
            <a:pathLst>
              <a:path extrusionOk="0" h="3504674" w="13716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4" name="Google Shape;134;p18"/>
          <p:cNvSpPr/>
          <p:nvPr/>
        </p:nvSpPr>
        <p:spPr>
          <a:xfrm flipH="1" rot="8100000">
            <a:off x="805790" y="2603242"/>
            <a:ext cx="13716" cy="2312226"/>
          </a:xfrm>
          <a:custGeom>
            <a:rect b="b" l="l" r="r" t="t"/>
            <a:pathLst>
              <a:path extrusionOk="0" h="2312226" w="1371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5" name="Google Shape;135;p18"/>
          <p:cNvSpPr/>
          <p:nvPr/>
        </p:nvSpPr>
        <p:spPr>
          <a:xfrm flipH="1" rot="8100000">
            <a:off x="384198" y="3621057"/>
            <a:ext cx="13716" cy="1119782"/>
          </a:xfrm>
          <a:custGeom>
            <a:rect b="b" l="l" r="r" t="t"/>
            <a:pathLst>
              <a:path extrusionOk="0" h="1119782" w="13716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6" name="Google Shape;136;p18"/>
          <p:cNvSpPr/>
          <p:nvPr/>
        </p:nvSpPr>
        <p:spPr>
          <a:xfrm flipH="1" rot="8100000">
            <a:off x="2705180" y="-953749"/>
            <a:ext cx="13716" cy="6479500"/>
          </a:xfrm>
          <a:custGeom>
            <a:rect b="b" l="l" r="r" t="t"/>
            <a:pathLst>
              <a:path extrusionOk="0" h="6479500" w="13716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7" name="Google Shape;137;p18"/>
          <p:cNvSpPr/>
          <p:nvPr/>
        </p:nvSpPr>
        <p:spPr>
          <a:xfrm flipH="1" rot="8100000">
            <a:off x="4391552" y="-953749"/>
            <a:ext cx="13716" cy="6479500"/>
          </a:xfrm>
          <a:custGeom>
            <a:rect b="b" l="l" r="r" t="t"/>
            <a:pathLst>
              <a:path extrusionOk="0" h="6479500" w="13716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8" name="Google Shape;138;p18"/>
          <p:cNvSpPr/>
          <p:nvPr/>
        </p:nvSpPr>
        <p:spPr>
          <a:xfrm flipH="1" rot="8100000">
            <a:off x="6077925" y="-953749"/>
            <a:ext cx="13716" cy="6479501"/>
          </a:xfrm>
          <a:custGeom>
            <a:rect b="b" l="l" r="r" t="t"/>
            <a:pathLst>
              <a:path extrusionOk="0" h="6479501" w="13716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9" name="Google Shape;139;p18"/>
          <p:cNvSpPr/>
          <p:nvPr/>
        </p:nvSpPr>
        <p:spPr>
          <a:xfrm flipH="1" rot="8100000">
            <a:off x="6916261" y="-965458"/>
            <a:ext cx="13716" cy="6493219"/>
          </a:xfrm>
          <a:custGeom>
            <a:rect b="b" l="l" r="r" t="t"/>
            <a:pathLst>
              <a:path extrusionOk="0" h="6493219" w="13716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40" name="Google Shape;140;p18"/>
          <p:cNvSpPr/>
          <p:nvPr/>
        </p:nvSpPr>
        <p:spPr>
          <a:xfrm flipH="1" rot="8100000">
            <a:off x="7759447" y="-965458"/>
            <a:ext cx="13717" cy="6493219"/>
          </a:xfrm>
          <a:custGeom>
            <a:rect b="b" l="l" r="r" t="t"/>
            <a:pathLst>
              <a:path extrusionOk="0" h="6493219" w="13717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41" name="Google Shape;141;p18"/>
          <p:cNvSpPr/>
          <p:nvPr/>
        </p:nvSpPr>
        <p:spPr>
          <a:xfrm flipH="1" rot="8100000">
            <a:off x="8602633" y="-965458"/>
            <a:ext cx="13716" cy="6493219"/>
          </a:xfrm>
          <a:custGeom>
            <a:rect b="b" l="l" r="r" t="t"/>
            <a:pathLst>
              <a:path extrusionOk="0" h="6493219" w="13716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42" name="Google Shape;142;p18"/>
          <p:cNvSpPr/>
          <p:nvPr/>
        </p:nvSpPr>
        <p:spPr>
          <a:xfrm flipH="1" rot="8100000">
            <a:off x="10088968" y="-882602"/>
            <a:ext cx="13716" cy="5927431"/>
          </a:xfrm>
          <a:custGeom>
            <a:rect b="b" l="l" r="r" t="t"/>
            <a:pathLst>
              <a:path extrusionOk="0" h="5927431" w="13716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43" name="Google Shape;143;p18"/>
          <p:cNvSpPr/>
          <p:nvPr/>
        </p:nvSpPr>
        <p:spPr>
          <a:xfrm flipH="1" rot="8100000">
            <a:off x="10510562" y="-707971"/>
            <a:ext cx="13716" cy="4734985"/>
          </a:xfrm>
          <a:custGeom>
            <a:rect b="b" l="l" r="r" t="t"/>
            <a:pathLst>
              <a:path extrusionOk="0" h="4734985" w="13716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44" name="Google Shape;144;p18"/>
          <p:cNvSpPr/>
          <p:nvPr/>
        </p:nvSpPr>
        <p:spPr>
          <a:xfrm flipH="1" rot="8100000">
            <a:off x="10932155" y="-533342"/>
            <a:ext cx="13716" cy="3542540"/>
          </a:xfrm>
          <a:custGeom>
            <a:rect b="b" l="l" r="r" t="t"/>
            <a:pathLst>
              <a:path extrusionOk="0" h="3542540" w="13716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45" name="Google Shape;145;p18"/>
          <p:cNvSpPr/>
          <p:nvPr/>
        </p:nvSpPr>
        <p:spPr>
          <a:xfrm flipH="1" rot="8100000">
            <a:off x="11353748" y="-358712"/>
            <a:ext cx="13716" cy="2350095"/>
          </a:xfrm>
          <a:custGeom>
            <a:rect b="b" l="l" r="r" t="t"/>
            <a:pathLst>
              <a:path extrusionOk="0" h="2350095" w="13716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46" name="Google Shape;146;p18"/>
          <p:cNvSpPr/>
          <p:nvPr/>
        </p:nvSpPr>
        <p:spPr>
          <a:xfrm flipH="1" rot="8100000">
            <a:off x="11775341" y="-184083"/>
            <a:ext cx="13716" cy="1157650"/>
          </a:xfrm>
          <a:custGeom>
            <a:rect b="b" l="l" r="r" t="t"/>
            <a:pathLst>
              <a:path extrusionOk="0" h="1157650" w="13716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47" name="Google Shape;147;p18"/>
          <p:cNvSpPr/>
          <p:nvPr/>
        </p:nvSpPr>
        <p:spPr>
          <a:xfrm flipH="1" rot="8100000">
            <a:off x="3543517" y="-965458"/>
            <a:ext cx="13716" cy="6493219"/>
          </a:xfrm>
          <a:custGeom>
            <a:rect b="b" l="l" r="r" t="t"/>
            <a:pathLst>
              <a:path extrusionOk="0" h="6493219" w="13716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48" name="Google Shape;148;p18"/>
          <p:cNvSpPr/>
          <p:nvPr/>
        </p:nvSpPr>
        <p:spPr>
          <a:xfrm flipH="1" rot="8100000">
            <a:off x="5229889" y="-965458"/>
            <a:ext cx="13716" cy="6493220"/>
          </a:xfrm>
          <a:custGeom>
            <a:rect b="b" l="l" r="r" t="t"/>
            <a:pathLst>
              <a:path extrusionOk="0" h="6493220" w="13716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49" name="Google Shape;149;p18"/>
          <p:cNvSpPr/>
          <p:nvPr/>
        </p:nvSpPr>
        <p:spPr>
          <a:xfrm rot="-5400000">
            <a:off x="644277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8"/>
          <p:cNvSpPr/>
          <p:nvPr/>
        </p:nvSpPr>
        <p:spPr>
          <a:xfrm rot="-5400000">
            <a:off x="-148774" y="258315"/>
            <a:ext cx="612648" cy="315100"/>
          </a:xfrm>
          <a:custGeom>
            <a:rect b="b" l="l" r="r" t="t"/>
            <a:pathLst>
              <a:path extrusionOk="0" h="315100" w="612648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8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8"/>
          <p:cNvSpPr/>
          <p:nvPr/>
        </p:nvSpPr>
        <p:spPr>
          <a:xfrm rot="-5400000">
            <a:off x="138753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8"/>
          <p:cNvSpPr/>
          <p:nvPr/>
        </p:nvSpPr>
        <p:spPr>
          <a:xfrm rot="-5400000">
            <a:off x="223007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8"/>
          <p:cNvSpPr/>
          <p:nvPr/>
        </p:nvSpPr>
        <p:spPr>
          <a:xfrm rot="-5400000">
            <a:off x="307261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8"/>
          <p:cNvSpPr/>
          <p:nvPr/>
        </p:nvSpPr>
        <p:spPr>
          <a:xfrm rot="-5400000">
            <a:off x="391515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8"/>
          <p:cNvSpPr/>
          <p:nvPr/>
        </p:nvSpPr>
        <p:spPr>
          <a:xfrm rot="-5400000">
            <a:off x="475769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8"/>
          <p:cNvSpPr/>
          <p:nvPr/>
        </p:nvSpPr>
        <p:spPr>
          <a:xfrm rot="-5400000">
            <a:off x="560023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8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8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8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8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8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8"/>
          <p:cNvSpPr/>
          <p:nvPr/>
        </p:nvSpPr>
        <p:spPr>
          <a:xfrm rot="-5400000">
            <a:off x="812785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8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8"/>
          <p:cNvSpPr/>
          <p:nvPr/>
        </p:nvSpPr>
        <p:spPr>
          <a:xfrm rot="-5400000">
            <a:off x="728531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8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8"/>
          <p:cNvSpPr/>
          <p:nvPr/>
        </p:nvSpPr>
        <p:spPr>
          <a:xfrm rot="-5400000">
            <a:off x="981293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8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8"/>
          <p:cNvSpPr/>
          <p:nvPr/>
        </p:nvSpPr>
        <p:spPr>
          <a:xfrm rot="-5400000">
            <a:off x="897039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8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8"/>
          <p:cNvSpPr/>
          <p:nvPr/>
        </p:nvSpPr>
        <p:spPr>
          <a:xfrm rot="-5400000">
            <a:off x="11498011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8"/>
          <p:cNvSpPr/>
          <p:nvPr/>
        </p:nvSpPr>
        <p:spPr>
          <a:xfrm rot="-5400000">
            <a:off x="1065547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8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8"/>
          <p:cNvSpPr/>
          <p:nvPr/>
        </p:nvSpPr>
        <p:spPr>
          <a:xfrm rot="-5400000">
            <a:off x="54499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8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8"/>
          <p:cNvSpPr/>
          <p:nvPr/>
        </p:nvSpPr>
        <p:spPr>
          <a:xfrm>
            <a:off x="0" y="331699"/>
            <a:ext cx="93942" cy="4240302"/>
          </a:xfrm>
          <a:custGeom>
            <a:rect b="b" l="l" r="r" t="t"/>
            <a:pathLst>
              <a:path extrusionOk="0" h="4240302" w="9394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8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8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8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8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8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8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8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8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8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8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8"/>
          <p:cNvSpPr/>
          <p:nvPr/>
        </p:nvSpPr>
        <p:spPr>
          <a:xfrm rot="-5400000">
            <a:off x="602118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8"/>
          <p:cNvSpPr/>
          <p:nvPr/>
        </p:nvSpPr>
        <p:spPr>
          <a:xfrm rot="-5400000">
            <a:off x="96594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8"/>
          <p:cNvSpPr/>
          <p:nvPr/>
        </p:nvSpPr>
        <p:spPr>
          <a:xfrm rot="-5400000">
            <a:off x="180848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8"/>
          <p:cNvSpPr/>
          <p:nvPr/>
        </p:nvSpPr>
        <p:spPr>
          <a:xfrm rot="-5400000">
            <a:off x="265102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8"/>
          <p:cNvSpPr/>
          <p:nvPr/>
        </p:nvSpPr>
        <p:spPr>
          <a:xfrm rot="-5400000">
            <a:off x="349356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8"/>
          <p:cNvSpPr/>
          <p:nvPr/>
        </p:nvSpPr>
        <p:spPr>
          <a:xfrm rot="-5400000">
            <a:off x="433610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8"/>
          <p:cNvSpPr/>
          <p:nvPr/>
        </p:nvSpPr>
        <p:spPr>
          <a:xfrm rot="-5400000">
            <a:off x="517864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8"/>
          <p:cNvSpPr/>
          <p:nvPr/>
        </p:nvSpPr>
        <p:spPr>
          <a:xfrm rot="-5400000">
            <a:off x="770626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8"/>
          <p:cNvSpPr/>
          <p:nvPr/>
        </p:nvSpPr>
        <p:spPr>
          <a:xfrm rot="-5400000">
            <a:off x="686372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8"/>
          <p:cNvSpPr/>
          <p:nvPr/>
        </p:nvSpPr>
        <p:spPr>
          <a:xfrm rot="-5400000">
            <a:off x="939134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8"/>
          <p:cNvSpPr/>
          <p:nvPr/>
        </p:nvSpPr>
        <p:spPr>
          <a:xfrm rot="-5400000">
            <a:off x="854880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8"/>
          <p:cNvSpPr/>
          <p:nvPr/>
        </p:nvSpPr>
        <p:spPr>
          <a:xfrm rot="-5400000">
            <a:off x="11076421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8"/>
          <p:cNvSpPr/>
          <p:nvPr/>
        </p:nvSpPr>
        <p:spPr>
          <a:xfrm rot="-5400000">
            <a:off x="1023388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8"/>
          <p:cNvSpPr/>
          <p:nvPr/>
        </p:nvSpPr>
        <p:spPr>
          <a:xfrm rot="-5400000">
            <a:off x="12340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8"/>
          <p:cNvSpPr/>
          <p:nvPr/>
        </p:nvSpPr>
        <p:spPr>
          <a:xfrm rot="-5400000">
            <a:off x="11760003" y="685578"/>
            <a:ext cx="595780" cy="268215"/>
          </a:xfrm>
          <a:custGeom>
            <a:rect b="b" l="l" r="r" t="t"/>
            <a:pathLst>
              <a:path extrusionOk="0" h="268215" w="59578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8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8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8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8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8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8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8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8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8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8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8"/>
          <p:cNvSpPr/>
          <p:nvPr/>
        </p:nvSpPr>
        <p:spPr>
          <a:xfrm>
            <a:off x="12141892" y="758852"/>
            <a:ext cx="50109" cy="3538433"/>
          </a:xfrm>
          <a:custGeom>
            <a:rect b="b" l="l" r="r" t="t"/>
            <a:pathLst>
              <a:path extrusionOk="0" h="3538433" w="50109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8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8"/>
          <p:cNvSpPr/>
          <p:nvPr/>
        </p:nvSpPr>
        <p:spPr>
          <a:xfrm rot="-5400000">
            <a:off x="617401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8"/>
          <p:cNvSpPr/>
          <p:nvPr/>
        </p:nvSpPr>
        <p:spPr>
          <a:xfrm rot="-5400000">
            <a:off x="111877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8"/>
          <p:cNvSpPr/>
          <p:nvPr/>
        </p:nvSpPr>
        <p:spPr>
          <a:xfrm rot="-5400000">
            <a:off x="196131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8"/>
          <p:cNvSpPr/>
          <p:nvPr/>
        </p:nvSpPr>
        <p:spPr>
          <a:xfrm rot="-5400000">
            <a:off x="280385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8"/>
          <p:cNvSpPr/>
          <p:nvPr/>
        </p:nvSpPr>
        <p:spPr>
          <a:xfrm rot="-5400000">
            <a:off x="364639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8"/>
          <p:cNvSpPr/>
          <p:nvPr/>
        </p:nvSpPr>
        <p:spPr>
          <a:xfrm rot="-5400000">
            <a:off x="448893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8"/>
          <p:cNvSpPr/>
          <p:nvPr/>
        </p:nvSpPr>
        <p:spPr>
          <a:xfrm rot="-5400000">
            <a:off x="533147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8"/>
          <p:cNvSpPr/>
          <p:nvPr/>
        </p:nvSpPr>
        <p:spPr>
          <a:xfrm rot="-5400000">
            <a:off x="785909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8"/>
          <p:cNvSpPr/>
          <p:nvPr/>
        </p:nvSpPr>
        <p:spPr>
          <a:xfrm rot="-5400000">
            <a:off x="701655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8"/>
          <p:cNvSpPr/>
          <p:nvPr/>
        </p:nvSpPr>
        <p:spPr>
          <a:xfrm rot="-5400000">
            <a:off x="954417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8"/>
          <p:cNvSpPr/>
          <p:nvPr/>
        </p:nvSpPr>
        <p:spPr>
          <a:xfrm rot="-5400000">
            <a:off x="870163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8"/>
          <p:cNvSpPr/>
          <p:nvPr/>
        </p:nvSpPr>
        <p:spPr>
          <a:xfrm rot="-5400000">
            <a:off x="11229252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8"/>
          <p:cNvSpPr/>
          <p:nvPr/>
        </p:nvSpPr>
        <p:spPr>
          <a:xfrm rot="-5400000">
            <a:off x="1038671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8"/>
          <p:cNvSpPr/>
          <p:nvPr/>
        </p:nvSpPr>
        <p:spPr>
          <a:xfrm rot="-5400000">
            <a:off x="27623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8"/>
          <p:cNvSpPr/>
          <p:nvPr/>
        </p:nvSpPr>
        <p:spPr>
          <a:xfrm rot="-5400000">
            <a:off x="11908617" y="4923"/>
            <a:ext cx="298552" cy="268215"/>
          </a:xfrm>
          <a:custGeom>
            <a:rect b="b" l="l" r="r" t="t"/>
            <a:pathLst>
              <a:path extrusionOk="0" h="268215" w="298552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8"/>
          <p:cNvSpPr/>
          <p:nvPr/>
        </p:nvSpPr>
        <p:spPr>
          <a:xfrm>
            <a:off x="346332" y="-10245"/>
            <a:ext cx="169752" cy="84875"/>
          </a:xfrm>
          <a:custGeom>
            <a:rect b="b" l="l" r="r" t="t"/>
            <a:pathLst>
              <a:path extrusionOk="0" h="84875" w="169752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8"/>
          <p:cNvSpPr/>
          <p:nvPr/>
        </p:nvSpPr>
        <p:spPr>
          <a:xfrm>
            <a:off x="1188872" y="-10245"/>
            <a:ext cx="169752" cy="84875"/>
          </a:xfrm>
          <a:custGeom>
            <a:rect b="b" l="l" r="r" t="t"/>
            <a:pathLst>
              <a:path extrusionOk="0" h="84875" w="169752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8"/>
          <p:cNvSpPr/>
          <p:nvPr/>
        </p:nvSpPr>
        <p:spPr>
          <a:xfrm>
            <a:off x="2031413" y="-10245"/>
            <a:ext cx="10160587" cy="84875"/>
          </a:xfrm>
          <a:custGeom>
            <a:rect b="b" l="l" r="r" t="t"/>
            <a:pathLst>
              <a:path extrusionOk="0" h="84875" w="10160587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8"/>
          <p:cNvSpPr/>
          <p:nvPr/>
        </p:nvSpPr>
        <p:spPr>
          <a:xfrm rot="-5400000">
            <a:off x="644277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8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8"/>
          <p:cNvSpPr/>
          <p:nvPr/>
        </p:nvSpPr>
        <p:spPr>
          <a:xfrm rot="-5400000">
            <a:off x="-148774" y="1103813"/>
            <a:ext cx="612648" cy="315100"/>
          </a:xfrm>
          <a:custGeom>
            <a:rect b="b" l="l" r="r" t="t"/>
            <a:pathLst>
              <a:path extrusionOk="0" h="315100" w="612648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8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8"/>
          <p:cNvSpPr/>
          <p:nvPr/>
        </p:nvSpPr>
        <p:spPr>
          <a:xfrm rot="-5400000">
            <a:off x="138753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8"/>
          <p:cNvSpPr/>
          <p:nvPr/>
        </p:nvSpPr>
        <p:spPr>
          <a:xfrm rot="-5400000">
            <a:off x="223007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8"/>
          <p:cNvSpPr/>
          <p:nvPr/>
        </p:nvSpPr>
        <p:spPr>
          <a:xfrm rot="-5400000">
            <a:off x="307261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8"/>
          <p:cNvSpPr/>
          <p:nvPr/>
        </p:nvSpPr>
        <p:spPr>
          <a:xfrm rot="-5400000">
            <a:off x="391515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8"/>
          <p:cNvSpPr/>
          <p:nvPr/>
        </p:nvSpPr>
        <p:spPr>
          <a:xfrm rot="-5400000">
            <a:off x="475769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8"/>
          <p:cNvSpPr/>
          <p:nvPr/>
        </p:nvSpPr>
        <p:spPr>
          <a:xfrm rot="-5400000">
            <a:off x="560023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8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8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8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8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8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8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8"/>
          <p:cNvSpPr/>
          <p:nvPr/>
        </p:nvSpPr>
        <p:spPr>
          <a:xfrm rot="-5400000">
            <a:off x="812785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8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8"/>
          <p:cNvSpPr/>
          <p:nvPr/>
        </p:nvSpPr>
        <p:spPr>
          <a:xfrm rot="-5400000">
            <a:off x="728531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8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8"/>
          <p:cNvSpPr/>
          <p:nvPr/>
        </p:nvSpPr>
        <p:spPr>
          <a:xfrm rot="-5400000">
            <a:off x="981293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8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8"/>
          <p:cNvSpPr/>
          <p:nvPr/>
        </p:nvSpPr>
        <p:spPr>
          <a:xfrm rot="-5400000">
            <a:off x="897039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8"/>
          <p:cNvSpPr/>
          <p:nvPr/>
        </p:nvSpPr>
        <p:spPr>
          <a:xfrm rot="-5400000">
            <a:off x="11498011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8"/>
          <p:cNvSpPr/>
          <p:nvPr/>
        </p:nvSpPr>
        <p:spPr>
          <a:xfrm rot="-5400000">
            <a:off x="1065547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8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8"/>
          <p:cNvSpPr/>
          <p:nvPr/>
        </p:nvSpPr>
        <p:spPr>
          <a:xfrm rot="-5400000">
            <a:off x="54499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8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8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8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8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8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8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8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8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8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8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8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8"/>
          <p:cNvSpPr/>
          <p:nvPr/>
        </p:nvSpPr>
        <p:spPr>
          <a:xfrm rot="-5400000">
            <a:off x="602118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8"/>
          <p:cNvSpPr/>
          <p:nvPr/>
        </p:nvSpPr>
        <p:spPr>
          <a:xfrm rot="-5400000">
            <a:off x="96594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8"/>
          <p:cNvSpPr/>
          <p:nvPr/>
        </p:nvSpPr>
        <p:spPr>
          <a:xfrm rot="-5400000">
            <a:off x="180848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8"/>
          <p:cNvSpPr/>
          <p:nvPr/>
        </p:nvSpPr>
        <p:spPr>
          <a:xfrm rot="-5400000">
            <a:off x="265102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8"/>
          <p:cNvSpPr/>
          <p:nvPr/>
        </p:nvSpPr>
        <p:spPr>
          <a:xfrm rot="-5400000">
            <a:off x="349356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8"/>
          <p:cNvSpPr/>
          <p:nvPr/>
        </p:nvSpPr>
        <p:spPr>
          <a:xfrm rot="-5400000">
            <a:off x="433610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8"/>
          <p:cNvSpPr/>
          <p:nvPr/>
        </p:nvSpPr>
        <p:spPr>
          <a:xfrm rot="-5400000">
            <a:off x="517864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8"/>
          <p:cNvSpPr/>
          <p:nvPr/>
        </p:nvSpPr>
        <p:spPr>
          <a:xfrm rot="-5400000">
            <a:off x="770626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8"/>
          <p:cNvSpPr/>
          <p:nvPr/>
        </p:nvSpPr>
        <p:spPr>
          <a:xfrm rot="-5400000">
            <a:off x="686372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8"/>
          <p:cNvSpPr/>
          <p:nvPr/>
        </p:nvSpPr>
        <p:spPr>
          <a:xfrm rot="-5400000">
            <a:off x="939134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8"/>
          <p:cNvSpPr/>
          <p:nvPr/>
        </p:nvSpPr>
        <p:spPr>
          <a:xfrm rot="-5400000">
            <a:off x="854880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8"/>
          <p:cNvSpPr/>
          <p:nvPr/>
        </p:nvSpPr>
        <p:spPr>
          <a:xfrm rot="-5400000">
            <a:off x="11076421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8"/>
          <p:cNvSpPr/>
          <p:nvPr/>
        </p:nvSpPr>
        <p:spPr>
          <a:xfrm rot="-5400000">
            <a:off x="1023388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8"/>
          <p:cNvSpPr/>
          <p:nvPr/>
        </p:nvSpPr>
        <p:spPr>
          <a:xfrm rot="-5400000">
            <a:off x="12340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8"/>
          <p:cNvSpPr/>
          <p:nvPr/>
        </p:nvSpPr>
        <p:spPr>
          <a:xfrm rot="-5400000">
            <a:off x="11760002" y="1531078"/>
            <a:ext cx="595781" cy="268215"/>
          </a:xfrm>
          <a:custGeom>
            <a:rect b="b" l="l" r="r" t="t"/>
            <a:pathLst>
              <a:path extrusionOk="0" h="268215" w="595781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8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8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8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8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8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8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8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8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8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8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8"/>
          <p:cNvSpPr/>
          <p:nvPr/>
        </p:nvSpPr>
        <p:spPr>
          <a:xfrm rot="-5400000">
            <a:off x="644277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8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8"/>
          <p:cNvSpPr/>
          <p:nvPr/>
        </p:nvSpPr>
        <p:spPr>
          <a:xfrm rot="-5400000">
            <a:off x="-148774" y="1946410"/>
            <a:ext cx="612648" cy="315100"/>
          </a:xfrm>
          <a:custGeom>
            <a:rect b="b" l="l" r="r" t="t"/>
            <a:pathLst>
              <a:path extrusionOk="0" h="315100" w="612648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8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8"/>
          <p:cNvSpPr/>
          <p:nvPr/>
        </p:nvSpPr>
        <p:spPr>
          <a:xfrm rot="-5400000">
            <a:off x="138753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8"/>
          <p:cNvSpPr/>
          <p:nvPr/>
        </p:nvSpPr>
        <p:spPr>
          <a:xfrm rot="-5400000">
            <a:off x="223007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8"/>
          <p:cNvSpPr/>
          <p:nvPr/>
        </p:nvSpPr>
        <p:spPr>
          <a:xfrm rot="-5400000">
            <a:off x="307261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8"/>
          <p:cNvSpPr/>
          <p:nvPr/>
        </p:nvSpPr>
        <p:spPr>
          <a:xfrm rot="-5400000">
            <a:off x="391515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8"/>
          <p:cNvSpPr/>
          <p:nvPr/>
        </p:nvSpPr>
        <p:spPr>
          <a:xfrm rot="-5400000">
            <a:off x="475769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8"/>
          <p:cNvSpPr/>
          <p:nvPr/>
        </p:nvSpPr>
        <p:spPr>
          <a:xfrm rot="-5400000">
            <a:off x="560023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18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8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8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8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8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8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18"/>
          <p:cNvSpPr/>
          <p:nvPr/>
        </p:nvSpPr>
        <p:spPr>
          <a:xfrm rot="-5400000">
            <a:off x="812785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8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8"/>
          <p:cNvSpPr/>
          <p:nvPr/>
        </p:nvSpPr>
        <p:spPr>
          <a:xfrm rot="-5400000">
            <a:off x="728531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18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8"/>
          <p:cNvSpPr/>
          <p:nvPr/>
        </p:nvSpPr>
        <p:spPr>
          <a:xfrm rot="-5400000">
            <a:off x="981293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8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8"/>
          <p:cNvSpPr/>
          <p:nvPr/>
        </p:nvSpPr>
        <p:spPr>
          <a:xfrm rot="-5400000">
            <a:off x="897039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8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8"/>
          <p:cNvSpPr/>
          <p:nvPr/>
        </p:nvSpPr>
        <p:spPr>
          <a:xfrm rot="-5400000">
            <a:off x="11498011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18"/>
          <p:cNvSpPr/>
          <p:nvPr/>
        </p:nvSpPr>
        <p:spPr>
          <a:xfrm rot="-5400000">
            <a:off x="1065547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1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18"/>
          <p:cNvSpPr/>
          <p:nvPr/>
        </p:nvSpPr>
        <p:spPr>
          <a:xfrm rot="-5400000">
            <a:off x="54499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18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1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18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18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8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18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18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8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18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18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1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8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18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18"/>
          <p:cNvSpPr/>
          <p:nvPr/>
        </p:nvSpPr>
        <p:spPr>
          <a:xfrm rot="-5400000">
            <a:off x="602118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18"/>
          <p:cNvSpPr/>
          <p:nvPr/>
        </p:nvSpPr>
        <p:spPr>
          <a:xfrm rot="-5400000">
            <a:off x="96594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18"/>
          <p:cNvSpPr/>
          <p:nvPr/>
        </p:nvSpPr>
        <p:spPr>
          <a:xfrm rot="-5400000">
            <a:off x="180848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18"/>
          <p:cNvSpPr/>
          <p:nvPr/>
        </p:nvSpPr>
        <p:spPr>
          <a:xfrm rot="-5400000">
            <a:off x="265102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18"/>
          <p:cNvSpPr/>
          <p:nvPr/>
        </p:nvSpPr>
        <p:spPr>
          <a:xfrm rot="-5400000">
            <a:off x="349356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18"/>
          <p:cNvSpPr/>
          <p:nvPr/>
        </p:nvSpPr>
        <p:spPr>
          <a:xfrm rot="-5400000">
            <a:off x="433610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18"/>
          <p:cNvSpPr/>
          <p:nvPr/>
        </p:nvSpPr>
        <p:spPr>
          <a:xfrm rot="-5400000">
            <a:off x="517864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18"/>
          <p:cNvSpPr/>
          <p:nvPr/>
        </p:nvSpPr>
        <p:spPr>
          <a:xfrm rot="-5400000">
            <a:off x="770626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18"/>
          <p:cNvSpPr/>
          <p:nvPr/>
        </p:nvSpPr>
        <p:spPr>
          <a:xfrm rot="-5400000">
            <a:off x="686372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18"/>
          <p:cNvSpPr/>
          <p:nvPr/>
        </p:nvSpPr>
        <p:spPr>
          <a:xfrm rot="-5400000">
            <a:off x="939134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18"/>
          <p:cNvSpPr/>
          <p:nvPr/>
        </p:nvSpPr>
        <p:spPr>
          <a:xfrm rot="-5400000">
            <a:off x="854880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18"/>
          <p:cNvSpPr/>
          <p:nvPr/>
        </p:nvSpPr>
        <p:spPr>
          <a:xfrm rot="-5400000">
            <a:off x="11076421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18"/>
          <p:cNvSpPr/>
          <p:nvPr/>
        </p:nvSpPr>
        <p:spPr>
          <a:xfrm rot="-5400000">
            <a:off x="1023388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18"/>
          <p:cNvSpPr/>
          <p:nvPr/>
        </p:nvSpPr>
        <p:spPr>
          <a:xfrm rot="-5400000">
            <a:off x="12340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18"/>
          <p:cNvSpPr/>
          <p:nvPr/>
        </p:nvSpPr>
        <p:spPr>
          <a:xfrm rot="-5400000">
            <a:off x="11760003" y="2373673"/>
            <a:ext cx="595780" cy="268215"/>
          </a:xfrm>
          <a:custGeom>
            <a:rect b="b" l="l" r="r" t="t"/>
            <a:pathLst>
              <a:path extrusionOk="0" h="268215" w="59578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8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8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1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18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18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18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18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18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18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1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18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18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1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18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18"/>
          <p:cNvSpPr/>
          <p:nvPr/>
        </p:nvSpPr>
        <p:spPr>
          <a:xfrm rot="-5400000">
            <a:off x="644277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18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18"/>
          <p:cNvSpPr/>
          <p:nvPr/>
        </p:nvSpPr>
        <p:spPr>
          <a:xfrm rot="-5400000">
            <a:off x="-148774" y="2795083"/>
            <a:ext cx="612648" cy="315100"/>
          </a:xfrm>
          <a:custGeom>
            <a:rect b="b" l="l" r="r" t="t"/>
            <a:pathLst>
              <a:path extrusionOk="0" h="315100" w="612648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18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18"/>
          <p:cNvSpPr/>
          <p:nvPr/>
        </p:nvSpPr>
        <p:spPr>
          <a:xfrm rot="-5400000">
            <a:off x="138753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18"/>
          <p:cNvSpPr/>
          <p:nvPr/>
        </p:nvSpPr>
        <p:spPr>
          <a:xfrm rot="-5400000">
            <a:off x="223007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18"/>
          <p:cNvSpPr/>
          <p:nvPr/>
        </p:nvSpPr>
        <p:spPr>
          <a:xfrm rot="-5400000">
            <a:off x="307261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8"/>
          <p:cNvSpPr/>
          <p:nvPr/>
        </p:nvSpPr>
        <p:spPr>
          <a:xfrm rot="-5400000">
            <a:off x="391515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18"/>
          <p:cNvSpPr/>
          <p:nvPr/>
        </p:nvSpPr>
        <p:spPr>
          <a:xfrm rot="-5400000">
            <a:off x="475769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18"/>
          <p:cNvSpPr/>
          <p:nvPr/>
        </p:nvSpPr>
        <p:spPr>
          <a:xfrm rot="-5400000">
            <a:off x="560023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18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18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1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18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18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1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18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18"/>
          <p:cNvSpPr/>
          <p:nvPr/>
        </p:nvSpPr>
        <p:spPr>
          <a:xfrm rot="-5400000">
            <a:off x="812785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18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18"/>
          <p:cNvSpPr/>
          <p:nvPr/>
        </p:nvSpPr>
        <p:spPr>
          <a:xfrm rot="-5400000">
            <a:off x="728531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18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18"/>
          <p:cNvSpPr/>
          <p:nvPr/>
        </p:nvSpPr>
        <p:spPr>
          <a:xfrm rot="-5400000">
            <a:off x="981293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18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8"/>
          <p:cNvSpPr/>
          <p:nvPr/>
        </p:nvSpPr>
        <p:spPr>
          <a:xfrm rot="-5400000">
            <a:off x="897039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8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18"/>
          <p:cNvSpPr/>
          <p:nvPr/>
        </p:nvSpPr>
        <p:spPr>
          <a:xfrm rot="-5400000">
            <a:off x="11498011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18"/>
          <p:cNvSpPr/>
          <p:nvPr/>
        </p:nvSpPr>
        <p:spPr>
          <a:xfrm rot="-5400000">
            <a:off x="1065547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18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18"/>
          <p:cNvSpPr/>
          <p:nvPr/>
        </p:nvSpPr>
        <p:spPr>
          <a:xfrm rot="-5400000">
            <a:off x="54499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18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18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18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1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18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18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1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18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18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18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18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18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18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1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18"/>
          <p:cNvSpPr/>
          <p:nvPr/>
        </p:nvSpPr>
        <p:spPr>
          <a:xfrm rot="-5400000">
            <a:off x="602118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18"/>
          <p:cNvSpPr/>
          <p:nvPr/>
        </p:nvSpPr>
        <p:spPr>
          <a:xfrm rot="-5400000">
            <a:off x="96594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18"/>
          <p:cNvSpPr/>
          <p:nvPr/>
        </p:nvSpPr>
        <p:spPr>
          <a:xfrm rot="-5400000">
            <a:off x="180848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18"/>
          <p:cNvSpPr/>
          <p:nvPr/>
        </p:nvSpPr>
        <p:spPr>
          <a:xfrm rot="-5400000">
            <a:off x="265102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18"/>
          <p:cNvSpPr/>
          <p:nvPr/>
        </p:nvSpPr>
        <p:spPr>
          <a:xfrm rot="-5400000">
            <a:off x="349356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18"/>
          <p:cNvSpPr/>
          <p:nvPr/>
        </p:nvSpPr>
        <p:spPr>
          <a:xfrm rot="-5400000">
            <a:off x="433610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8"/>
          <p:cNvSpPr/>
          <p:nvPr/>
        </p:nvSpPr>
        <p:spPr>
          <a:xfrm rot="-5400000">
            <a:off x="517864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8"/>
          <p:cNvSpPr/>
          <p:nvPr/>
        </p:nvSpPr>
        <p:spPr>
          <a:xfrm rot="-5400000">
            <a:off x="770626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8"/>
          <p:cNvSpPr/>
          <p:nvPr/>
        </p:nvSpPr>
        <p:spPr>
          <a:xfrm rot="-5400000">
            <a:off x="686372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8"/>
          <p:cNvSpPr/>
          <p:nvPr/>
        </p:nvSpPr>
        <p:spPr>
          <a:xfrm rot="-5400000">
            <a:off x="939134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8"/>
          <p:cNvSpPr/>
          <p:nvPr/>
        </p:nvSpPr>
        <p:spPr>
          <a:xfrm rot="-5400000">
            <a:off x="854880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8"/>
          <p:cNvSpPr/>
          <p:nvPr/>
        </p:nvSpPr>
        <p:spPr>
          <a:xfrm rot="-5400000">
            <a:off x="11076421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8"/>
          <p:cNvSpPr/>
          <p:nvPr/>
        </p:nvSpPr>
        <p:spPr>
          <a:xfrm rot="-5400000">
            <a:off x="1023388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8"/>
          <p:cNvSpPr/>
          <p:nvPr/>
        </p:nvSpPr>
        <p:spPr>
          <a:xfrm rot="-5400000">
            <a:off x="12340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8"/>
          <p:cNvSpPr/>
          <p:nvPr/>
        </p:nvSpPr>
        <p:spPr>
          <a:xfrm rot="-5400000">
            <a:off x="11760002" y="3223930"/>
            <a:ext cx="595781" cy="268215"/>
          </a:xfrm>
          <a:custGeom>
            <a:rect b="b" l="l" r="r" t="t"/>
            <a:pathLst>
              <a:path extrusionOk="0" h="268215" w="595781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8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8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8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8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8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8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8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8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8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8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18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8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8"/>
          <p:cNvSpPr/>
          <p:nvPr/>
        </p:nvSpPr>
        <p:spPr>
          <a:xfrm rot="-5400000">
            <a:off x="644277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1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18"/>
          <p:cNvSpPr/>
          <p:nvPr/>
        </p:nvSpPr>
        <p:spPr>
          <a:xfrm rot="-5400000">
            <a:off x="-148774" y="3639262"/>
            <a:ext cx="612648" cy="315100"/>
          </a:xfrm>
          <a:custGeom>
            <a:rect b="b" l="l" r="r" t="t"/>
            <a:pathLst>
              <a:path extrusionOk="0" h="315100" w="612648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18"/>
          <p:cNvSpPr/>
          <p:nvPr/>
        </p:nvSpPr>
        <p:spPr>
          <a:xfrm rot="-5400000">
            <a:off x="138753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18"/>
          <p:cNvSpPr/>
          <p:nvPr/>
        </p:nvSpPr>
        <p:spPr>
          <a:xfrm rot="-5400000">
            <a:off x="223007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18"/>
          <p:cNvSpPr/>
          <p:nvPr/>
        </p:nvSpPr>
        <p:spPr>
          <a:xfrm rot="-5400000">
            <a:off x="307261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18"/>
          <p:cNvSpPr/>
          <p:nvPr/>
        </p:nvSpPr>
        <p:spPr>
          <a:xfrm rot="-5400000">
            <a:off x="391515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18"/>
          <p:cNvSpPr/>
          <p:nvPr/>
        </p:nvSpPr>
        <p:spPr>
          <a:xfrm rot="-5400000">
            <a:off x="475769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18"/>
          <p:cNvSpPr/>
          <p:nvPr/>
        </p:nvSpPr>
        <p:spPr>
          <a:xfrm rot="-5400000">
            <a:off x="560023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18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8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8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1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8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18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18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18"/>
          <p:cNvSpPr/>
          <p:nvPr/>
        </p:nvSpPr>
        <p:spPr>
          <a:xfrm rot="-5400000">
            <a:off x="812785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18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18"/>
          <p:cNvSpPr/>
          <p:nvPr/>
        </p:nvSpPr>
        <p:spPr>
          <a:xfrm rot="-5400000">
            <a:off x="728531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1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18"/>
          <p:cNvSpPr/>
          <p:nvPr/>
        </p:nvSpPr>
        <p:spPr>
          <a:xfrm rot="-5400000">
            <a:off x="981293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18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18"/>
          <p:cNvSpPr/>
          <p:nvPr/>
        </p:nvSpPr>
        <p:spPr>
          <a:xfrm rot="-5400000">
            <a:off x="897039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18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18"/>
          <p:cNvSpPr/>
          <p:nvPr/>
        </p:nvSpPr>
        <p:spPr>
          <a:xfrm rot="-5400000">
            <a:off x="11498011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18"/>
          <p:cNvSpPr/>
          <p:nvPr/>
        </p:nvSpPr>
        <p:spPr>
          <a:xfrm rot="-5400000">
            <a:off x="1065547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18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18"/>
          <p:cNvSpPr/>
          <p:nvPr/>
        </p:nvSpPr>
        <p:spPr>
          <a:xfrm rot="-5400000">
            <a:off x="54499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18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18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18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18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1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1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18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18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18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18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18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18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18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18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18"/>
          <p:cNvSpPr/>
          <p:nvPr/>
        </p:nvSpPr>
        <p:spPr>
          <a:xfrm rot="-5400000">
            <a:off x="602118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18"/>
          <p:cNvSpPr/>
          <p:nvPr/>
        </p:nvSpPr>
        <p:spPr>
          <a:xfrm rot="-5400000">
            <a:off x="96594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18"/>
          <p:cNvSpPr/>
          <p:nvPr/>
        </p:nvSpPr>
        <p:spPr>
          <a:xfrm rot="-5400000">
            <a:off x="180848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18"/>
          <p:cNvSpPr/>
          <p:nvPr/>
        </p:nvSpPr>
        <p:spPr>
          <a:xfrm rot="-5400000">
            <a:off x="265102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8"/>
          <p:cNvSpPr/>
          <p:nvPr/>
        </p:nvSpPr>
        <p:spPr>
          <a:xfrm rot="-5400000">
            <a:off x="349356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8"/>
          <p:cNvSpPr/>
          <p:nvPr/>
        </p:nvSpPr>
        <p:spPr>
          <a:xfrm rot="-5400000">
            <a:off x="433610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18"/>
          <p:cNvSpPr/>
          <p:nvPr/>
        </p:nvSpPr>
        <p:spPr>
          <a:xfrm rot="-5400000">
            <a:off x="517864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18"/>
          <p:cNvSpPr/>
          <p:nvPr/>
        </p:nvSpPr>
        <p:spPr>
          <a:xfrm rot="-5400000">
            <a:off x="770626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18"/>
          <p:cNvSpPr/>
          <p:nvPr/>
        </p:nvSpPr>
        <p:spPr>
          <a:xfrm rot="-5400000">
            <a:off x="686372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18"/>
          <p:cNvSpPr/>
          <p:nvPr/>
        </p:nvSpPr>
        <p:spPr>
          <a:xfrm rot="-5400000">
            <a:off x="939134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18"/>
          <p:cNvSpPr/>
          <p:nvPr/>
        </p:nvSpPr>
        <p:spPr>
          <a:xfrm rot="-5400000">
            <a:off x="854880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18"/>
          <p:cNvSpPr/>
          <p:nvPr/>
        </p:nvSpPr>
        <p:spPr>
          <a:xfrm rot="-5400000">
            <a:off x="11076421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8"/>
          <p:cNvSpPr/>
          <p:nvPr/>
        </p:nvSpPr>
        <p:spPr>
          <a:xfrm rot="-5400000">
            <a:off x="1023388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8"/>
          <p:cNvSpPr/>
          <p:nvPr/>
        </p:nvSpPr>
        <p:spPr>
          <a:xfrm rot="-5400000">
            <a:off x="12340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8"/>
          <p:cNvSpPr/>
          <p:nvPr/>
        </p:nvSpPr>
        <p:spPr>
          <a:xfrm rot="-5400000">
            <a:off x="11760002" y="4069935"/>
            <a:ext cx="595781" cy="268215"/>
          </a:xfrm>
          <a:custGeom>
            <a:rect b="b" l="l" r="r" t="t"/>
            <a:pathLst>
              <a:path extrusionOk="0" h="268215" w="595781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18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18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8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8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8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1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1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18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8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8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8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18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18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18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8"/>
          <p:cNvSpPr/>
          <p:nvPr/>
        </p:nvSpPr>
        <p:spPr>
          <a:xfrm rot="-5400000">
            <a:off x="6636142" y="4185695"/>
            <a:ext cx="232840" cy="539773"/>
          </a:xfrm>
          <a:custGeom>
            <a:rect b="b" l="l" r="r" t="t"/>
            <a:pathLst>
              <a:path extrusionOk="0" h="539773" w="23284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8"/>
          <p:cNvSpPr/>
          <p:nvPr/>
        </p:nvSpPr>
        <p:spPr>
          <a:xfrm rot="-5400000">
            <a:off x="22905" y="4316257"/>
            <a:ext cx="232840" cy="278649"/>
          </a:xfrm>
          <a:custGeom>
            <a:rect b="b" l="l" r="r" t="t"/>
            <a:pathLst>
              <a:path extrusionOk="0" h="278649" w="232840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8"/>
          <p:cNvSpPr/>
          <p:nvPr/>
        </p:nvSpPr>
        <p:spPr>
          <a:xfrm rot="-5400000">
            <a:off x="158090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8"/>
          <p:cNvSpPr/>
          <p:nvPr/>
        </p:nvSpPr>
        <p:spPr>
          <a:xfrm rot="-5400000">
            <a:off x="242344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18"/>
          <p:cNvSpPr/>
          <p:nvPr/>
        </p:nvSpPr>
        <p:spPr>
          <a:xfrm rot="-5400000">
            <a:off x="326598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18"/>
          <p:cNvSpPr/>
          <p:nvPr/>
        </p:nvSpPr>
        <p:spPr>
          <a:xfrm rot="-5400000">
            <a:off x="4108522" y="4185695"/>
            <a:ext cx="232840" cy="539773"/>
          </a:xfrm>
          <a:custGeom>
            <a:rect b="b" l="l" r="r" t="t"/>
            <a:pathLst>
              <a:path extrusionOk="0" h="539773" w="232840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8"/>
          <p:cNvSpPr/>
          <p:nvPr/>
        </p:nvSpPr>
        <p:spPr>
          <a:xfrm rot="-5400000">
            <a:off x="4951062" y="4185695"/>
            <a:ext cx="232840" cy="539773"/>
          </a:xfrm>
          <a:custGeom>
            <a:rect b="b" l="l" r="r" t="t"/>
            <a:pathLst>
              <a:path extrusionOk="0" h="539773" w="23284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18"/>
          <p:cNvSpPr/>
          <p:nvPr/>
        </p:nvSpPr>
        <p:spPr>
          <a:xfrm rot="-5400000">
            <a:off x="5793602" y="4185695"/>
            <a:ext cx="232840" cy="539773"/>
          </a:xfrm>
          <a:custGeom>
            <a:rect b="b" l="l" r="r" t="t"/>
            <a:pathLst>
              <a:path extrusionOk="0" h="539773" w="23284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18"/>
          <p:cNvSpPr/>
          <p:nvPr/>
        </p:nvSpPr>
        <p:spPr>
          <a:xfrm rot="-5400000">
            <a:off x="832122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8"/>
          <p:cNvSpPr/>
          <p:nvPr/>
        </p:nvSpPr>
        <p:spPr>
          <a:xfrm rot="-5400000">
            <a:off x="7478682" y="4185695"/>
            <a:ext cx="232840" cy="539773"/>
          </a:xfrm>
          <a:custGeom>
            <a:rect b="b" l="l" r="r" t="t"/>
            <a:pathLst>
              <a:path extrusionOk="0" h="539773" w="23284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18"/>
          <p:cNvSpPr/>
          <p:nvPr/>
        </p:nvSpPr>
        <p:spPr>
          <a:xfrm rot="-5400000">
            <a:off x="1000630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18"/>
          <p:cNvSpPr/>
          <p:nvPr/>
        </p:nvSpPr>
        <p:spPr>
          <a:xfrm rot="-5400000">
            <a:off x="916376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8"/>
          <p:cNvSpPr/>
          <p:nvPr/>
        </p:nvSpPr>
        <p:spPr>
          <a:xfrm rot="-5400000">
            <a:off x="11691380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18"/>
          <p:cNvSpPr/>
          <p:nvPr/>
        </p:nvSpPr>
        <p:spPr>
          <a:xfrm rot="-5400000">
            <a:off x="1084884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18"/>
          <p:cNvSpPr/>
          <p:nvPr/>
        </p:nvSpPr>
        <p:spPr>
          <a:xfrm rot="-5400000">
            <a:off x="733383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8"/>
          <p:cNvSpPr/>
          <p:nvPr/>
        </p:nvSpPr>
        <p:spPr>
          <a:xfrm>
            <a:off x="812619" y="4561319"/>
            <a:ext cx="11030995" cy="10682"/>
          </a:xfrm>
          <a:custGeom>
            <a:rect b="b" l="l" r="r" t="t"/>
            <a:pathLst>
              <a:path extrusionOk="0" h="10682" w="11030995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18"/>
          <p:cNvSpPr txBox="1"/>
          <p:nvPr>
            <p:ph type="ctr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6" name="Google Shape;546;p18"/>
          <p:cNvSpPr txBox="1"/>
          <p:nvPr>
            <p:ph idx="1" type="subTitle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47" name="Google Shape;547;p18"/>
          <p:cNvSpPr txBox="1"/>
          <p:nvPr>
            <p:ph idx="10" type="dt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8" name="Google Shape;548;p18"/>
          <p:cNvSpPr txBox="1"/>
          <p:nvPr>
            <p:ph idx="11" type="ftr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9" name="Google Shape;549;p18"/>
          <p:cNvSpPr txBox="1"/>
          <p:nvPr>
            <p:ph idx="12" type="sldNum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50" name="Google Shape;550;p18"/>
          <p:cNvCxnSpPr/>
          <p:nvPr/>
        </p:nvCxnSpPr>
        <p:spPr>
          <a:xfrm rot="10800000">
            <a:off x="8386842" y="5264106"/>
            <a:ext cx="0" cy="9144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19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3" name="Google Shape;553;p19"/>
          <p:cNvSpPr txBox="1"/>
          <p:nvPr>
            <p:ph idx="1" type="body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554" name="Google Shape;554;p19"/>
          <p:cNvSpPr txBox="1"/>
          <p:nvPr>
            <p:ph idx="10" type="dt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5" name="Google Shape;555;p19"/>
          <p:cNvSpPr txBox="1"/>
          <p:nvPr>
            <p:ph idx="11" type="ftr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6" name="Google Shape;556;p19"/>
          <p:cNvSpPr txBox="1"/>
          <p:nvPr>
            <p:ph idx="12" type="sldNum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8" name="Google Shape;558;p20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59" name="Google Shape;559;p20"/>
            <p:cNvCxnSpPr/>
            <p:nvPr/>
          </p:nvCxnSpPr>
          <p:spPr>
            <a:xfrm>
              <a:off x="0" y="4215753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075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60" name="Google Shape;560;p20"/>
            <p:cNvCxnSpPr/>
            <p:nvPr/>
          </p:nvCxnSpPr>
          <p:spPr>
            <a:xfrm>
              <a:off x="0" y="3794032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075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61" name="Google Shape;561;p20"/>
            <p:cNvCxnSpPr/>
            <p:nvPr/>
          </p:nvCxnSpPr>
          <p:spPr>
            <a:xfrm>
              <a:off x="0" y="3372310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075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62" name="Google Shape;562;p20"/>
            <p:cNvCxnSpPr/>
            <p:nvPr/>
          </p:nvCxnSpPr>
          <p:spPr>
            <a:xfrm>
              <a:off x="0" y="2950588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075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63" name="Google Shape;563;p20"/>
            <p:cNvCxnSpPr/>
            <p:nvPr/>
          </p:nvCxnSpPr>
          <p:spPr>
            <a:xfrm>
              <a:off x="0" y="2528866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075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64" name="Google Shape;564;p20"/>
            <p:cNvCxnSpPr/>
            <p:nvPr/>
          </p:nvCxnSpPr>
          <p:spPr>
            <a:xfrm>
              <a:off x="0" y="2107144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075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65" name="Google Shape;565;p20"/>
            <p:cNvCxnSpPr/>
            <p:nvPr/>
          </p:nvCxnSpPr>
          <p:spPr>
            <a:xfrm>
              <a:off x="0" y="1685422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075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66" name="Google Shape;566;p20"/>
            <p:cNvCxnSpPr/>
            <p:nvPr/>
          </p:nvCxnSpPr>
          <p:spPr>
            <a:xfrm>
              <a:off x="0" y="1263700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075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67" name="Google Shape;567;p20"/>
            <p:cNvCxnSpPr/>
            <p:nvPr/>
          </p:nvCxnSpPr>
          <p:spPr>
            <a:xfrm>
              <a:off x="0" y="841978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075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68" name="Google Shape;568;p20"/>
            <p:cNvCxnSpPr/>
            <p:nvPr/>
          </p:nvCxnSpPr>
          <p:spPr>
            <a:xfrm>
              <a:off x="0" y="420256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075A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569" name="Google Shape;569;p20"/>
          <p:cNvSpPr/>
          <p:nvPr/>
        </p:nvSpPr>
        <p:spPr>
          <a:xfrm flipH="1" rot="8100000">
            <a:off x="9445819" y="-965459"/>
            <a:ext cx="13717" cy="6493220"/>
          </a:xfrm>
          <a:custGeom>
            <a:rect b="b" l="l" r="r" t="t"/>
            <a:pathLst>
              <a:path extrusionOk="0" h="6493220" w="13717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0" name="Google Shape;570;p20"/>
          <p:cNvSpPr/>
          <p:nvPr/>
        </p:nvSpPr>
        <p:spPr>
          <a:xfrm>
            <a:off x="0" y="0"/>
            <a:ext cx="11816540" cy="4572004"/>
          </a:xfrm>
          <a:custGeom>
            <a:rect b="b" l="l" r="r" t="t"/>
            <a:pathLst>
              <a:path extrusionOk="0" h="4572004" w="11816540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1" name="Google Shape;571;p20"/>
          <p:cNvSpPr/>
          <p:nvPr/>
        </p:nvSpPr>
        <p:spPr>
          <a:xfrm rot="2700000">
            <a:off x="2311242" y="-967047"/>
            <a:ext cx="13716" cy="6570294"/>
          </a:xfrm>
          <a:custGeom>
            <a:rect b="b" l="l" r="r" t="t"/>
            <a:pathLst>
              <a:path extrusionOk="0" h="6570294" w="13716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2" name="Google Shape;572;p20"/>
          <p:cNvSpPr/>
          <p:nvPr/>
        </p:nvSpPr>
        <p:spPr>
          <a:xfrm rot="2700000">
            <a:off x="3186527" y="-953751"/>
            <a:ext cx="13716" cy="6479503"/>
          </a:xfrm>
          <a:custGeom>
            <a:rect b="b" l="l" r="r" t="t"/>
            <a:pathLst>
              <a:path extrusionOk="0" h="6479503" w="13716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3" name="Google Shape;573;p20"/>
          <p:cNvSpPr/>
          <p:nvPr/>
        </p:nvSpPr>
        <p:spPr>
          <a:xfrm rot="2700000">
            <a:off x="4029713" y="-953750"/>
            <a:ext cx="13716" cy="6479503"/>
          </a:xfrm>
          <a:custGeom>
            <a:rect b="b" l="l" r="r" t="t"/>
            <a:pathLst>
              <a:path extrusionOk="0" h="6479503" w="13716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4" name="Google Shape;574;p20"/>
          <p:cNvSpPr/>
          <p:nvPr/>
        </p:nvSpPr>
        <p:spPr>
          <a:xfrm rot="2700000">
            <a:off x="4872899" y="-953750"/>
            <a:ext cx="13716" cy="6479503"/>
          </a:xfrm>
          <a:custGeom>
            <a:rect b="b" l="l" r="r" t="t"/>
            <a:pathLst>
              <a:path extrusionOk="0" h="6479503" w="13716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5" name="Google Shape;575;p20"/>
          <p:cNvSpPr/>
          <p:nvPr/>
        </p:nvSpPr>
        <p:spPr>
          <a:xfrm rot="2700000">
            <a:off x="5716086" y="-953749"/>
            <a:ext cx="13716" cy="6479501"/>
          </a:xfrm>
          <a:custGeom>
            <a:rect b="b" l="l" r="r" t="t"/>
            <a:pathLst>
              <a:path extrusionOk="0" h="6479501" w="13716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6" name="Google Shape;576;p20"/>
          <p:cNvSpPr/>
          <p:nvPr/>
        </p:nvSpPr>
        <p:spPr>
          <a:xfrm rot="2700000">
            <a:off x="6559272" y="-953750"/>
            <a:ext cx="13716" cy="6479502"/>
          </a:xfrm>
          <a:custGeom>
            <a:rect b="b" l="l" r="r" t="t"/>
            <a:pathLst>
              <a:path extrusionOk="0" h="6479502" w="13716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7" name="Google Shape;577;p20"/>
          <p:cNvSpPr/>
          <p:nvPr/>
        </p:nvSpPr>
        <p:spPr>
          <a:xfrm rot="2700000">
            <a:off x="7402457" y="-944051"/>
            <a:ext cx="13717" cy="6479502"/>
          </a:xfrm>
          <a:custGeom>
            <a:rect b="b" l="l" r="r" t="t"/>
            <a:pathLst>
              <a:path extrusionOk="0" h="6479502" w="13717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8" name="Google Shape;578;p20"/>
          <p:cNvSpPr/>
          <p:nvPr/>
        </p:nvSpPr>
        <p:spPr>
          <a:xfrm rot="2700000">
            <a:off x="8245644" y="-953750"/>
            <a:ext cx="13716" cy="6479502"/>
          </a:xfrm>
          <a:custGeom>
            <a:rect b="b" l="l" r="r" t="t"/>
            <a:pathLst>
              <a:path extrusionOk="0" h="6479502" w="13716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9" name="Google Shape;579;p20"/>
          <p:cNvSpPr/>
          <p:nvPr/>
        </p:nvSpPr>
        <p:spPr>
          <a:xfrm rot="2700000">
            <a:off x="9088831" y="-953750"/>
            <a:ext cx="13717" cy="6479503"/>
          </a:xfrm>
          <a:custGeom>
            <a:rect b="b" l="l" r="r" t="t"/>
            <a:pathLst>
              <a:path extrusionOk="0" h="6479503" w="13717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0" name="Google Shape;580;p20"/>
          <p:cNvSpPr/>
          <p:nvPr/>
        </p:nvSpPr>
        <p:spPr>
          <a:xfrm rot="2700000">
            <a:off x="9912896" y="-907596"/>
            <a:ext cx="13716" cy="6425429"/>
          </a:xfrm>
          <a:custGeom>
            <a:rect b="b" l="l" r="r" t="t"/>
            <a:pathLst>
              <a:path extrusionOk="0" h="6425429" w="13716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1" name="Google Shape;581;p20"/>
          <p:cNvSpPr/>
          <p:nvPr/>
        </p:nvSpPr>
        <p:spPr>
          <a:xfrm rot="2700000">
            <a:off x="10334491" y="110221"/>
            <a:ext cx="13717" cy="5232981"/>
          </a:xfrm>
          <a:custGeom>
            <a:rect b="b" l="l" r="r" t="t"/>
            <a:pathLst>
              <a:path extrusionOk="0" h="5232981" w="13717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2" name="Google Shape;582;p20"/>
          <p:cNvSpPr/>
          <p:nvPr/>
        </p:nvSpPr>
        <p:spPr>
          <a:xfrm rot="2700000">
            <a:off x="10756084" y="1128037"/>
            <a:ext cx="13716" cy="4040537"/>
          </a:xfrm>
          <a:custGeom>
            <a:rect b="b" l="l" r="r" t="t"/>
            <a:pathLst>
              <a:path extrusionOk="0" h="4040537" w="13716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3" name="Google Shape;583;p20"/>
          <p:cNvSpPr/>
          <p:nvPr/>
        </p:nvSpPr>
        <p:spPr>
          <a:xfrm rot="2700000">
            <a:off x="11177678" y="2145853"/>
            <a:ext cx="13716" cy="2848091"/>
          </a:xfrm>
          <a:custGeom>
            <a:rect b="b" l="l" r="r" t="t"/>
            <a:pathLst>
              <a:path extrusionOk="0" h="2848091" w="13716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4" name="Google Shape;584;p20"/>
          <p:cNvSpPr/>
          <p:nvPr/>
        </p:nvSpPr>
        <p:spPr>
          <a:xfrm rot="2700000">
            <a:off x="11599272" y="3163669"/>
            <a:ext cx="13715" cy="1655644"/>
          </a:xfrm>
          <a:custGeom>
            <a:rect b="b" l="l" r="r" t="t"/>
            <a:pathLst>
              <a:path extrusionOk="0" h="1655644" w="13715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5" name="Google Shape;585;p20"/>
          <p:cNvSpPr/>
          <p:nvPr/>
        </p:nvSpPr>
        <p:spPr>
          <a:xfrm rot="2700000">
            <a:off x="12020868" y="4181493"/>
            <a:ext cx="13715" cy="463189"/>
          </a:xfrm>
          <a:custGeom>
            <a:rect b="b" l="l" r="r" t="t"/>
            <a:pathLst>
              <a:path extrusionOk="0" h="463189" w="13715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6" name="Google Shape;586;p20"/>
          <p:cNvSpPr/>
          <p:nvPr/>
        </p:nvSpPr>
        <p:spPr>
          <a:xfrm rot="2700000">
            <a:off x="203277" y="-93899"/>
            <a:ext cx="13716" cy="608068"/>
          </a:xfrm>
          <a:custGeom>
            <a:rect b="b" l="l" r="r" t="t"/>
            <a:pathLst>
              <a:path extrusionOk="0" h="608068" w="13716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7" name="Google Shape;587;p20"/>
          <p:cNvSpPr/>
          <p:nvPr/>
        </p:nvSpPr>
        <p:spPr>
          <a:xfrm rot="2700000">
            <a:off x="624870" y="-268529"/>
            <a:ext cx="13716" cy="1800514"/>
          </a:xfrm>
          <a:custGeom>
            <a:rect b="b" l="l" r="r" t="t"/>
            <a:pathLst>
              <a:path extrusionOk="0" h="1800514" w="13716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8" name="Google Shape;588;p20"/>
          <p:cNvSpPr/>
          <p:nvPr/>
        </p:nvSpPr>
        <p:spPr>
          <a:xfrm rot="2700000">
            <a:off x="1046463" y="-443158"/>
            <a:ext cx="13716" cy="2992958"/>
          </a:xfrm>
          <a:custGeom>
            <a:rect b="b" l="l" r="r" t="t"/>
            <a:pathLst>
              <a:path extrusionOk="0" h="2992958" w="13716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9" name="Google Shape;589;p20"/>
          <p:cNvSpPr/>
          <p:nvPr/>
        </p:nvSpPr>
        <p:spPr>
          <a:xfrm rot="2700000">
            <a:off x="1468056" y="-617788"/>
            <a:ext cx="13716" cy="4185404"/>
          </a:xfrm>
          <a:custGeom>
            <a:rect b="b" l="l" r="r" t="t"/>
            <a:pathLst>
              <a:path extrusionOk="0" h="4185404" w="13716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0" name="Google Shape;590;p20"/>
          <p:cNvSpPr/>
          <p:nvPr/>
        </p:nvSpPr>
        <p:spPr>
          <a:xfrm rot="2700000">
            <a:off x="1889649" y="-792416"/>
            <a:ext cx="13716" cy="5377849"/>
          </a:xfrm>
          <a:custGeom>
            <a:rect b="b" l="l" r="r" t="t"/>
            <a:pathLst>
              <a:path extrusionOk="0" h="5377849" w="13716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1" name="Google Shape;591;p20"/>
          <p:cNvSpPr/>
          <p:nvPr/>
        </p:nvSpPr>
        <p:spPr>
          <a:xfrm flipH="1" rot="8100000">
            <a:off x="2070569" y="-450209"/>
            <a:ext cx="13716" cy="5889566"/>
          </a:xfrm>
          <a:custGeom>
            <a:rect b="b" l="l" r="r" t="t"/>
            <a:pathLst>
              <a:path extrusionOk="0" h="5889566" w="1371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2" name="Google Shape;592;p20"/>
          <p:cNvSpPr/>
          <p:nvPr/>
        </p:nvSpPr>
        <p:spPr>
          <a:xfrm flipH="1" rot="8100000">
            <a:off x="1648976" y="567610"/>
            <a:ext cx="13716" cy="4697119"/>
          </a:xfrm>
          <a:custGeom>
            <a:rect b="b" l="l" r="r" t="t"/>
            <a:pathLst>
              <a:path extrusionOk="0" h="4697119" w="13716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3" name="Google Shape;593;p20"/>
          <p:cNvSpPr/>
          <p:nvPr/>
        </p:nvSpPr>
        <p:spPr>
          <a:xfrm flipH="1" rot="8100000">
            <a:off x="1227383" y="1585424"/>
            <a:ext cx="13716" cy="3504674"/>
          </a:xfrm>
          <a:custGeom>
            <a:rect b="b" l="l" r="r" t="t"/>
            <a:pathLst>
              <a:path extrusionOk="0" h="3504674" w="13716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4" name="Google Shape;594;p20"/>
          <p:cNvSpPr/>
          <p:nvPr/>
        </p:nvSpPr>
        <p:spPr>
          <a:xfrm flipH="1" rot="8100000">
            <a:off x="805790" y="2603242"/>
            <a:ext cx="13716" cy="2312226"/>
          </a:xfrm>
          <a:custGeom>
            <a:rect b="b" l="l" r="r" t="t"/>
            <a:pathLst>
              <a:path extrusionOk="0" h="2312226" w="1371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5" name="Google Shape;595;p20"/>
          <p:cNvSpPr/>
          <p:nvPr/>
        </p:nvSpPr>
        <p:spPr>
          <a:xfrm flipH="1" rot="8100000">
            <a:off x="384198" y="3621057"/>
            <a:ext cx="13716" cy="1119782"/>
          </a:xfrm>
          <a:custGeom>
            <a:rect b="b" l="l" r="r" t="t"/>
            <a:pathLst>
              <a:path extrusionOk="0" h="1119782" w="13716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6" name="Google Shape;596;p20"/>
          <p:cNvSpPr/>
          <p:nvPr/>
        </p:nvSpPr>
        <p:spPr>
          <a:xfrm flipH="1" rot="8100000">
            <a:off x="2705180" y="-953749"/>
            <a:ext cx="13716" cy="6479500"/>
          </a:xfrm>
          <a:custGeom>
            <a:rect b="b" l="l" r="r" t="t"/>
            <a:pathLst>
              <a:path extrusionOk="0" h="6479500" w="13716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7" name="Google Shape;597;p20"/>
          <p:cNvSpPr/>
          <p:nvPr/>
        </p:nvSpPr>
        <p:spPr>
          <a:xfrm flipH="1" rot="8100000">
            <a:off x="4391552" y="-953749"/>
            <a:ext cx="13716" cy="6479500"/>
          </a:xfrm>
          <a:custGeom>
            <a:rect b="b" l="l" r="r" t="t"/>
            <a:pathLst>
              <a:path extrusionOk="0" h="6479500" w="13716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8" name="Google Shape;598;p20"/>
          <p:cNvSpPr/>
          <p:nvPr/>
        </p:nvSpPr>
        <p:spPr>
          <a:xfrm flipH="1" rot="8100000">
            <a:off x="6077925" y="-953749"/>
            <a:ext cx="13716" cy="6479501"/>
          </a:xfrm>
          <a:custGeom>
            <a:rect b="b" l="l" r="r" t="t"/>
            <a:pathLst>
              <a:path extrusionOk="0" h="6479501" w="13716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9" name="Google Shape;599;p20"/>
          <p:cNvSpPr/>
          <p:nvPr/>
        </p:nvSpPr>
        <p:spPr>
          <a:xfrm flipH="1" rot="8100000">
            <a:off x="6916261" y="-965458"/>
            <a:ext cx="13716" cy="6493219"/>
          </a:xfrm>
          <a:custGeom>
            <a:rect b="b" l="l" r="r" t="t"/>
            <a:pathLst>
              <a:path extrusionOk="0" h="6493219" w="13716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600" name="Google Shape;600;p20"/>
          <p:cNvSpPr/>
          <p:nvPr/>
        </p:nvSpPr>
        <p:spPr>
          <a:xfrm flipH="1" rot="8100000">
            <a:off x="7759447" y="-965458"/>
            <a:ext cx="13717" cy="6493219"/>
          </a:xfrm>
          <a:custGeom>
            <a:rect b="b" l="l" r="r" t="t"/>
            <a:pathLst>
              <a:path extrusionOk="0" h="6493219" w="13717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601" name="Google Shape;601;p20"/>
          <p:cNvSpPr/>
          <p:nvPr/>
        </p:nvSpPr>
        <p:spPr>
          <a:xfrm flipH="1" rot="8100000">
            <a:off x="8602633" y="-965458"/>
            <a:ext cx="13716" cy="6493219"/>
          </a:xfrm>
          <a:custGeom>
            <a:rect b="b" l="l" r="r" t="t"/>
            <a:pathLst>
              <a:path extrusionOk="0" h="6493219" w="13716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602" name="Google Shape;602;p20"/>
          <p:cNvSpPr/>
          <p:nvPr/>
        </p:nvSpPr>
        <p:spPr>
          <a:xfrm flipH="1" rot="8100000">
            <a:off x="10088968" y="-882602"/>
            <a:ext cx="13716" cy="5927431"/>
          </a:xfrm>
          <a:custGeom>
            <a:rect b="b" l="l" r="r" t="t"/>
            <a:pathLst>
              <a:path extrusionOk="0" h="5927431" w="13716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603" name="Google Shape;603;p20"/>
          <p:cNvSpPr/>
          <p:nvPr/>
        </p:nvSpPr>
        <p:spPr>
          <a:xfrm flipH="1" rot="8100000">
            <a:off x="10510562" y="-707971"/>
            <a:ext cx="13716" cy="4734985"/>
          </a:xfrm>
          <a:custGeom>
            <a:rect b="b" l="l" r="r" t="t"/>
            <a:pathLst>
              <a:path extrusionOk="0" h="4734985" w="13716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604" name="Google Shape;604;p20"/>
          <p:cNvSpPr/>
          <p:nvPr/>
        </p:nvSpPr>
        <p:spPr>
          <a:xfrm flipH="1" rot="8100000">
            <a:off x="10932155" y="-533342"/>
            <a:ext cx="13716" cy="3542540"/>
          </a:xfrm>
          <a:custGeom>
            <a:rect b="b" l="l" r="r" t="t"/>
            <a:pathLst>
              <a:path extrusionOk="0" h="3542540" w="13716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605" name="Google Shape;605;p20"/>
          <p:cNvSpPr/>
          <p:nvPr/>
        </p:nvSpPr>
        <p:spPr>
          <a:xfrm flipH="1" rot="8100000">
            <a:off x="11353748" y="-358712"/>
            <a:ext cx="13716" cy="2350095"/>
          </a:xfrm>
          <a:custGeom>
            <a:rect b="b" l="l" r="r" t="t"/>
            <a:pathLst>
              <a:path extrusionOk="0" h="2350095" w="13716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606" name="Google Shape;606;p20"/>
          <p:cNvSpPr/>
          <p:nvPr/>
        </p:nvSpPr>
        <p:spPr>
          <a:xfrm flipH="1" rot="8100000">
            <a:off x="11775341" y="-184083"/>
            <a:ext cx="13716" cy="1157650"/>
          </a:xfrm>
          <a:custGeom>
            <a:rect b="b" l="l" r="r" t="t"/>
            <a:pathLst>
              <a:path extrusionOk="0" h="1157650" w="13716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607" name="Google Shape;607;p20"/>
          <p:cNvSpPr/>
          <p:nvPr/>
        </p:nvSpPr>
        <p:spPr>
          <a:xfrm flipH="1" rot="8100000">
            <a:off x="3543517" y="-965458"/>
            <a:ext cx="13716" cy="6493219"/>
          </a:xfrm>
          <a:custGeom>
            <a:rect b="b" l="l" r="r" t="t"/>
            <a:pathLst>
              <a:path extrusionOk="0" h="6493219" w="13716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608" name="Google Shape;608;p20"/>
          <p:cNvSpPr/>
          <p:nvPr/>
        </p:nvSpPr>
        <p:spPr>
          <a:xfrm flipH="1" rot="8100000">
            <a:off x="5229889" y="-965458"/>
            <a:ext cx="13716" cy="6493220"/>
          </a:xfrm>
          <a:custGeom>
            <a:rect b="b" l="l" r="r" t="t"/>
            <a:pathLst>
              <a:path extrusionOk="0" h="6493220" w="13716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609" name="Google Shape;609;p20"/>
          <p:cNvSpPr/>
          <p:nvPr/>
        </p:nvSpPr>
        <p:spPr>
          <a:xfrm rot="-5400000">
            <a:off x="644277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20"/>
          <p:cNvSpPr/>
          <p:nvPr/>
        </p:nvSpPr>
        <p:spPr>
          <a:xfrm rot="-5400000">
            <a:off x="-148774" y="258315"/>
            <a:ext cx="612648" cy="315100"/>
          </a:xfrm>
          <a:custGeom>
            <a:rect b="b" l="l" r="r" t="t"/>
            <a:pathLst>
              <a:path extrusionOk="0" h="315100" w="612648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20"/>
          <p:cNvSpPr/>
          <p:nvPr/>
        </p:nvSpPr>
        <p:spPr>
          <a:xfrm rot="-5400000">
            <a:off x="138753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20"/>
          <p:cNvSpPr/>
          <p:nvPr/>
        </p:nvSpPr>
        <p:spPr>
          <a:xfrm rot="-5400000">
            <a:off x="223007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20"/>
          <p:cNvSpPr/>
          <p:nvPr/>
        </p:nvSpPr>
        <p:spPr>
          <a:xfrm rot="-5400000">
            <a:off x="307261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20"/>
          <p:cNvSpPr/>
          <p:nvPr/>
        </p:nvSpPr>
        <p:spPr>
          <a:xfrm rot="-5400000">
            <a:off x="391515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20"/>
          <p:cNvSpPr/>
          <p:nvPr/>
        </p:nvSpPr>
        <p:spPr>
          <a:xfrm rot="-5400000">
            <a:off x="475769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20"/>
          <p:cNvSpPr/>
          <p:nvPr/>
        </p:nvSpPr>
        <p:spPr>
          <a:xfrm rot="-5400000">
            <a:off x="560023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20"/>
          <p:cNvSpPr/>
          <p:nvPr/>
        </p:nvSpPr>
        <p:spPr>
          <a:xfrm rot="-5400000">
            <a:off x="812785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20"/>
          <p:cNvSpPr/>
          <p:nvPr/>
        </p:nvSpPr>
        <p:spPr>
          <a:xfrm rot="-5400000">
            <a:off x="728531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20"/>
          <p:cNvSpPr/>
          <p:nvPr/>
        </p:nvSpPr>
        <p:spPr>
          <a:xfrm rot="-5400000">
            <a:off x="981293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20"/>
          <p:cNvSpPr/>
          <p:nvPr/>
        </p:nvSpPr>
        <p:spPr>
          <a:xfrm rot="-5400000">
            <a:off x="897039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20"/>
          <p:cNvSpPr/>
          <p:nvPr/>
        </p:nvSpPr>
        <p:spPr>
          <a:xfrm rot="-5400000">
            <a:off x="11498011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20"/>
          <p:cNvSpPr/>
          <p:nvPr/>
        </p:nvSpPr>
        <p:spPr>
          <a:xfrm rot="-5400000">
            <a:off x="1065547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20"/>
          <p:cNvSpPr/>
          <p:nvPr/>
        </p:nvSpPr>
        <p:spPr>
          <a:xfrm rot="-5400000">
            <a:off x="54499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20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20"/>
          <p:cNvSpPr/>
          <p:nvPr/>
        </p:nvSpPr>
        <p:spPr>
          <a:xfrm>
            <a:off x="0" y="331699"/>
            <a:ext cx="93942" cy="4240302"/>
          </a:xfrm>
          <a:custGeom>
            <a:rect b="b" l="l" r="r" t="t"/>
            <a:pathLst>
              <a:path extrusionOk="0" h="4240302" w="9394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20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20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2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20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p20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20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20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2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20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20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20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20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2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20"/>
          <p:cNvSpPr/>
          <p:nvPr/>
        </p:nvSpPr>
        <p:spPr>
          <a:xfrm rot="-5400000">
            <a:off x="602118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20"/>
          <p:cNvSpPr/>
          <p:nvPr/>
        </p:nvSpPr>
        <p:spPr>
          <a:xfrm rot="-5400000">
            <a:off x="96594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20"/>
          <p:cNvSpPr/>
          <p:nvPr/>
        </p:nvSpPr>
        <p:spPr>
          <a:xfrm rot="-5400000">
            <a:off x="180848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20"/>
          <p:cNvSpPr/>
          <p:nvPr/>
        </p:nvSpPr>
        <p:spPr>
          <a:xfrm rot="-5400000">
            <a:off x="265102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20"/>
          <p:cNvSpPr/>
          <p:nvPr/>
        </p:nvSpPr>
        <p:spPr>
          <a:xfrm rot="-5400000">
            <a:off x="349356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20"/>
          <p:cNvSpPr/>
          <p:nvPr/>
        </p:nvSpPr>
        <p:spPr>
          <a:xfrm rot="-5400000">
            <a:off x="433610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20"/>
          <p:cNvSpPr/>
          <p:nvPr/>
        </p:nvSpPr>
        <p:spPr>
          <a:xfrm rot="-5400000">
            <a:off x="517864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20"/>
          <p:cNvSpPr/>
          <p:nvPr/>
        </p:nvSpPr>
        <p:spPr>
          <a:xfrm rot="-5400000">
            <a:off x="770626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20"/>
          <p:cNvSpPr/>
          <p:nvPr/>
        </p:nvSpPr>
        <p:spPr>
          <a:xfrm rot="-5400000">
            <a:off x="686372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20"/>
          <p:cNvSpPr/>
          <p:nvPr/>
        </p:nvSpPr>
        <p:spPr>
          <a:xfrm rot="-5400000">
            <a:off x="939134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20"/>
          <p:cNvSpPr/>
          <p:nvPr/>
        </p:nvSpPr>
        <p:spPr>
          <a:xfrm rot="-5400000">
            <a:off x="854880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20"/>
          <p:cNvSpPr/>
          <p:nvPr/>
        </p:nvSpPr>
        <p:spPr>
          <a:xfrm rot="-5400000">
            <a:off x="11076421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20"/>
          <p:cNvSpPr/>
          <p:nvPr/>
        </p:nvSpPr>
        <p:spPr>
          <a:xfrm rot="-5400000">
            <a:off x="1023388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20"/>
          <p:cNvSpPr/>
          <p:nvPr/>
        </p:nvSpPr>
        <p:spPr>
          <a:xfrm rot="-5400000">
            <a:off x="12340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20"/>
          <p:cNvSpPr/>
          <p:nvPr/>
        </p:nvSpPr>
        <p:spPr>
          <a:xfrm rot="-5400000">
            <a:off x="11760003" y="685578"/>
            <a:ext cx="595780" cy="268215"/>
          </a:xfrm>
          <a:custGeom>
            <a:rect b="b" l="l" r="r" t="t"/>
            <a:pathLst>
              <a:path extrusionOk="0" h="268215" w="59578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20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20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20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20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2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20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20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20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20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2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20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p20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p20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20"/>
          <p:cNvSpPr/>
          <p:nvPr/>
        </p:nvSpPr>
        <p:spPr>
          <a:xfrm>
            <a:off x="12141892" y="758852"/>
            <a:ext cx="50109" cy="3538433"/>
          </a:xfrm>
          <a:custGeom>
            <a:rect b="b" l="l" r="r" t="t"/>
            <a:pathLst>
              <a:path extrusionOk="0" h="3538433" w="50109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2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20"/>
          <p:cNvSpPr/>
          <p:nvPr/>
        </p:nvSpPr>
        <p:spPr>
          <a:xfrm rot="-5400000">
            <a:off x="617401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20"/>
          <p:cNvSpPr/>
          <p:nvPr/>
        </p:nvSpPr>
        <p:spPr>
          <a:xfrm rot="-5400000">
            <a:off x="111877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20"/>
          <p:cNvSpPr/>
          <p:nvPr/>
        </p:nvSpPr>
        <p:spPr>
          <a:xfrm rot="-5400000">
            <a:off x="196131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p20"/>
          <p:cNvSpPr/>
          <p:nvPr/>
        </p:nvSpPr>
        <p:spPr>
          <a:xfrm rot="-5400000">
            <a:off x="280385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20"/>
          <p:cNvSpPr/>
          <p:nvPr/>
        </p:nvSpPr>
        <p:spPr>
          <a:xfrm rot="-5400000">
            <a:off x="364639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20"/>
          <p:cNvSpPr/>
          <p:nvPr/>
        </p:nvSpPr>
        <p:spPr>
          <a:xfrm rot="-5400000">
            <a:off x="448893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20"/>
          <p:cNvSpPr/>
          <p:nvPr/>
        </p:nvSpPr>
        <p:spPr>
          <a:xfrm rot="-5400000">
            <a:off x="533147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20"/>
          <p:cNvSpPr/>
          <p:nvPr/>
        </p:nvSpPr>
        <p:spPr>
          <a:xfrm rot="-5400000">
            <a:off x="785909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p20"/>
          <p:cNvSpPr/>
          <p:nvPr/>
        </p:nvSpPr>
        <p:spPr>
          <a:xfrm rot="-5400000">
            <a:off x="701655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p20"/>
          <p:cNvSpPr/>
          <p:nvPr/>
        </p:nvSpPr>
        <p:spPr>
          <a:xfrm rot="-5400000">
            <a:off x="954417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p20"/>
          <p:cNvSpPr/>
          <p:nvPr/>
        </p:nvSpPr>
        <p:spPr>
          <a:xfrm rot="-5400000">
            <a:off x="870163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20"/>
          <p:cNvSpPr/>
          <p:nvPr/>
        </p:nvSpPr>
        <p:spPr>
          <a:xfrm rot="-5400000">
            <a:off x="11229252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p20"/>
          <p:cNvSpPr/>
          <p:nvPr/>
        </p:nvSpPr>
        <p:spPr>
          <a:xfrm rot="-5400000">
            <a:off x="1038671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20"/>
          <p:cNvSpPr/>
          <p:nvPr/>
        </p:nvSpPr>
        <p:spPr>
          <a:xfrm rot="-5400000">
            <a:off x="27623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20"/>
          <p:cNvSpPr/>
          <p:nvPr/>
        </p:nvSpPr>
        <p:spPr>
          <a:xfrm rot="-5400000">
            <a:off x="11908617" y="4923"/>
            <a:ext cx="298552" cy="268215"/>
          </a:xfrm>
          <a:custGeom>
            <a:rect b="b" l="l" r="r" t="t"/>
            <a:pathLst>
              <a:path extrusionOk="0" h="268215" w="298552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20"/>
          <p:cNvSpPr/>
          <p:nvPr/>
        </p:nvSpPr>
        <p:spPr>
          <a:xfrm>
            <a:off x="346332" y="-10245"/>
            <a:ext cx="169752" cy="84875"/>
          </a:xfrm>
          <a:custGeom>
            <a:rect b="b" l="l" r="r" t="t"/>
            <a:pathLst>
              <a:path extrusionOk="0" h="84875" w="169752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20"/>
          <p:cNvSpPr/>
          <p:nvPr/>
        </p:nvSpPr>
        <p:spPr>
          <a:xfrm>
            <a:off x="1188872" y="-10245"/>
            <a:ext cx="169752" cy="84875"/>
          </a:xfrm>
          <a:custGeom>
            <a:rect b="b" l="l" r="r" t="t"/>
            <a:pathLst>
              <a:path extrusionOk="0" h="84875" w="169752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20"/>
          <p:cNvSpPr/>
          <p:nvPr/>
        </p:nvSpPr>
        <p:spPr>
          <a:xfrm>
            <a:off x="2031413" y="-10245"/>
            <a:ext cx="10160587" cy="84875"/>
          </a:xfrm>
          <a:custGeom>
            <a:rect b="b" l="l" r="r" t="t"/>
            <a:pathLst>
              <a:path extrusionOk="0" h="84875" w="10160587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p20"/>
          <p:cNvSpPr/>
          <p:nvPr/>
        </p:nvSpPr>
        <p:spPr>
          <a:xfrm rot="-5400000">
            <a:off x="644277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20"/>
          <p:cNvSpPr/>
          <p:nvPr/>
        </p:nvSpPr>
        <p:spPr>
          <a:xfrm rot="-5400000">
            <a:off x="-148774" y="1103813"/>
            <a:ext cx="612648" cy="315100"/>
          </a:xfrm>
          <a:custGeom>
            <a:rect b="b" l="l" r="r" t="t"/>
            <a:pathLst>
              <a:path extrusionOk="0" h="315100" w="612648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20"/>
          <p:cNvSpPr/>
          <p:nvPr/>
        </p:nvSpPr>
        <p:spPr>
          <a:xfrm rot="-5400000">
            <a:off x="138753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20"/>
          <p:cNvSpPr/>
          <p:nvPr/>
        </p:nvSpPr>
        <p:spPr>
          <a:xfrm rot="-5400000">
            <a:off x="223007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20"/>
          <p:cNvSpPr/>
          <p:nvPr/>
        </p:nvSpPr>
        <p:spPr>
          <a:xfrm rot="-5400000">
            <a:off x="307261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20"/>
          <p:cNvSpPr/>
          <p:nvPr/>
        </p:nvSpPr>
        <p:spPr>
          <a:xfrm rot="-5400000">
            <a:off x="391515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20"/>
          <p:cNvSpPr/>
          <p:nvPr/>
        </p:nvSpPr>
        <p:spPr>
          <a:xfrm rot="-5400000">
            <a:off x="475769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20"/>
          <p:cNvSpPr/>
          <p:nvPr/>
        </p:nvSpPr>
        <p:spPr>
          <a:xfrm rot="-5400000">
            <a:off x="560023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20"/>
          <p:cNvSpPr/>
          <p:nvPr/>
        </p:nvSpPr>
        <p:spPr>
          <a:xfrm rot="-5400000">
            <a:off x="812785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20"/>
          <p:cNvSpPr/>
          <p:nvPr/>
        </p:nvSpPr>
        <p:spPr>
          <a:xfrm rot="-5400000">
            <a:off x="728531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20"/>
          <p:cNvSpPr/>
          <p:nvPr/>
        </p:nvSpPr>
        <p:spPr>
          <a:xfrm rot="-5400000">
            <a:off x="981293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20"/>
          <p:cNvSpPr/>
          <p:nvPr/>
        </p:nvSpPr>
        <p:spPr>
          <a:xfrm rot="-5400000">
            <a:off x="897039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20"/>
          <p:cNvSpPr/>
          <p:nvPr/>
        </p:nvSpPr>
        <p:spPr>
          <a:xfrm rot="-5400000">
            <a:off x="11498011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20"/>
          <p:cNvSpPr/>
          <p:nvPr/>
        </p:nvSpPr>
        <p:spPr>
          <a:xfrm rot="-5400000">
            <a:off x="1065547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20"/>
          <p:cNvSpPr/>
          <p:nvPr/>
        </p:nvSpPr>
        <p:spPr>
          <a:xfrm rot="-5400000">
            <a:off x="54499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20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2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2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20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20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20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20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20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20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20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20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2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2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20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20"/>
          <p:cNvSpPr/>
          <p:nvPr/>
        </p:nvSpPr>
        <p:spPr>
          <a:xfrm rot="-5400000">
            <a:off x="602118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20"/>
          <p:cNvSpPr/>
          <p:nvPr/>
        </p:nvSpPr>
        <p:spPr>
          <a:xfrm rot="-5400000">
            <a:off x="96594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20"/>
          <p:cNvSpPr/>
          <p:nvPr/>
        </p:nvSpPr>
        <p:spPr>
          <a:xfrm rot="-5400000">
            <a:off x="180848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20"/>
          <p:cNvSpPr/>
          <p:nvPr/>
        </p:nvSpPr>
        <p:spPr>
          <a:xfrm rot="-5400000">
            <a:off x="265102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20"/>
          <p:cNvSpPr/>
          <p:nvPr/>
        </p:nvSpPr>
        <p:spPr>
          <a:xfrm rot="-5400000">
            <a:off x="349356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20"/>
          <p:cNvSpPr/>
          <p:nvPr/>
        </p:nvSpPr>
        <p:spPr>
          <a:xfrm rot="-5400000">
            <a:off x="433610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20"/>
          <p:cNvSpPr/>
          <p:nvPr/>
        </p:nvSpPr>
        <p:spPr>
          <a:xfrm rot="-5400000">
            <a:off x="517864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20"/>
          <p:cNvSpPr/>
          <p:nvPr/>
        </p:nvSpPr>
        <p:spPr>
          <a:xfrm rot="-5400000">
            <a:off x="770626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20"/>
          <p:cNvSpPr/>
          <p:nvPr/>
        </p:nvSpPr>
        <p:spPr>
          <a:xfrm rot="-5400000">
            <a:off x="686372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20"/>
          <p:cNvSpPr/>
          <p:nvPr/>
        </p:nvSpPr>
        <p:spPr>
          <a:xfrm rot="-5400000">
            <a:off x="939134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20"/>
          <p:cNvSpPr/>
          <p:nvPr/>
        </p:nvSpPr>
        <p:spPr>
          <a:xfrm rot="-5400000">
            <a:off x="854880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20"/>
          <p:cNvSpPr/>
          <p:nvPr/>
        </p:nvSpPr>
        <p:spPr>
          <a:xfrm rot="-5400000">
            <a:off x="11076421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20"/>
          <p:cNvSpPr/>
          <p:nvPr/>
        </p:nvSpPr>
        <p:spPr>
          <a:xfrm rot="-5400000">
            <a:off x="1023388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20"/>
          <p:cNvSpPr/>
          <p:nvPr/>
        </p:nvSpPr>
        <p:spPr>
          <a:xfrm rot="-5400000">
            <a:off x="12340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20"/>
          <p:cNvSpPr/>
          <p:nvPr/>
        </p:nvSpPr>
        <p:spPr>
          <a:xfrm rot="-5400000">
            <a:off x="11760002" y="1531078"/>
            <a:ext cx="595781" cy="268215"/>
          </a:xfrm>
          <a:custGeom>
            <a:rect b="b" l="l" r="r" t="t"/>
            <a:pathLst>
              <a:path extrusionOk="0" h="268215" w="595781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20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20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2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2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20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p20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p20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20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20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20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p20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Google Shape;742;p20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p2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p2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p20"/>
          <p:cNvSpPr/>
          <p:nvPr/>
        </p:nvSpPr>
        <p:spPr>
          <a:xfrm rot="-5400000">
            <a:off x="644277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p20"/>
          <p:cNvSpPr/>
          <p:nvPr/>
        </p:nvSpPr>
        <p:spPr>
          <a:xfrm rot="-5400000">
            <a:off x="-148774" y="1946410"/>
            <a:ext cx="612648" cy="315100"/>
          </a:xfrm>
          <a:custGeom>
            <a:rect b="b" l="l" r="r" t="t"/>
            <a:pathLst>
              <a:path extrusionOk="0" h="315100" w="612648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20"/>
          <p:cNvSpPr/>
          <p:nvPr/>
        </p:nvSpPr>
        <p:spPr>
          <a:xfrm rot="-5400000">
            <a:off x="138753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p20"/>
          <p:cNvSpPr/>
          <p:nvPr/>
        </p:nvSpPr>
        <p:spPr>
          <a:xfrm rot="-5400000">
            <a:off x="223007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Google Shape;749;p20"/>
          <p:cNvSpPr/>
          <p:nvPr/>
        </p:nvSpPr>
        <p:spPr>
          <a:xfrm rot="-5400000">
            <a:off x="307261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p20"/>
          <p:cNvSpPr/>
          <p:nvPr/>
        </p:nvSpPr>
        <p:spPr>
          <a:xfrm rot="-5400000">
            <a:off x="391515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20"/>
          <p:cNvSpPr/>
          <p:nvPr/>
        </p:nvSpPr>
        <p:spPr>
          <a:xfrm rot="-5400000">
            <a:off x="475769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p20"/>
          <p:cNvSpPr/>
          <p:nvPr/>
        </p:nvSpPr>
        <p:spPr>
          <a:xfrm rot="-5400000">
            <a:off x="560023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p20"/>
          <p:cNvSpPr/>
          <p:nvPr/>
        </p:nvSpPr>
        <p:spPr>
          <a:xfrm rot="-5400000">
            <a:off x="812785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20"/>
          <p:cNvSpPr/>
          <p:nvPr/>
        </p:nvSpPr>
        <p:spPr>
          <a:xfrm rot="-5400000">
            <a:off x="728531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20"/>
          <p:cNvSpPr/>
          <p:nvPr/>
        </p:nvSpPr>
        <p:spPr>
          <a:xfrm rot="-5400000">
            <a:off x="981293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p20"/>
          <p:cNvSpPr/>
          <p:nvPr/>
        </p:nvSpPr>
        <p:spPr>
          <a:xfrm rot="-5400000">
            <a:off x="897039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p20"/>
          <p:cNvSpPr/>
          <p:nvPr/>
        </p:nvSpPr>
        <p:spPr>
          <a:xfrm rot="-5400000">
            <a:off x="11498011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20"/>
          <p:cNvSpPr/>
          <p:nvPr/>
        </p:nvSpPr>
        <p:spPr>
          <a:xfrm rot="-5400000">
            <a:off x="1065547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20"/>
          <p:cNvSpPr/>
          <p:nvPr/>
        </p:nvSpPr>
        <p:spPr>
          <a:xfrm rot="-5400000">
            <a:off x="54499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2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20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20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2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20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20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20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20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20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20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2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20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20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2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20"/>
          <p:cNvSpPr/>
          <p:nvPr/>
        </p:nvSpPr>
        <p:spPr>
          <a:xfrm rot="-5400000">
            <a:off x="602118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20"/>
          <p:cNvSpPr/>
          <p:nvPr/>
        </p:nvSpPr>
        <p:spPr>
          <a:xfrm rot="-5400000">
            <a:off x="96594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20"/>
          <p:cNvSpPr/>
          <p:nvPr/>
        </p:nvSpPr>
        <p:spPr>
          <a:xfrm rot="-5400000">
            <a:off x="180848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20"/>
          <p:cNvSpPr/>
          <p:nvPr/>
        </p:nvSpPr>
        <p:spPr>
          <a:xfrm rot="-5400000">
            <a:off x="265102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20"/>
          <p:cNvSpPr/>
          <p:nvPr/>
        </p:nvSpPr>
        <p:spPr>
          <a:xfrm rot="-5400000">
            <a:off x="349356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20"/>
          <p:cNvSpPr/>
          <p:nvPr/>
        </p:nvSpPr>
        <p:spPr>
          <a:xfrm rot="-5400000">
            <a:off x="433610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20"/>
          <p:cNvSpPr/>
          <p:nvPr/>
        </p:nvSpPr>
        <p:spPr>
          <a:xfrm rot="-5400000">
            <a:off x="517864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20"/>
          <p:cNvSpPr/>
          <p:nvPr/>
        </p:nvSpPr>
        <p:spPr>
          <a:xfrm rot="-5400000">
            <a:off x="770626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20"/>
          <p:cNvSpPr/>
          <p:nvPr/>
        </p:nvSpPr>
        <p:spPr>
          <a:xfrm rot="-5400000">
            <a:off x="686372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20"/>
          <p:cNvSpPr/>
          <p:nvPr/>
        </p:nvSpPr>
        <p:spPr>
          <a:xfrm rot="-5400000">
            <a:off x="939134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20"/>
          <p:cNvSpPr/>
          <p:nvPr/>
        </p:nvSpPr>
        <p:spPr>
          <a:xfrm rot="-5400000">
            <a:off x="854880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20"/>
          <p:cNvSpPr/>
          <p:nvPr/>
        </p:nvSpPr>
        <p:spPr>
          <a:xfrm rot="-5400000">
            <a:off x="11076421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20"/>
          <p:cNvSpPr/>
          <p:nvPr/>
        </p:nvSpPr>
        <p:spPr>
          <a:xfrm rot="-5400000">
            <a:off x="1023388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20"/>
          <p:cNvSpPr/>
          <p:nvPr/>
        </p:nvSpPr>
        <p:spPr>
          <a:xfrm rot="-5400000">
            <a:off x="12340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20"/>
          <p:cNvSpPr/>
          <p:nvPr/>
        </p:nvSpPr>
        <p:spPr>
          <a:xfrm rot="-5400000">
            <a:off x="11760003" y="2373673"/>
            <a:ext cx="595780" cy="268215"/>
          </a:xfrm>
          <a:custGeom>
            <a:rect b="b" l="l" r="r" t="t"/>
            <a:pathLst>
              <a:path extrusionOk="0" h="268215" w="59578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20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2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20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20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2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20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20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20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20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20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20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2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20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20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20"/>
          <p:cNvSpPr/>
          <p:nvPr/>
        </p:nvSpPr>
        <p:spPr>
          <a:xfrm rot="-5400000">
            <a:off x="644277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20"/>
          <p:cNvSpPr/>
          <p:nvPr/>
        </p:nvSpPr>
        <p:spPr>
          <a:xfrm rot="-5400000">
            <a:off x="-148774" y="2795083"/>
            <a:ext cx="612648" cy="315100"/>
          </a:xfrm>
          <a:custGeom>
            <a:rect b="b" l="l" r="r" t="t"/>
            <a:pathLst>
              <a:path extrusionOk="0" h="315100" w="612648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20"/>
          <p:cNvSpPr/>
          <p:nvPr/>
        </p:nvSpPr>
        <p:spPr>
          <a:xfrm rot="-5400000">
            <a:off x="138753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20"/>
          <p:cNvSpPr/>
          <p:nvPr/>
        </p:nvSpPr>
        <p:spPr>
          <a:xfrm rot="-5400000">
            <a:off x="223007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20"/>
          <p:cNvSpPr/>
          <p:nvPr/>
        </p:nvSpPr>
        <p:spPr>
          <a:xfrm rot="-5400000">
            <a:off x="307261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20"/>
          <p:cNvSpPr/>
          <p:nvPr/>
        </p:nvSpPr>
        <p:spPr>
          <a:xfrm rot="-5400000">
            <a:off x="391515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20"/>
          <p:cNvSpPr/>
          <p:nvPr/>
        </p:nvSpPr>
        <p:spPr>
          <a:xfrm rot="-5400000">
            <a:off x="475769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20"/>
          <p:cNvSpPr/>
          <p:nvPr/>
        </p:nvSpPr>
        <p:spPr>
          <a:xfrm rot="-5400000">
            <a:off x="560023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20"/>
          <p:cNvSpPr/>
          <p:nvPr/>
        </p:nvSpPr>
        <p:spPr>
          <a:xfrm rot="-5400000">
            <a:off x="812785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20"/>
          <p:cNvSpPr/>
          <p:nvPr/>
        </p:nvSpPr>
        <p:spPr>
          <a:xfrm rot="-5400000">
            <a:off x="728531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20"/>
          <p:cNvSpPr/>
          <p:nvPr/>
        </p:nvSpPr>
        <p:spPr>
          <a:xfrm rot="-5400000">
            <a:off x="981293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20"/>
          <p:cNvSpPr/>
          <p:nvPr/>
        </p:nvSpPr>
        <p:spPr>
          <a:xfrm rot="-5400000">
            <a:off x="897039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20"/>
          <p:cNvSpPr/>
          <p:nvPr/>
        </p:nvSpPr>
        <p:spPr>
          <a:xfrm rot="-5400000">
            <a:off x="11498011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20"/>
          <p:cNvSpPr/>
          <p:nvPr/>
        </p:nvSpPr>
        <p:spPr>
          <a:xfrm rot="-5400000">
            <a:off x="1065547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20"/>
          <p:cNvSpPr/>
          <p:nvPr/>
        </p:nvSpPr>
        <p:spPr>
          <a:xfrm rot="-5400000">
            <a:off x="54499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20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20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20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20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20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2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20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20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2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20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20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20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20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20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20"/>
          <p:cNvSpPr/>
          <p:nvPr/>
        </p:nvSpPr>
        <p:spPr>
          <a:xfrm rot="-5400000">
            <a:off x="602118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20"/>
          <p:cNvSpPr/>
          <p:nvPr/>
        </p:nvSpPr>
        <p:spPr>
          <a:xfrm rot="-5400000">
            <a:off x="96594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20"/>
          <p:cNvSpPr/>
          <p:nvPr/>
        </p:nvSpPr>
        <p:spPr>
          <a:xfrm rot="-5400000">
            <a:off x="180848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20"/>
          <p:cNvSpPr/>
          <p:nvPr/>
        </p:nvSpPr>
        <p:spPr>
          <a:xfrm rot="-5400000">
            <a:off x="265102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20"/>
          <p:cNvSpPr/>
          <p:nvPr/>
        </p:nvSpPr>
        <p:spPr>
          <a:xfrm rot="-5400000">
            <a:off x="349356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20"/>
          <p:cNvSpPr/>
          <p:nvPr/>
        </p:nvSpPr>
        <p:spPr>
          <a:xfrm rot="-5400000">
            <a:off x="433610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20"/>
          <p:cNvSpPr/>
          <p:nvPr/>
        </p:nvSpPr>
        <p:spPr>
          <a:xfrm rot="-5400000">
            <a:off x="517864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20"/>
          <p:cNvSpPr/>
          <p:nvPr/>
        </p:nvSpPr>
        <p:spPr>
          <a:xfrm rot="-5400000">
            <a:off x="770626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20"/>
          <p:cNvSpPr/>
          <p:nvPr/>
        </p:nvSpPr>
        <p:spPr>
          <a:xfrm rot="-5400000">
            <a:off x="686372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20"/>
          <p:cNvSpPr/>
          <p:nvPr/>
        </p:nvSpPr>
        <p:spPr>
          <a:xfrm rot="-5400000">
            <a:off x="939134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20"/>
          <p:cNvSpPr/>
          <p:nvPr/>
        </p:nvSpPr>
        <p:spPr>
          <a:xfrm rot="-5400000">
            <a:off x="854880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20"/>
          <p:cNvSpPr/>
          <p:nvPr/>
        </p:nvSpPr>
        <p:spPr>
          <a:xfrm rot="-5400000">
            <a:off x="11076421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20"/>
          <p:cNvSpPr/>
          <p:nvPr/>
        </p:nvSpPr>
        <p:spPr>
          <a:xfrm rot="-5400000">
            <a:off x="1023388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20"/>
          <p:cNvSpPr/>
          <p:nvPr/>
        </p:nvSpPr>
        <p:spPr>
          <a:xfrm rot="-5400000">
            <a:off x="12340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20"/>
          <p:cNvSpPr/>
          <p:nvPr/>
        </p:nvSpPr>
        <p:spPr>
          <a:xfrm rot="-5400000">
            <a:off x="11760002" y="3223930"/>
            <a:ext cx="595781" cy="268215"/>
          </a:xfrm>
          <a:custGeom>
            <a:rect b="b" l="l" r="r" t="t"/>
            <a:pathLst>
              <a:path extrusionOk="0" h="268215" w="595781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20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20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20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20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20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20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20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20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2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20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20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20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20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20"/>
          <p:cNvSpPr/>
          <p:nvPr/>
        </p:nvSpPr>
        <p:spPr>
          <a:xfrm rot="-5400000">
            <a:off x="644277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20"/>
          <p:cNvSpPr/>
          <p:nvPr/>
        </p:nvSpPr>
        <p:spPr>
          <a:xfrm rot="-5400000">
            <a:off x="-148774" y="3639262"/>
            <a:ext cx="612648" cy="315100"/>
          </a:xfrm>
          <a:custGeom>
            <a:rect b="b" l="l" r="r" t="t"/>
            <a:pathLst>
              <a:path extrusionOk="0" h="315100" w="612648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20"/>
          <p:cNvSpPr/>
          <p:nvPr/>
        </p:nvSpPr>
        <p:spPr>
          <a:xfrm rot="-5400000">
            <a:off x="138753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20"/>
          <p:cNvSpPr/>
          <p:nvPr/>
        </p:nvSpPr>
        <p:spPr>
          <a:xfrm rot="-5400000">
            <a:off x="223007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20"/>
          <p:cNvSpPr/>
          <p:nvPr/>
        </p:nvSpPr>
        <p:spPr>
          <a:xfrm rot="-5400000">
            <a:off x="307261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20"/>
          <p:cNvSpPr/>
          <p:nvPr/>
        </p:nvSpPr>
        <p:spPr>
          <a:xfrm rot="-5400000">
            <a:off x="391515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20"/>
          <p:cNvSpPr/>
          <p:nvPr/>
        </p:nvSpPr>
        <p:spPr>
          <a:xfrm rot="-5400000">
            <a:off x="475769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p20"/>
          <p:cNvSpPr/>
          <p:nvPr/>
        </p:nvSpPr>
        <p:spPr>
          <a:xfrm rot="-5400000">
            <a:off x="560023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20"/>
          <p:cNvSpPr/>
          <p:nvPr/>
        </p:nvSpPr>
        <p:spPr>
          <a:xfrm rot="-5400000">
            <a:off x="812785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20"/>
          <p:cNvSpPr/>
          <p:nvPr/>
        </p:nvSpPr>
        <p:spPr>
          <a:xfrm rot="-5400000">
            <a:off x="728531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20"/>
          <p:cNvSpPr/>
          <p:nvPr/>
        </p:nvSpPr>
        <p:spPr>
          <a:xfrm rot="-5400000">
            <a:off x="981293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p20"/>
          <p:cNvSpPr/>
          <p:nvPr/>
        </p:nvSpPr>
        <p:spPr>
          <a:xfrm rot="-5400000">
            <a:off x="897039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20"/>
          <p:cNvSpPr/>
          <p:nvPr/>
        </p:nvSpPr>
        <p:spPr>
          <a:xfrm rot="-5400000">
            <a:off x="11498011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4" name="Google Shape;874;p20"/>
          <p:cNvSpPr/>
          <p:nvPr/>
        </p:nvSpPr>
        <p:spPr>
          <a:xfrm rot="-5400000">
            <a:off x="1065547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20"/>
          <p:cNvSpPr/>
          <p:nvPr/>
        </p:nvSpPr>
        <p:spPr>
          <a:xfrm rot="-5400000">
            <a:off x="54499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20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20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20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20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p20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p20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Google Shape;882;p2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2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" name="Google Shape;884;p20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5" name="Google Shape;885;p20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p20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7" name="Google Shape;887;p20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8" name="Google Shape;888;p20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20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0" name="Google Shape;890;p20"/>
          <p:cNvSpPr/>
          <p:nvPr/>
        </p:nvSpPr>
        <p:spPr>
          <a:xfrm rot="-5400000">
            <a:off x="602118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1" name="Google Shape;891;p20"/>
          <p:cNvSpPr/>
          <p:nvPr/>
        </p:nvSpPr>
        <p:spPr>
          <a:xfrm rot="-5400000">
            <a:off x="96594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2" name="Google Shape;892;p20"/>
          <p:cNvSpPr/>
          <p:nvPr/>
        </p:nvSpPr>
        <p:spPr>
          <a:xfrm rot="-5400000">
            <a:off x="180848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3" name="Google Shape;893;p20"/>
          <p:cNvSpPr/>
          <p:nvPr/>
        </p:nvSpPr>
        <p:spPr>
          <a:xfrm rot="-5400000">
            <a:off x="265102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Google Shape;894;p20"/>
          <p:cNvSpPr/>
          <p:nvPr/>
        </p:nvSpPr>
        <p:spPr>
          <a:xfrm rot="-5400000">
            <a:off x="349356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p20"/>
          <p:cNvSpPr/>
          <p:nvPr/>
        </p:nvSpPr>
        <p:spPr>
          <a:xfrm rot="-5400000">
            <a:off x="433610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20"/>
          <p:cNvSpPr/>
          <p:nvPr/>
        </p:nvSpPr>
        <p:spPr>
          <a:xfrm rot="-5400000">
            <a:off x="517864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7" name="Google Shape;897;p20"/>
          <p:cNvSpPr/>
          <p:nvPr/>
        </p:nvSpPr>
        <p:spPr>
          <a:xfrm rot="-5400000">
            <a:off x="770626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8" name="Google Shape;898;p20"/>
          <p:cNvSpPr/>
          <p:nvPr/>
        </p:nvSpPr>
        <p:spPr>
          <a:xfrm rot="-5400000">
            <a:off x="686372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p20"/>
          <p:cNvSpPr/>
          <p:nvPr/>
        </p:nvSpPr>
        <p:spPr>
          <a:xfrm rot="-5400000">
            <a:off x="939134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p20"/>
          <p:cNvSpPr/>
          <p:nvPr/>
        </p:nvSpPr>
        <p:spPr>
          <a:xfrm rot="-5400000">
            <a:off x="854880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" name="Google Shape;901;p20"/>
          <p:cNvSpPr/>
          <p:nvPr/>
        </p:nvSpPr>
        <p:spPr>
          <a:xfrm rot="-5400000">
            <a:off x="11076421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Google Shape;902;p20"/>
          <p:cNvSpPr/>
          <p:nvPr/>
        </p:nvSpPr>
        <p:spPr>
          <a:xfrm rot="-5400000">
            <a:off x="1023388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p20"/>
          <p:cNvSpPr/>
          <p:nvPr/>
        </p:nvSpPr>
        <p:spPr>
          <a:xfrm rot="-5400000">
            <a:off x="12340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p20"/>
          <p:cNvSpPr/>
          <p:nvPr/>
        </p:nvSpPr>
        <p:spPr>
          <a:xfrm rot="-5400000">
            <a:off x="11760002" y="4069935"/>
            <a:ext cx="595781" cy="268215"/>
          </a:xfrm>
          <a:custGeom>
            <a:rect b="b" l="l" r="r" t="t"/>
            <a:pathLst>
              <a:path extrusionOk="0" h="268215" w="595781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p20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p20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Google Shape;907;p20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20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Google Shape;909;p20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p20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p20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2" name="Google Shape;912;p2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p2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Google Shape;914;p20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5" name="Google Shape;915;p20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20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20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20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20"/>
          <p:cNvSpPr/>
          <p:nvPr/>
        </p:nvSpPr>
        <p:spPr>
          <a:xfrm rot="-5400000">
            <a:off x="6636142" y="4185695"/>
            <a:ext cx="232840" cy="539773"/>
          </a:xfrm>
          <a:custGeom>
            <a:rect b="b" l="l" r="r" t="t"/>
            <a:pathLst>
              <a:path extrusionOk="0" h="539773" w="23284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20"/>
          <p:cNvSpPr/>
          <p:nvPr/>
        </p:nvSpPr>
        <p:spPr>
          <a:xfrm rot="-5400000">
            <a:off x="22905" y="4316257"/>
            <a:ext cx="232840" cy="278649"/>
          </a:xfrm>
          <a:custGeom>
            <a:rect b="b" l="l" r="r" t="t"/>
            <a:pathLst>
              <a:path extrusionOk="0" h="278649" w="232840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20"/>
          <p:cNvSpPr/>
          <p:nvPr/>
        </p:nvSpPr>
        <p:spPr>
          <a:xfrm rot="-5400000">
            <a:off x="158090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20"/>
          <p:cNvSpPr/>
          <p:nvPr/>
        </p:nvSpPr>
        <p:spPr>
          <a:xfrm rot="-5400000">
            <a:off x="242344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20"/>
          <p:cNvSpPr/>
          <p:nvPr/>
        </p:nvSpPr>
        <p:spPr>
          <a:xfrm rot="-5400000">
            <a:off x="326598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20"/>
          <p:cNvSpPr/>
          <p:nvPr/>
        </p:nvSpPr>
        <p:spPr>
          <a:xfrm rot="-5400000">
            <a:off x="4108522" y="4185695"/>
            <a:ext cx="232840" cy="539773"/>
          </a:xfrm>
          <a:custGeom>
            <a:rect b="b" l="l" r="r" t="t"/>
            <a:pathLst>
              <a:path extrusionOk="0" h="539773" w="232840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20"/>
          <p:cNvSpPr/>
          <p:nvPr/>
        </p:nvSpPr>
        <p:spPr>
          <a:xfrm rot="-5400000">
            <a:off x="4951062" y="4185695"/>
            <a:ext cx="232840" cy="539773"/>
          </a:xfrm>
          <a:custGeom>
            <a:rect b="b" l="l" r="r" t="t"/>
            <a:pathLst>
              <a:path extrusionOk="0" h="539773" w="23284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20"/>
          <p:cNvSpPr/>
          <p:nvPr/>
        </p:nvSpPr>
        <p:spPr>
          <a:xfrm rot="-5400000">
            <a:off x="5793602" y="4185695"/>
            <a:ext cx="232840" cy="539773"/>
          </a:xfrm>
          <a:custGeom>
            <a:rect b="b" l="l" r="r" t="t"/>
            <a:pathLst>
              <a:path extrusionOk="0" h="539773" w="23284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20"/>
          <p:cNvSpPr/>
          <p:nvPr/>
        </p:nvSpPr>
        <p:spPr>
          <a:xfrm rot="-5400000">
            <a:off x="832122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p20"/>
          <p:cNvSpPr/>
          <p:nvPr/>
        </p:nvSpPr>
        <p:spPr>
          <a:xfrm rot="-5400000">
            <a:off x="7478682" y="4185695"/>
            <a:ext cx="232840" cy="539773"/>
          </a:xfrm>
          <a:custGeom>
            <a:rect b="b" l="l" r="r" t="t"/>
            <a:pathLst>
              <a:path extrusionOk="0" h="539773" w="23284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p20"/>
          <p:cNvSpPr/>
          <p:nvPr/>
        </p:nvSpPr>
        <p:spPr>
          <a:xfrm rot="-5400000">
            <a:off x="1000630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20"/>
          <p:cNvSpPr/>
          <p:nvPr/>
        </p:nvSpPr>
        <p:spPr>
          <a:xfrm rot="-5400000">
            <a:off x="916376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20"/>
          <p:cNvSpPr/>
          <p:nvPr/>
        </p:nvSpPr>
        <p:spPr>
          <a:xfrm rot="-5400000">
            <a:off x="11691380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20"/>
          <p:cNvSpPr/>
          <p:nvPr/>
        </p:nvSpPr>
        <p:spPr>
          <a:xfrm rot="-5400000">
            <a:off x="1084884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20"/>
          <p:cNvSpPr/>
          <p:nvPr/>
        </p:nvSpPr>
        <p:spPr>
          <a:xfrm rot="-5400000">
            <a:off x="733383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20"/>
          <p:cNvSpPr/>
          <p:nvPr/>
        </p:nvSpPr>
        <p:spPr>
          <a:xfrm>
            <a:off x="812619" y="4561319"/>
            <a:ext cx="11030995" cy="10682"/>
          </a:xfrm>
          <a:custGeom>
            <a:rect b="b" l="l" r="r" t="t"/>
            <a:pathLst>
              <a:path extrusionOk="0" h="10682" w="11030995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20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p2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p20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20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20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20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20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2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20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20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20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20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20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2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20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20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2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20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20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20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Google Shape;957;p20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p20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9" name="Google Shape;959;p20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0" name="Google Shape;960;p20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Google Shape;961;p20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20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p2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Google Shape;964;p20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5" name="Google Shape;965;p20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6" name="Google Shape;966;p20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7" name="Google Shape;967;p20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20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9" name="Google Shape;969;p20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20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1" name="Google Shape;971;p20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20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3" name="Google Shape;973;p2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4" name="Google Shape;974;p20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5" name="Google Shape;975;p20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6" name="Google Shape;976;p20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7" name="Google Shape;977;p20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8" name="Google Shape;978;p20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9" name="Google Shape;979;p20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0" name="Google Shape;980;p20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1" name="Google Shape;981;p20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2" name="Google Shape;982;p20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3" name="Google Shape;983;p2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20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20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p20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p20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20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20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p2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p20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p20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p2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p20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Google Shape;995;p20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6" name="Google Shape;996;p20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7" name="Google Shape;997;p20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Google Shape;998;p2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p20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0" name="Google Shape;1000;p20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1" name="Google Shape;1001;p20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2" name="Google Shape;1002;p20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3" name="Google Shape;1003;p2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4" name="Google Shape;1004;p20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5" name="Google Shape;1005;p20"/>
          <p:cNvSpPr txBox="1"/>
          <p:nvPr>
            <p:ph type="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b="0"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6" name="Google Shape;1006;p20"/>
          <p:cNvSpPr txBox="1"/>
          <p:nvPr>
            <p:ph idx="1" type="body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07" name="Google Shape;1007;p20"/>
          <p:cNvSpPr txBox="1"/>
          <p:nvPr>
            <p:ph idx="10" type="dt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8" name="Google Shape;1008;p20"/>
          <p:cNvSpPr txBox="1"/>
          <p:nvPr>
            <p:ph idx="11" type="ftr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9" name="Google Shape;1009;p20"/>
          <p:cNvSpPr txBox="1"/>
          <p:nvPr>
            <p:ph idx="12" type="sldNum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10" name="Google Shape;1010;p20"/>
          <p:cNvCxnSpPr/>
          <p:nvPr/>
        </p:nvCxnSpPr>
        <p:spPr>
          <a:xfrm rot="10800000">
            <a:off x="8386842" y="5264106"/>
            <a:ext cx="0" cy="914400"/>
          </a:xfrm>
          <a:prstGeom prst="straightConnector1">
            <a:avLst/>
          </a:prstGeom>
          <a:noFill/>
          <a:ln cap="flat" cmpd="sng" w="190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1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21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3" name="Google Shape;1013;p21"/>
          <p:cNvSpPr txBox="1"/>
          <p:nvPr>
            <p:ph idx="1" type="body"/>
          </p:nvPr>
        </p:nvSpPr>
        <p:spPr>
          <a:xfrm>
            <a:off x="1024128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014" name="Google Shape;1014;p21"/>
          <p:cNvSpPr txBox="1"/>
          <p:nvPr>
            <p:ph idx="2" type="body"/>
          </p:nvPr>
        </p:nvSpPr>
        <p:spPr>
          <a:xfrm>
            <a:off x="5989320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015" name="Google Shape;1015;p21"/>
          <p:cNvSpPr txBox="1"/>
          <p:nvPr>
            <p:ph idx="10" type="dt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6" name="Google Shape;1016;p21"/>
          <p:cNvSpPr txBox="1"/>
          <p:nvPr>
            <p:ph idx="11" type="ftr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7" name="Google Shape;1017;p21"/>
          <p:cNvSpPr txBox="1"/>
          <p:nvPr>
            <p:ph idx="12" type="sldNum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22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0" name="Google Shape;1020;p22"/>
          <p:cNvSpPr txBox="1"/>
          <p:nvPr>
            <p:ph idx="1" type="body"/>
          </p:nvPr>
        </p:nvSpPr>
        <p:spPr>
          <a:xfrm>
            <a:off x="1024128" y="2179636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37150" spcFirstLastPara="1" rIns="13715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b="0" sz="2300" cap="none">
                <a:solidFill>
                  <a:schemeClr val="accent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021" name="Google Shape;1021;p22"/>
          <p:cNvSpPr txBox="1"/>
          <p:nvPr>
            <p:ph idx="2" type="body"/>
          </p:nvPr>
        </p:nvSpPr>
        <p:spPr>
          <a:xfrm>
            <a:off x="1024128" y="2967788"/>
            <a:ext cx="4754880" cy="33415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022" name="Google Shape;1022;p22"/>
          <p:cNvSpPr txBox="1"/>
          <p:nvPr>
            <p:ph idx="3" type="body"/>
          </p:nvPr>
        </p:nvSpPr>
        <p:spPr>
          <a:xfrm>
            <a:off x="5989320" y="2179636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37150" spcFirstLastPara="1" rIns="13715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b="0" sz="2300" cap="none">
                <a:solidFill>
                  <a:schemeClr val="accent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023" name="Google Shape;1023;p22"/>
          <p:cNvSpPr txBox="1"/>
          <p:nvPr>
            <p:ph idx="4" type="body"/>
          </p:nvPr>
        </p:nvSpPr>
        <p:spPr>
          <a:xfrm>
            <a:off x="5989320" y="2967788"/>
            <a:ext cx="4754880" cy="33415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024" name="Google Shape;1024;p22"/>
          <p:cNvSpPr txBox="1"/>
          <p:nvPr>
            <p:ph idx="10" type="dt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5" name="Google Shape;1025;p22"/>
          <p:cNvSpPr txBox="1"/>
          <p:nvPr>
            <p:ph idx="11" type="ftr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6" name="Google Shape;1026;p22"/>
          <p:cNvSpPr txBox="1"/>
          <p:nvPr>
            <p:ph idx="12" type="sldNum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27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23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9" name="Google Shape;1029;p23"/>
          <p:cNvSpPr txBox="1"/>
          <p:nvPr>
            <p:ph idx="10" type="dt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0" name="Google Shape;1030;p23"/>
          <p:cNvSpPr txBox="1"/>
          <p:nvPr>
            <p:ph idx="11" type="ftr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1" name="Google Shape;1031;p23"/>
          <p:cNvSpPr txBox="1"/>
          <p:nvPr>
            <p:ph idx="12" type="sldNum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24"/>
          <p:cNvSpPr txBox="1"/>
          <p:nvPr>
            <p:ph idx="10" type="dt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4" name="Google Shape;1034;p24"/>
          <p:cNvSpPr txBox="1"/>
          <p:nvPr>
            <p:ph idx="11" type="ftr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5" name="Google Shape;1035;p24"/>
          <p:cNvSpPr txBox="1"/>
          <p:nvPr>
            <p:ph idx="12" type="sldNum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36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25"/>
          <p:cNvSpPr txBox="1"/>
          <p:nvPr>
            <p:ph type="title"/>
          </p:nvPr>
        </p:nvSpPr>
        <p:spPr>
          <a:xfrm>
            <a:off x="1024128" y="471509"/>
            <a:ext cx="4389120" cy="1737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8" name="Google Shape;1038;p25"/>
          <p:cNvSpPr txBox="1"/>
          <p:nvPr>
            <p:ph idx="1" type="body"/>
          </p:nvPr>
        </p:nvSpPr>
        <p:spPr>
          <a:xfrm>
            <a:off x="5715000" y="822960"/>
            <a:ext cx="5678424" cy="5184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 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?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?"/>
              <a:defRPr sz="1600"/>
            </a:lvl9pPr>
          </a:lstStyle>
          <a:p/>
        </p:txBody>
      </p:sp>
      <p:sp>
        <p:nvSpPr>
          <p:cNvPr id="1039" name="Google Shape;1039;p25"/>
          <p:cNvSpPr txBox="1"/>
          <p:nvPr>
            <p:ph idx="2" type="body"/>
          </p:nvPr>
        </p:nvSpPr>
        <p:spPr>
          <a:xfrm>
            <a:off x="1024128" y="2257506"/>
            <a:ext cx="4389120" cy="3762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040" name="Google Shape;1040;p25"/>
          <p:cNvSpPr txBox="1"/>
          <p:nvPr>
            <p:ph idx="10" type="dt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1" name="Google Shape;1041;p25"/>
          <p:cNvSpPr txBox="1"/>
          <p:nvPr>
            <p:ph idx="11" type="ftr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2" name="Google Shape;1042;p25"/>
          <p:cNvSpPr txBox="1"/>
          <p:nvPr>
            <p:ph idx="12" type="sldNum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8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8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8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8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26"/>
          <p:cNvSpPr txBox="1"/>
          <p:nvPr>
            <p:ph type="title"/>
          </p:nvPr>
        </p:nvSpPr>
        <p:spPr>
          <a:xfrm>
            <a:off x="457200" y="4960138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5" name="Google Shape;1045;p26"/>
          <p:cNvSpPr/>
          <p:nvPr>
            <p:ph idx="2" type="pic"/>
          </p:nvPr>
        </p:nvSpPr>
        <p:spPr>
          <a:xfrm>
            <a:off x="0" y="-1"/>
            <a:ext cx="12188952" cy="4572000"/>
          </a:xfrm>
          <a:prstGeom prst="rect">
            <a:avLst/>
          </a:prstGeom>
          <a:solidFill>
            <a:srgbClr val="5CF0F7"/>
          </a:solidFill>
          <a:ln>
            <a:noFill/>
          </a:ln>
        </p:spPr>
        <p:txBody>
          <a:bodyPr anchorCtr="0" anchor="t" bIns="45700" lIns="457200" spcFirstLastPara="1" rIns="45700" wrap="square" tIns="36575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Twentieth Century"/>
              <a:buNone/>
              <a:defRPr b="0" i="0" sz="3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046" name="Google Shape;1046;p26"/>
          <p:cNvSpPr txBox="1"/>
          <p:nvPr>
            <p:ph idx="1" type="body"/>
          </p:nvPr>
        </p:nvSpPr>
        <p:spPr>
          <a:xfrm>
            <a:off x="8610600" y="4960138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47" name="Google Shape;1047;p26"/>
          <p:cNvSpPr txBox="1"/>
          <p:nvPr>
            <p:ph idx="10" type="dt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8" name="Google Shape;1048;p26"/>
          <p:cNvSpPr txBox="1"/>
          <p:nvPr>
            <p:ph idx="11" type="ftr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9" name="Google Shape;1049;p26"/>
          <p:cNvSpPr txBox="1"/>
          <p:nvPr>
            <p:ph idx="12" type="sldNum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50" name="Google Shape;1050;p26"/>
          <p:cNvCxnSpPr/>
          <p:nvPr/>
        </p:nvCxnSpPr>
        <p:spPr>
          <a:xfrm rot="10800000">
            <a:off x="8386842" y="5264106"/>
            <a:ext cx="0" cy="9144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05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27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3" name="Google Shape;1053;p27"/>
          <p:cNvSpPr txBox="1"/>
          <p:nvPr>
            <p:ph idx="1" type="body"/>
          </p:nvPr>
        </p:nvSpPr>
        <p:spPr>
          <a:xfrm rot="5400000">
            <a:off x="3872484" y="-562355"/>
            <a:ext cx="4023360" cy="97200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054" name="Google Shape;1054;p27"/>
          <p:cNvSpPr txBox="1"/>
          <p:nvPr>
            <p:ph idx="10" type="dt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5" name="Google Shape;1055;p27"/>
          <p:cNvSpPr txBox="1"/>
          <p:nvPr>
            <p:ph idx="11" type="ftr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6" name="Google Shape;1056;p27"/>
          <p:cNvSpPr txBox="1"/>
          <p:nvPr>
            <p:ph idx="12" type="sldNum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28"/>
          <p:cNvSpPr txBox="1"/>
          <p:nvPr>
            <p:ph type="title"/>
          </p:nvPr>
        </p:nvSpPr>
        <p:spPr>
          <a:xfrm rot="5400000">
            <a:off x="7334250" y="2152650"/>
            <a:ext cx="54102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45700" spcFirstLastPara="1" rIns="45700" wrap="square" tIns="91425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9" name="Google Shape;1059;p28"/>
          <p:cNvSpPr txBox="1"/>
          <p:nvPr>
            <p:ph idx="1" type="body"/>
          </p:nvPr>
        </p:nvSpPr>
        <p:spPr>
          <a:xfrm rot="5400000">
            <a:off x="2076450" y="-323850"/>
            <a:ext cx="5410200" cy="75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060" name="Google Shape;1060;p28"/>
          <p:cNvSpPr txBox="1"/>
          <p:nvPr>
            <p:ph idx="10" type="dt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1" name="Google Shape;1061;p28"/>
          <p:cNvSpPr txBox="1"/>
          <p:nvPr>
            <p:ph idx="11" type="ftr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2" name="Google Shape;1062;p28"/>
          <p:cNvSpPr txBox="1"/>
          <p:nvPr>
            <p:ph idx="12" type="sldNum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63" name="Google Shape;1063;p28"/>
          <p:cNvCxnSpPr/>
          <p:nvPr/>
        </p:nvCxnSpPr>
        <p:spPr>
          <a:xfrm rot="10800000">
            <a:off x="10058400" y="59263"/>
            <a:ext cx="0" cy="9144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9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0" name="Google Shape;30;p9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1" name="Google Shape;31;p9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7" name="Google Shape;37;p10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8" name="Google Shape;38;p10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0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10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2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5" name="Google Shape;55;p13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6" name="Google Shape;56;p13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4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3" name="Google Shape;63;p14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5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5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5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5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37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37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37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37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b="0" i="0" sz="5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683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Twentieth Century"/>
              <a:buChar char=" "/>
              <a:defRPr b="0" i="0" sz="2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🢝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93" name="Google Shape;93;p17"/>
          <p:cNvSpPr txBox="1"/>
          <p:nvPr>
            <p:ph idx="10" type="dt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94" name="Google Shape;94;p17"/>
          <p:cNvSpPr txBox="1"/>
          <p:nvPr>
            <p:ph idx="11" type="ftr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95" name="Google Shape;95;p17"/>
          <p:cNvSpPr txBox="1"/>
          <p:nvPr>
            <p:ph idx="12" type="sldNum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6" name="Google Shape;96;p17"/>
          <p:cNvCxnSpPr/>
          <p:nvPr/>
        </p:nvCxnSpPr>
        <p:spPr>
          <a:xfrm rot="10800000">
            <a:off x="762000" y="826324"/>
            <a:ext cx="0" cy="9144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7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p1"/>
          <p:cNvSpPr/>
          <p:nvPr/>
        </p:nvSpPr>
        <p:spPr>
          <a:xfrm>
            <a:off x="0" y="0"/>
            <a:ext cx="1219169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69" name="Google Shape;1069;p1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70" name="Google Shape;1070;p1"/>
            <p:cNvSpPr/>
            <p:nvPr/>
          </p:nvSpPr>
          <p:spPr>
            <a:xfrm>
              <a:off x="-329674" y="1298404"/>
              <a:ext cx="9702800" cy="5573512"/>
            </a:xfrm>
            <a:custGeom>
              <a:rect b="b" l="l" r="r" t="t"/>
              <a:pathLst>
                <a:path extrusionOk="0" h="1169" w="2038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1"/>
            <p:cNvSpPr/>
            <p:nvPr/>
          </p:nvSpPr>
          <p:spPr>
            <a:xfrm>
              <a:off x="670451" y="2018236"/>
              <a:ext cx="7373938" cy="4848892"/>
            </a:xfrm>
            <a:custGeom>
              <a:rect b="b" l="l" r="r" t="t"/>
              <a:pathLst>
                <a:path extrusionOk="0" h="1017" w="1549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1"/>
            <p:cNvSpPr/>
            <p:nvPr/>
          </p:nvSpPr>
          <p:spPr>
            <a:xfrm>
              <a:off x="251351" y="1788400"/>
              <a:ext cx="8035925" cy="5083516"/>
            </a:xfrm>
            <a:custGeom>
              <a:rect b="b" l="l" r="r" t="t"/>
              <a:pathLst>
                <a:path extrusionOk="0" h="1066" w="1688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1"/>
            <p:cNvSpPr/>
            <p:nvPr/>
          </p:nvSpPr>
          <p:spPr>
            <a:xfrm>
              <a:off x="-1061" y="549842"/>
              <a:ext cx="10334625" cy="6322075"/>
            </a:xfrm>
            <a:custGeom>
              <a:rect b="b" l="l" r="r" t="t"/>
              <a:pathLst>
                <a:path extrusionOk="0" h="1326" w="2171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1"/>
            <p:cNvSpPr/>
            <p:nvPr/>
          </p:nvSpPr>
          <p:spPr>
            <a:xfrm>
              <a:off x="3701" y="6186246"/>
              <a:ext cx="504825" cy="681527"/>
            </a:xfrm>
            <a:custGeom>
              <a:rect b="b" l="l" r="r" t="t"/>
              <a:pathLst>
                <a:path extrusionOk="0" h="143" w="106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1"/>
            <p:cNvSpPr/>
            <p:nvPr/>
          </p:nvSpPr>
          <p:spPr>
            <a:xfrm>
              <a:off x="-1061" y="-51881"/>
              <a:ext cx="11091863" cy="6923796"/>
            </a:xfrm>
            <a:custGeom>
              <a:rect b="b" l="l" r="r" t="t"/>
              <a:pathLst>
                <a:path extrusionOk="0" h="1452" w="2330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1"/>
            <p:cNvSpPr/>
            <p:nvPr/>
          </p:nvSpPr>
          <p:spPr>
            <a:xfrm>
              <a:off x="5426601" y="5579"/>
              <a:ext cx="5788025" cy="6847184"/>
            </a:xfrm>
            <a:custGeom>
              <a:rect b="b" l="l" r="r" t="t"/>
              <a:pathLst>
                <a:path extrusionOk="0" h="1436" w="121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1"/>
            <p:cNvSpPr/>
            <p:nvPr/>
          </p:nvSpPr>
          <p:spPr>
            <a:xfrm>
              <a:off x="-1061" y="5579"/>
              <a:ext cx="1057275" cy="614491"/>
            </a:xfrm>
            <a:custGeom>
              <a:rect b="b" l="l" r="r" t="t"/>
              <a:pathLst>
                <a:path extrusionOk="0" h="129" w="222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1"/>
            <p:cNvSpPr/>
            <p:nvPr/>
          </p:nvSpPr>
          <p:spPr>
            <a:xfrm>
              <a:off x="5821889" y="5579"/>
              <a:ext cx="5588000" cy="6866337"/>
            </a:xfrm>
            <a:custGeom>
              <a:rect b="b" l="l" r="r" t="t"/>
              <a:pathLst>
                <a:path extrusionOk="0" h="1440" w="1174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1"/>
            <p:cNvSpPr/>
            <p:nvPr/>
          </p:nvSpPr>
          <p:spPr>
            <a:xfrm>
              <a:off x="3701" y="790"/>
              <a:ext cx="595313" cy="352734"/>
            </a:xfrm>
            <a:custGeom>
              <a:rect b="b" l="l" r="r" t="t"/>
              <a:pathLst>
                <a:path extrusionOk="0" h="74" w="125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1"/>
            <p:cNvSpPr/>
            <p:nvPr/>
          </p:nvSpPr>
          <p:spPr>
            <a:xfrm>
              <a:off x="6012389" y="5579"/>
              <a:ext cx="5497513" cy="6866337"/>
            </a:xfrm>
            <a:custGeom>
              <a:rect b="b" l="l" r="r" t="t"/>
              <a:pathLst>
                <a:path extrusionOk="0" h="1440" w="1155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1"/>
            <p:cNvSpPr/>
            <p:nvPr/>
          </p:nvSpPr>
          <p:spPr>
            <a:xfrm>
              <a:off x="-1061" y="5579"/>
              <a:ext cx="357188" cy="213875"/>
            </a:xfrm>
            <a:custGeom>
              <a:rect b="b" l="l" r="r" t="t"/>
              <a:pathLst>
                <a:path extrusionOk="0" h="45" w="7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1"/>
            <p:cNvSpPr/>
            <p:nvPr/>
          </p:nvSpPr>
          <p:spPr>
            <a:xfrm>
              <a:off x="6210826" y="790"/>
              <a:ext cx="5522913" cy="6871126"/>
            </a:xfrm>
            <a:custGeom>
              <a:rect b="b" l="l" r="r" t="t"/>
              <a:pathLst>
                <a:path extrusionOk="0" h="1441" w="1160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1"/>
            <p:cNvSpPr/>
            <p:nvPr/>
          </p:nvSpPr>
          <p:spPr>
            <a:xfrm>
              <a:off x="6463239" y="5579"/>
              <a:ext cx="5413375" cy="6866337"/>
            </a:xfrm>
            <a:custGeom>
              <a:rect b="b" l="l" r="r" t="t"/>
              <a:pathLst>
                <a:path extrusionOk="0" h="1440" w="1137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1"/>
            <p:cNvSpPr/>
            <p:nvPr/>
          </p:nvSpPr>
          <p:spPr>
            <a:xfrm>
              <a:off x="6877576" y="5579"/>
              <a:ext cx="5037138" cy="6861550"/>
            </a:xfrm>
            <a:custGeom>
              <a:rect b="b" l="l" r="r" t="t"/>
              <a:pathLst>
                <a:path extrusionOk="0" h="1439" w="1058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1"/>
            <p:cNvSpPr/>
            <p:nvPr/>
          </p:nvSpPr>
          <p:spPr>
            <a:xfrm>
              <a:off x="8768289" y="5579"/>
              <a:ext cx="3417888" cy="2742066"/>
            </a:xfrm>
            <a:custGeom>
              <a:rect b="b" l="l" r="r" t="t"/>
              <a:pathLst>
                <a:path extrusionOk="0" h="575" w="718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1"/>
            <p:cNvSpPr/>
            <p:nvPr/>
          </p:nvSpPr>
          <p:spPr>
            <a:xfrm>
              <a:off x="9235014" y="10367"/>
              <a:ext cx="2951163" cy="2555325"/>
            </a:xfrm>
            <a:custGeom>
              <a:rect b="b" l="l" r="r" t="t"/>
              <a:pathLst>
                <a:path extrusionOk="0" h="536" w="620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1"/>
            <p:cNvSpPr/>
            <p:nvPr/>
          </p:nvSpPr>
          <p:spPr>
            <a:xfrm>
              <a:off x="10020826" y="5579"/>
              <a:ext cx="2165350" cy="1358265"/>
            </a:xfrm>
            <a:custGeom>
              <a:rect b="b" l="l" r="r" t="t"/>
              <a:pathLst>
                <a:path extrusionOk="0" h="285" w="45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1"/>
            <p:cNvSpPr/>
            <p:nvPr/>
          </p:nvSpPr>
          <p:spPr>
            <a:xfrm>
              <a:off x="11290826" y="5579"/>
              <a:ext cx="895350" cy="534687"/>
            </a:xfrm>
            <a:custGeom>
              <a:rect b="b" l="l" r="r" t="t"/>
              <a:pathLst>
                <a:path extrusionOk="0" h="112" w="188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9" name="Google Shape;1089;p1"/>
          <p:cNvGrpSpPr/>
          <p:nvPr/>
        </p:nvGrpSpPr>
        <p:grpSpPr>
          <a:xfrm>
            <a:off x="1669293" y="3893141"/>
            <a:ext cx="8845667" cy="1771275"/>
            <a:chOff x="1669293" y="3893141"/>
            <a:chExt cx="8845667" cy="1771275"/>
          </a:xfrm>
        </p:grpSpPr>
        <p:sp>
          <p:nvSpPr>
            <p:cNvPr id="1090" name="Google Shape;1090;p1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1"/>
            <p:cNvSpPr/>
            <p:nvPr/>
          </p:nvSpPr>
          <p:spPr>
            <a:xfrm>
              <a:off x="1669293" y="3893141"/>
              <a:ext cx="8845667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2" name="Google Shape;1092;p1"/>
          <p:cNvSpPr txBox="1"/>
          <p:nvPr>
            <p:ph type="ctrTitle"/>
          </p:nvPr>
        </p:nvSpPr>
        <p:spPr>
          <a:xfrm>
            <a:off x="1759236" y="3980237"/>
            <a:ext cx="8672295" cy="727748"/>
          </a:xfrm>
          <a:prstGeom prst="rect">
            <a:avLst/>
          </a:prstGeom>
          <a:solidFill>
            <a:srgbClr val="011893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Calibri"/>
              <a:buNone/>
            </a:pPr>
            <a:r>
              <a:rPr b="1" lang="en-US" sz="3959">
                <a:solidFill>
                  <a:schemeClr val="lt1"/>
                </a:solidFill>
              </a:rPr>
              <a:t>Work	       		   </a:t>
            </a:r>
            <a:endParaRPr sz="3600">
              <a:solidFill>
                <a:schemeClr val="lt1"/>
              </a:solidFill>
            </a:endParaRPr>
          </a:p>
        </p:txBody>
      </p:sp>
      <p:sp>
        <p:nvSpPr>
          <p:cNvPr id="1093" name="Google Shape;1093;p1"/>
          <p:cNvSpPr txBox="1"/>
          <p:nvPr>
            <p:ph idx="1" type="subTitle"/>
          </p:nvPr>
        </p:nvSpPr>
        <p:spPr>
          <a:xfrm>
            <a:off x="1759238" y="4707985"/>
            <a:ext cx="8664270" cy="727747"/>
          </a:xfrm>
          <a:prstGeom prst="rect">
            <a:avLst/>
          </a:prstGeom>
          <a:solidFill>
            <a:srgbClr val="01189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b="1" lang="en-US" sz="4000">
                <a:solidFill>
                  <a:schemeClr val="lt1"/>
                </a:solidFill>
              </a:rPr>
              <a:t>Reasons for v</a:t>
            </a:r>
            <a:r>
              <a:rPr b="1" lang="en-US" sz="4000">
                <a:solidFill>
                  <a:schemeClr val="lt1"/>
                </a:solidFill>
              </a:rPr>
              <a:t>olunteering </a:t>
            </a:r>
            <a:endParaRPr b="1" sz="4000">
              <a:solidFill>
                <a:schemeClr val="lt1"/>
              </a:solidFill>
            </a:endParaRPr>
          </a:p>
        </p:txBody>
      </p:sp>
      <p:sp>
        <p:nvSpPr>
          <p:cNvPr id="1094" name="Google Shape;1094;p1"/>
          <p:cNvSpPr/>
          <p:nvPr/>
        </p:nvSpPr>
        <p:spPr>
          <a:xfrm>
            <a:off x="1668032" y="1179555"/>
            <a:ext cx="8850737" cy="262144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/var/folders/m0/g0d2gdqj3g1dby02qbwk7lnr0000gn/T/com.microsoft.Word/Content.MSO/6CB9C466.tmp" id="1095" name="Google Shape;109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3778" y="1346402"/>
            <a:ext cx="8058701" cy="2302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FBFBF"/>
        </a:solidFill>
      </p:bgPr>
    </p:bg>
    <p:spTree>
      <p:nvGrpSpPr>
        <p:cNvPr id="1099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29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1" name="Google Shape;1101;p29"/>
          <p:cNvSpPr txBox="1"/>
          <p:nvPr>
            <p:ph type="title"/>
          </p:nvPr>
        </p:nvSpPr>
        <p:spPr>
          <a:xfrm>
            <a:off x="841248" y="932962"/>
            <a:ext cx="4887685" cy="640658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0000"/>
              <a:buNone/>
            </a:pPr>
            <a:r>
              <a:rPr b="1" lang="en-US" sz="4000"/>
              <a:t>Learning Outcomes</a:t>
            </a:r>
            <a:endParaRPr/>
          </a:p>
        </p:txBody>
      </p:sp>
      <p:sp>
        <p:nvSpPr>
          <p:cNvPr id="1102" name="Google Shape;1102;p29"/>
          <p:cNvSpPr txBox="1"/>
          <p:nvPr>
            <p:ph idx="1" type="body"/>
          </p:nvPr>
        </p:nvSpPr>
        <p:spPr>
          <a:xfrm>
            <a:off x="675456" y="1824228"/>
            <a:ext cx="5052586" cy="36164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60504"/>
              <a:buNone/>
            </a:pPr>
            <a:r>
              <a:rPr b="1" lang="en-US" sz="3500">
                <a:latin typeface="Calibri"/>
                <a:ea typeface="Calibri"/>
                <a:cs typeface="Calibri"/>
                <a:sym typeface="Calibri"/>
              </a:rPr>
              <a:t>By the end of the lesson, you will have: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66176"/>
              <a:buChar char="•"/>
            </a:pPr>
            <a:r>
              <a:rPr lang="en-US"/>
              <a:t>discussed your feelings about volunteering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66176"/>
              <a:buChar char="•"/>
            </a:pPr>
            <a:r>
              <a:rPr lang="en-US"/>
              <a:t>considered reasons why people volunteer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5882"/>
              <a:buChar char="•"/>
            </a:pPr>
            <a:r>
              <a:rPr lang="en-US"/>
              <a:t>thought about the benefits of doing certain volunteering roles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03" name="Google Shape;1103;p29"/>
          <p:cNvCxnSpPr/>
          <p:nvPr/>
        </p:nvCxnSpPr>
        <p:spPr>
          <a:xfrm>
            <a:off x="6238597" y="1417320"/>
            <a:ext cx="0" cy="4023360"/>
          </a:xfrm>
          <a:prstGeom prst="straightConnector1">
            <a:avLst/>
          </a:prstGeom>
          <a:noFill/>
          <a:ln cap="flat" cmpd="sng" w="158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Volunteers, Search, Application, Hands" id="1104" name="Google Shape;1104;p29"/>
          <p:cNvPicPr preferRelativeResize="0"/>
          <p:nvPr/>
        </p:nvPicPr>
        <p:blipFill rotWithShape="1">
          <a:blip r:embed="rId3">
            <a:alphaModFix/>
          </a:blip>
          <a:srcRect b="0" l="18080" r="18696" t="0"/>
          <a:stretch/>
        </p:blipFill>
        <p:spPr>
          <a:xfrm>
            <a:off x="6749145" y="573678"/>
            <a:ext cx="5103206" cy="5710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08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30"/>
          <p:cNvSpPr txBox="1"/>
          <p:nvPr>
            <p:ph type="title"/>
          </p:nvPr>
        </p:nvSpPr>
        <p:spPr>
          <a:xfrm>
            <a:off x="4965430" y="629268"/>
            <a:ext cx="6586491" cy="12861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/>
              <a:t>Volunteering is …</a:t>
            </a:r>
            <a:endParaRPr b="1"/>
          </a:p>
        </p:txBody>
      </p:sp>
      <p:sp>
        <p:nvSpPr>
          <p:cNvPr id="1110" name="Google Shape;1110;p30"/>
          <p:cNvSpPr txBox="1"/>
          <p:nvPr>
            <p:ph idx="1" type="body"/>
          </p:nvPr>
        </p:nvSpPr>
        <p:spPr>
          <a:xfrm>
            <a:off x="4965431" y="2438400"/>
            <a:ext cx="6586489" cy="378541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000"/>
              <a:t> </a:t>
            </a:r>
            <a:r>
              <a:rPr lang="en-US" sz="2800"/>
              <a:t>… taking part in unpaid activities where people give their time for a not-for-profit organisation, the local community or an individual who they are not related to.</a:t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800"/>
              <a:t>How close is this to your definition?</a:t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One in a crowd" id="1111" name="Google Shape;1111;p30"/>
          <p:cNvPicPr preferRelativeResize="0"/>
          <p:nvPr/>
        </p:nvPicPr>
        <p:blipFill rotWithShape="1">
          <a:blip r:embed="rId3">
            <a:alphaModFix/>
          </a:blip>
          <a:srcRect b="0" l="28748" r="20557" t="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2" name="Google Shape;1112;p30"/>
          <p:cNvCxnSpPr/>
          <p:nvPr/>
        </p:nvCxnSpPr>
        <p:spPr>
          <a:xfrm>
            <a:off x="5080934" y="2115117"/>
            <a:ext cx="6309360" cy="0"/>
          </a:xfrm>
          <a:prstGeom prst="straightConnector1">
            <a:avLst/>
          </a:prstGeom>
          <a:noFill/>
          <a:ln cap="flat" cmpd="sng" w="19050">
            <a:solidFill>
              <a:srgbClr val="B38F6B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16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31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Google Shape;1118;p31"/>
          <p:cNvSpPr/>
          <p:nvPr/>
        </p:nvSpPr>
        <p:spPr>
          <a:xfrm>
            <a:off x="1" y="0"/>
            <a:ext cx="4167271" cy="6858000"/>
          </a:xfrm>
          <a:custGeom>
            <a:rect b="b" l="l" r="r" t="t"/>
            <a:pathLst>
              <a:path extrusionOk="0" h="6858000" w="4167271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p31"/>
          <p:cNvSpPr txBox="1"/>
          <p:nvPr>
            <p:ph type="title"/>
          </p:nvPr>
        </p:nvSpPr>
        <p:spPr>
          <a:xfrm>
            <a:off x="686834" y="1153572"/>
            <a:ext cx="3200400" cy="44611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 sz="4100">
                <a:solidFill>
                  <a:srgbClr val="FFFFFF"/>
                </a:solidFill>
              </a:rPr>
              <a:t>Volunteering and you</a:t>
            </a:r>
            <a:endParaRPr/>
          </a:p>
        </p:txBody>
      </p:sp>
      <p:sp>
        <p:nvSpPr>
          <p:cNvPr id="1120" name="Google Shape;1120;p31"/>
          <p:cNvSpPr/>
          <p:nvPr/>
        </p:nvSpPr>
        <p:spPr>
          <a:xfrm flipH="1" rot="10800000">
            <a:off x="7550402" y="2455479"/>
            <a:ext cx="4083433" cy="4083433"/>
          </a:xfrm>
          <a:prstGeom prst="arc">
            <a:avLst>
              <a:gd fmla="val 16200000" name="adj1"/>
              <a:gd fmla="val 0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1" name="Google Shape;1121;p31"/>
          <p:cNvSpPr txBox="1"/>
          <p:nvPr>
            <p:ph idx="1" type="body"/>
          </p:nvPr>
        </p:nvSpPr>
        <p:spPr>
          <a:xfrm>
            <a:off x="4447308" y="591344"/>
            <a:ext cx="6906491" cy="55856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2" name="Google Shape;1122;p31"/>
          <p:cNvSpPr/>
          <p:nvPr/>
        </p:nvSpPr>
        <p:spPr>
          <a:xfrm>
            <a:off x="1693332" y="1557599"/>
            <a:ext cx="9088081" cy="433965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of the statements about volunteering is closest to your own feelings about volunteering?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I’ve never thought about volunteering. 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I’ve been thinking about doing some volunteering but I haven’t done anything about it yet.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I’m already doing / I know someone who is doing some volunteering 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Questions" id="1123" name="Google Shape;112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59398" y="10420350"/>
            <a:ext cx="284480" cy="245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27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32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9" name="Google Shape;1129;p32"/>
          <p:cNvSpPr/>
          <p:nvPr/>
        </p:nvSpPr>
        <p:spPr>
          <a:xfrm>
            <a:off x="1" y="0"/>
            <a:ext cx="4167271" cy="6858000"/>
          </a:xfrm>
          <a:custGeom>
            <a:rect b="b" l="l" r="r" t="t"/>
            <a:pathLst>
              <a:path extrusionOk="0" h="6858000" w="4167271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0" name="Google Shape;1130;p32"/>
          <p:cNvSpPr txBox="1"/>
          <p:nvPr>
            <p:ph type="title"/>
          </p:nvPr>
        </p:nvSpPr>
        <p:spPr>
          <a:xfrm>
            <a:off x="686834" y="1153572"/>
            <a:ext cx="3200400" cy="44611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>
                <a:solidFill>
                  <a:srgbClr val="FFFFFF"/>
                </a:solidFill>
              </a:rPr>
              <a:t>Reasons for volunteering</a:t>
            </a:r>
            <a:endParaRPr/>
          </a:p>
        </p:txBody>
      </p:sp>
      <p:sp>
        <p:nvSpPr>
          <p:cNvPr id="1131" name="Google Shape;1131;p32"/>
          <p:cNvSpPr/>
          <p:nvPr/>
        </p:nvSpPr>
        <p:spPr>
          <a:xfrm flipH="1" rot="10800000">
            <a:off x="7550402" y="2455479"/>
            <a:ext cx="4083433" cy="4083433"/>
          </a:xfrm>
          <a:prstGeom prst="arc">
            <a:avLst>
              <a:gd fmla="val 16200000" name="adj1"/>
              <a:gd fmla="val 0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2" name="Google Shape;1132;p32"/>
          <p:cNvSpPr txBox="1"/>
          <p:nvPr>
            <p:ph idx="1" type="body"/>
          </p:nvPr>
        </p:nvSpPr>
        <p:spPr>
          <a:xfrm>
            <a:off x="4447308" y="591344"/>
            <a:ext cx="6906491" cy="55856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3" name="Google Shape;1133;p32"/>
          <p:cNvSpPr/>
          <p:nvPr/>
        </p:nvSpPr>
        <p:spPr>
          <a:xfrm>
            <a:off x="1771461" y="1449062"/>
            <a:ext cx="8649077" cy="3453334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FABF8E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When I first moved here, I hardly knew anyone and felt pretty lonely. A friend suggested volunteering for the local community garden. I’ve met a lot of new people of all different ages and a few of them have become friends. The added bonus is that I get to do physical work in the garden and feel a lot fitter since I have started doing it. I’ve also learnt a lot about how to grow things.  Arti 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37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33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9" name="Google Shape;1139;p33"/>
          <p:cNvSpPr/>
          <p:nvPr/>
        </p:nvSpPr>
        <p:spPr>
          <a:xfrm>
            <a:off x="1" y="0"/>
            <a:ext cx="4167271" cy="6858000"/>
          </a:xfrm>
          <a:custGeom>
            <a:rect b="b" l="l" r="r" t="t"/>
            <a:pathLst>
              <a:path extrusionOk="0" h="6858000" w="4167271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0" name="Google Shape;1140;p33"/>
          <p:cNvSpPr txBox="1"/>
          <p:nvPr>
            <p:ph type="title"/>
          </p:nvPr>
        </p:nvSpPr>
        <p:spPr>
          <a:xfrm>
            <a:off x="686834" y="1153572"/>
            <a:ext cx="3200400" cy="44611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>
                <a:solidFill>
                  <a:srgbClr val="FFFFFF"/>
                </a:solidFill>
              </a:rPr>
              <a:t>Reasons for volunteering</a:t>
            </a:r>
            <a:endParaRPr/>
          </a:p>
        </p:txBody>
      </p:sp>
      <p:sp>
        <p:nvSpPr>
          <p:cNvPr id="1141" name="Google Shape;1141;p33"/>
          <p:cNvSpPr/>
          <p:nvPr/>
        </p:nvSpPr>
        <p:spPr>
          <a:xfrm flipH="1" rot="10800000">
            <a:off x="7550402" y="2455479"/>
            <a:ext cx="4083433" cy="4083433"/>
          </a:xfrm>
          <a:prstGeom prst="arc">
            <a:avLst>
              <a:gd fmla="val 16200000" name="adj1"/>
              <a:gd fmla="val 0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2" name="Google Shape;1142;p33"/>
          <p:cNvSpPr txBox="1"/>
          <p:nvPr>
            <p:ph idx="1" type="body"/>
          </p:nvPr>
        </p:nvSpPr>
        <p:spPr>
          <a:xfrm>
            <a:off x="4447308" y="591344"/>
            <a:ext cx="6906491" cy="55856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3" name="Google Shape;1143;p33"/>
          <p:cNvSpPr/>
          <p:nvPr/>
        </p:nvSpPr>
        <p:spPr>
          <a:xfrm>
            <a:off x="1771461" y="1449062"/>
            <a:ext cx="8649077" cy="3453334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B6DDE7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I’m still at school and I have no experience of paid work. When I start looking for work, I know I will be competing with thousands of other people just like me. I wanted to stand out from them so I started working in a local charity shop at the weekend. When I apply for jobs now, I can say I have experience of retail, customer service, working in a team, data entry and lots more. Salim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47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34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34"/>
          <p:cNvSpPr/>
          <p:nvPr/>
        </p:nvSpPr>
        <p:spPr>
          <a:xfrm>
            <a:off x="1" y="0"/>
            <a:ext cx="4167271" cy="6858000"/>
          </a:xfrm>
          <a:custGeom>
            <a:rect b="b" l="l" r="r" t="t"/>
            <a:pathLst>
              <a:path extrusionOk="0" h="6858000" w="4167271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34"/>
          <p:cNvSpPr txBox="1"/>
          <p:nvPr>
            <p:ph type="title"/>
          </p:nvPr>
        </p:nvSpPr>
        <p:spPr>
          <a:xfrm>
            <a:off x="686834" y="1153572"/>
            <a:ext cx="3200400" cy="44611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>
                <a:solidFill>
                  <a:srgbClr val="FFFFFF"/>
                </a:solidFill>
              </a:rPr>
              <a:t>Reasons for volunteering</a:t>
            </a:r>
            <a:endParaRPr/>
          </a:p>
        </p:txBody>
      </p:sp>
      <p:sp>
        <p:nvSpPr>
          <p:cNvPr id="1151" name="Google Shape;1151;p34"/>
          <p:cNvSpPr/>
          <p:nvPr/>
        </p:nvSpPr>
        <p:spPr>
          <a:xfrm flipH="1" rot="10800000">
            <a:off x="7550402" y="2455479"/>
            <a:ext cx="4083433" cy="4083433"/>
          </a:xfrm>
          <a:prstGeom prst="arc">
            <a:avLst>
              <a:gd fmla="val 16200000" name="adj1"/>
              <a:gd fmla="val 0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34"/>
          <p:cNvSpPr txBox="1"/>
          <p:nvPr>
            <p:ph idx="1" type="body"/>
          </p:nvPr>
        </p:nvSpPr>
        <p:spPr>
          <a:xfrm>
            <a:off x="4447308" y="591344"/>
            <a:ext cx="6906491" cy="55856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3" name="Google Shape;1153;p34"/>
          <p:cNvSpPr/>
          <p:nvPr/>
        </p:nvSpPr>
        <p:spPr>
          <a:xfrm>
            <a:off x="1771461" y="1449062"/>
            <a:ext cx="8754772" cy="3739626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D6E3BC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It’s important for me to feel part of the local community by doing something to help. I love reading and children so go into the local school and help children with reading. It’s a fantastic feeling to see a child starting to read for themselves and I’ve learnt a lot about how to teach reading. I feel good about myself because I’ve been able to help them and they feel great because rather than struggling with reading, they start to enjoy it! It’s a win-win situation.  Nouria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8D8D8"/>
        </a:solidFill>
      </p:bgPr>
    </p:bg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3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p35"/>
          <p:cNvSpPr txBox="1"/>
          <p:nvPr>
            <p:ph type="title"/>
          </p:nvPr>
        </p:nvSpPr>
        <p:spPr>
          <a:xfrm>
            <a:off x="838200" y="365125"/>
            <a:ext cx="5387502" cy="132556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 Volunteering and you</a:t>
            </a:r>
            <a:br>
              <a:rPr lang="en-US"/>
            </a:br>
            <a:endParaRPr b="1"/>
          </a:p>
        </p:txBody>
      </p:sp>
      <p:sp>
        <p:nvSpPr>
          <p:cNvPr id="1160" name="Google Shape;1160;p35"/>
          <p:cNvSpPr txBox="1"/>
          <p:nvPr>
            <p:ph idx="1" type="body"/>
          </p:nvPr>
        </p:nvSpPr>
        <p:spPr>
          <a:xfrm>
            <a:off x="838200" y="1446028"/>
            <a:ext cx="5387502" cy="47309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800"/>
              <a:t>Make a list of any other reasons you can think of for volunteering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800"/>
              <a:t>What would your top 3 reasons for volunteering be?  What would you like to gain from volunteering? 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  <a:p>
            <a:pPr indent="0" lvl="0" marL="1143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000">
                <a:latin typeface="Short Stack"/>
                <a:ea typeface="Short Stack"/>
                <a:cs typeface="Short Stack"/>
                <a:sym typeface="Short Stack"/>
              </a:rPr>
              <a:t> 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latin typeface="Short Stack"/>
              <a:ea typeface="Short Stack"/>
              <a:cs typeface="Short Stack"/>
              <a:sym typeface="Short Stack"/>
            </a:endParaRPr>
          </a:p>
          <a:p>
            <a:pPr indent="0" lvl="0" marL="1143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000">
                <a:latin typeface="Short Stack"/>
                <a:ea typeface="Short Stack"/>
                <a:cs typeface="Short Stack"/>
                <a:sym typeface="Short Stack"/>
              </a:rPr>
              <a:t>				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ntegration, Welcome, Shaking Hands, Hand In Hand" id="1161" name="Google Shape;1161;p35"/>
          <p:cNvPicPr preferRelativeResize="0"/>
          <p:nvPr/>
        </p:nvPicPr>
        <p:blipFill rotWithShape="1">
          <a:blip r:embed="rId3">
            <a:alphaModFix amt="54000"/>
          </a:blip>
          <a:srcRect b="-2" l="28095" r="27337" t="0"/>
          <a:stretch/>
        </p:blipFill>
        <p:spPr>
          <a:xfrm>
            <a:off x="6621294" y="1295416"/>
            <a:ext cx="5570706" cy="5562584"/>
          </a:xfrm>
          <a:custGeom>
            <a:rect b="b" l="l" r="r" t="t"/>
            <a:pathLst>
              <a:path extrusionOk="0" h="5562584" w="5570706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162" name="Google Shape;1162;p35"/>
          <p:cNvSpPr/>
          <p:nvPr/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3" name="Google Shape;1163;p35"/>
          <p:cNvSpPr/>
          <p:nvPr/>
        </p:nvSpPr>
        <p:spPr>
          <a:xfrm>
            <a:off x="8134739" y="587516"/>
            <a:ext cx="2987899" cy="2987899"/>
          </a:xfrm>
          <a:prstGeom prst="arc">
            <a:avLst>
              <a:gd fmla="val 15817365" name="adj1"/>
              <a:gd fmla="val 1781380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23000"/>
          </a:blip>
          <a:stretch>
            <a:fillRect/>
          </a:stretch>
        </a:blipFill>
      </p:bgPr>
    </p:bg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36"/>
          <p:cNvSpPr txBox="1"/>
          <p:nvPr>
            <p:ph idx="1" type="body"/>
          </p:nvPr>
        </p:nvSpPr>
        <p:spPr>
          <a:xfrm>
            <a:off x="0" y="1109472"/>
            <a:ext cx="11887200" cy="5748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9" name="Google Shape;1169;p36"/>
          <p:cNvSpPr txBox="1"/>
          <p:nvPr/>
        </p:nvSpPr>
        <p:spPr>
          <a:xfrm>
            <a:off x="304800" y="1109472"/>
            <a:ext cx="11887200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Have your feelings about volunteering changed since the beginning of the lesson.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do you know now that you didn’t know before?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would you still like to know about volunteering?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Would you consider looking for a volunteering role?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what extent is it the role of family rather than volunteers do these roles in other cultures?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volunteering a good idea or should people be paid to do the roles volunteers do?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0" name="Google Shape;1170;p36"/>
          <p:cNvSpPr txBox="1"/>
          <p:nvPr/>
        </p:nvSpPr>
        <p:spPr>
          <a:xfrm>
            <a:off x="4859865" y="493919"/>
            <a:ext cx="4351867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Reflection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flowers">
  <a:themeElements>
    <a:clrScheme name="Blue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2021-03-09T12:30:41Z</dcterms:created>
  <dc:creator>jon whitbread</dc:creator>
</cp:coreProperties>
</file>