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geztZpabbIVljCaXDDObQVEaXQP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37BE4FA-C164-4D49-8CB3-05F493BBAA29}">
  <a:tblStyle styleId="{F37BE4FA-C164-4D49-8CB3-05F493BBAA2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3"/>
  </p:normalViewPr>
  <p:slideViewPr>
    <p:cSldViewPr snapToGrid="0">
      <p:cViewPr varScale="1">
        <p:scale>
          <a:sx n="81" d="100"/>
          <a:sy n="81" d="100"/>
        </p:scale>
        <p:origin x="112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8"/>
        <p:cNvGrpSpPr/>
        <p:nvPr/>
      </p:nvGrpSpPr>
      <p:grpSpPr>
        <a:xfrm>
          <a:off x="0" y="0"/>
          <a:ext cx="0" cy="0"/>
          <a:chOff x="0" y="0"/>
          <a:chExt cx="0" cy="0"/>
        </a:xfrm>
      </p:grpSpPr>
      <p:sp>
        <p:nvSpPr>
          <p:cNvPr id="1059" name="Google Shape;1059;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0" name="Google Shape;106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0"/>
        <p:cNvGrpSpPr/>
        <p:nvPr/>
      </p:nvGrpSpPr>
      <p:grpSpPr>
        <a:xfrm>
          <a:off x="0" y="0"/>
          <a:ext cx="0" cy="0"/>
          <a:chOff x="0" y="0"/>
          <a:chExt cx="0" cy="0"/>
        </a:xfrm>
      </p:grpSpPr>
      <p:sp>
        <p:nvSpPr>
          <p:cNvPr id="1091" name="Google Shape;109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2" name="Google Shape;10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6"/>
        <p:cNvGrpSpPr/>
        <p:nvPr/>
      </p:nvGrpSpPr>
      <p:grpSpPr>
        <a:xfrm>
          <a:off x="0" y="0"/>
          <a:ext cx="0" cy="0"/>
          <a:chOff x="0" y="0"/>
          <a:chExt cx="0" cy="0"/>
        </a:xfrm>
      </p:grpSpPr>
      <p:sp>
        <p:nvSpPr>
          <p:cNvPr id="1097" name="Google Shape;10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8" name="Google Shape;10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6"/>
        <p:cNvGrpSpPr/>
        <p:nvPr/>
      </p:nvGrpSpPr>
      <p:grpSpPr>
        <a:xfrm>
          <a:off x="0" y="0"/>
          <a:ext cx="0" cy="0"/>
          <a:chOff x="0" y="0"/>
          <a:chExt cx="0" cy="0"/>
        </a:xfrm>
      </p:grpSpPr>
      <p:sp>
        <p:nvSpPr>
          <p:cNvPr id="1107" name="Google Shape;1107;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8" name="Google Shape;110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3"/>
        <p:cNvGrpSpPr/>
        <p:nvPr/>
      </p:nvGrpSpPr>
      <p:grpSpPr>
        <a:xfrm>
          <a:off x="0" y="0"/>
          <a:ext cx="0" cy="0"/>
          <a:chOff x="0" y="0"/>
          <a:chExt cx="0" cy="0"/>
        </a:xfrm>
      </p:grpSpPr>
      <p:sp>
        <p:nvSpPr>
          <p:cNvPr id="1114" name="Google Shape;111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5" name="Google Shape;111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1"/>
        <p:cNvGrpSpPr/>
        <p:nvPr/>
      </p:nvGrpSpPr>
      <p:grpSpPr>
        <a:xfrm>
          <a:off x="0" y="0"/>
          <a:ext cx="0" cy="0"/>
          <a:chOff x="0" y="0"/>
          <a:chExt cx="0" cy="0"/>
        </a:xfrm>
      </p:grpSpPr>
      <p:sp>
        <p:nvSpPr>
          <p:cNvPr id="1122" name="Google Shape;11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3" name="Google Shape;11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8"/>
        <p:cNvGrpSpPr/>
        <p:nvPr/>
      </p:nvGrpSpPr>
      <p:grpSpPr>
        <a:xfrm>
          <a:off x="0" y="0"/>
          <a:ext cx="0" cy="0"/>
          <a:chOff x="0" y="0"/>
          <a:chExt cx="0" cy="0"/>
        </a:xfrm>
      </p:grpSpPr>
      <p:sp>
        <p:nvSpPr>
          <p:cNvPr id="1129" name="Google Shape;112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0" name="Google Shape;11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5"/>
        <p:cNvGrpSpPr/>
        <p:nvPr/>
      </p:nvGrpSpPr>
      <p:grpSpPr>
        <a:xfrm>
          <a:off x="0" y="0"/>
          <a:ext cx="0" cy="0"/>
          <a:chOff x="0" y="0"/>
          <a:chExt cx="0" cy="0"/>
        </a:xfrm>
      </p:grpSpPr>
      <p:sp>
        <p:nvSpPr>
          <p:cNvPr id="1136" name="Google Shape;113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7" name="Google Shape;113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1"/>
        <p:cNvGrpSpPr/>
        <p:nvPr/>
      </p:nvGrpSpPr>
      <p:grpSpPr>
        <a:xfrm>
          <a:off x="0" y="0"/>
          <a:ext cx="0" cy="0"/>
          <a:chOff x="0" y="0"/>
          <a:chExt cx="0" cy="0"/>
        </a:xfrm>
      </p:grpSpPr>
      <p:sp>
        <p:nvSpPr>
          <p:cNvPr id="1162" name="Google Shape;1162;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3" name="Google Shape;116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91"/>
        <p:cNvGrpSpPr/>
        <p:nvPr/>
      </p:nvGrpSpPr>
      <p:grpSpPr>
        <a:xfrm>
          <a:off x="0" y="0"/>
          <a:ext cx="0" cy="0"/>
          <a:chOff x="0" y="0"/>
          <a:chExt cx="0" cy="0"/>
        </a:xfrm>
      </p:grpSpPr>
      <p:grpSp>
        <p:nvGrpSpPr>
          <p:cNvPr id="92" name="Google Shape;92;p23"/>
          <p:cNvGrpSpPr/>
          <p:nvPr/>
        </p:nvGrpSpPr>
        <p:grpSpPr>
          <a:xfrm>
            <a:off x="0" y="420256"/>
            <a:ext cx="12188952" cy="3795497"/>
            <a:chOff x="0" y="420256"/>
            <a:chExt cx="12188952" cy="3795497"/>
          </a:xfrm>
        </p:grpSpPr>
        <p:cxnSp>
          <p:nvCxnSpPr>
            <p:cNvPr id="93" name="Google Shape;93;p23"/>
            <p:cNvCxnSpPr/>
            <p:nvPr/>
          </p:nvCxnSpPr>
          <p:spPr>
            <a:xfrm>
              <a:off x="0" y="4215753"/>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4" name="Google Shape;94;p23"/>
            <p:cNvCxnSpPr/>
            <p:nvPr/>
          </p:nvCxnSpPr>
          <p:spPr>
            <a:xfrm>
              <a:off x="0" y="3794032"/>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5" name="Google Shape;95;p23"/>
            <p:cNvCxnSpPr/>
            <p:nvPr/>
          </p:nvCxnSpPr>
          <p:spPr>
            <a:xfrm>
              <a:off x="0" y="3372310"/>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6" name="Google Shape;96;p23"/>
            <p:cNvCxnSpPr/>
            <p:nvPr/>
          </p:nvCxnSpPr>
          <p:spPr>
            <a:xfrm>
              <a:off x="0" y="2950588"/>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7" name="Google Shape;97;p23"/>
            <p:cNvCxnSpPr/>
            <p:nvPr/>
          </p:nvCxnSpPr>
          <p:spPr>
            <a:xfrm>
              <a:off x="0" y="2528866"/>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8" name="Google Shape;98;p23"/>
            <p:cNvCxnSpPr/>
            <p:nvPr/>
          </p:nvCxnSpPr>
          <p:spPr>
            <a:xfrm>
              <a:off x="0" y="2107144"/>
              <a:ext cx="12188952" cy="0"/>
            </a:xfrm>
            <a:prstGeom prst="straightConnector1">
              <a:avLst/>
            </a:prstGeom>
            <a:noFill/>
            <a:ln w="13950" cap="flat" cmpd="sng">
              <a:solidFill>
                <a:srgbClr val="089CA2"/>
              </a:solidFill>
              <a:prstDash val="solid"/>
              <a:round/>
              <a:headEnd type="none" w="sm" len="sm"/>
              <a:tailEnd type="none" w="sm" len="sm"/>
            </a:ln>
          </p:spPr>
        </p:cxnSp>
        <p:cxnSp>
          <p:nvCxnSpPr>
            <p:cNvPr id="99" name="Google Shape;99;p23"/>
            <p:cNvCxnSpPr/>
            <p:nvPr/>
          </p:nvCxnSpPr>
          <p:spPr>
            <a:xfrm>
              <a:off x="0" y="1685422"/>
              <a:ext cx="12188952" cy="0"/>
            </a:xfrm>
            <a:prstGeom prst="straightConnector1">
              <a:avLst/>
            </a:prstGeom>
            <a:noFill/>
            <a:ln w="13950" cap="flat" cmpd="sng">
              <a:solidFill>
                <a:srgbClr val="089CA2"/>
              </a:solidFill>
              <a:prstDash val="solid"/>
              <a:round/>
              <a:headEnd type="none" w="sm" len="sm"/>
              <a:tailEnd type="none" w="sm" len="sm"/>
            </a:ln>
          </p:spPr>
        </p:cxnSp>
        <p:cxnSp>
          <p:nvCxnSpPr>
            <p:cNvPr id="100" name="Google Shape;100;p23"/>
            <p:cNvCxnSpPr/>
            <p:nvPr/>
          </p:nvCxnSpPr>
          <p:spPr>
            <a:xfrm>
              <a:off x="0" y="1263700"/>
              <a:ext cx="12188952" cy="0"/>
            </a:xfrm>
            <a:prstGeom prst="straightConnector1">
              <a:avLst/>
            </a:prstGeom>
            <a:noFill/>
            <a:ln w="13950" cap="flat" cmpd="sng">
              <a:solidFill>
                <a:srgbClr val="089CA2"/>
              </a:solidFill>
              <a:prstDash val="solid"/>
              <a:round/>
              <a:headEnd type="none" w="sm" len="sm"/>
              <a:tailEnd type="none" w="sm" len="sm"/>
            </a:ln>
          </p:spPr>
        </p:cxnSp>
        <p:cxnSp>
          <p:nvCxnSpPr>
            <p:cNvPr id="101" name="Google Shape;101;p23"/>
            <p:cNvCxnSpPr/>
            <p:nvPr/>
          </p:nvCxnSpPr>
          <p:spPr>
            <a:xfrm>
              <a:off x="0" y="841978"/>
              <a:ext cx="12188952" cy="0"/>
            </a:xfrm>
            <a:prstGeom prst="straightConnector1">
              <a:avLst/>
            </a:prstGeom>
            <a:noFill/>
            <a:ln w="13950" cap="flat" cmpd="sng">
              <a:solidFill>
                <a:srgbClr val="089CA2"/>
              </a:solidFill>
              <a:prstDash val="solid"/>
              <a:round/>
              <a:headEnd type="none" w="sm" len="sm"/>
              <a:tailEnd type="none" w="sm" len="sm"/>
            </a:ln>
          </p:spPr>
        </p:cxnSp>
        <p:cxnSp>
          <p:nvCxnSpPr>
            <p:cNvPr id="102" name="Google Shape;102;p23"/>
            <p:cNvCxnSpPr/>
            <p:nvPr/>
          </p:nvCxnSpPr>
          <p:spPr>
            <a:xfrm>
              <a:off x="0" y="420256"/>
              <a:ext cx="12188952" cy="0"/>
            </a:xfrm>
            <a:prstGeom prst="straightConnector1">
              <a:avLst/>
            </a:prstGeom>
            <a:noFill/>
            <a:ln w="13950" cap="flat" cmpd="sng">
              <a:solidFill>
                <a:srgbClr val="089CA2"/>
              </a:solidFill>
              <a:prstDash val="solid"/>
              <a:round/>
              <a:headEnd type="none" w="sm" len="sm"/>
              <a:tailEnd type="none" w="sm" len="sm"/>
            </a:ln>
          </p:spPr>
        </p:cxnSp>
      </p:grpSp>
      <p:sp>
        <p:nvSpPr>
          <p:cNvPr id="103" name="Google Shape;103;p23"/>
          <p:cNvSpPr/>
          <p:nvPr/>
        </p:nvSpPr>
        <p:spPr>
          <a:xfrm rot="8100000" flipH="1">
            <a:off x="9445819" y="-965459"/>
            <a:ext cx="13717" cy="6493220"/>
          </a:xfrm>
          <a:custGeom>
            <a:avLst/>
            <a:gdLst/>
            <a:ahLst/>
            <a:cxnLst/>
            <a:rect l="l" t="t" r="r" b="b"/>
            <a:pathLst>
              <a:path w="13717" h="6493220" extrusionOk="0">
                <a:moveTo>
                  <a:pt x="1" y="6493220"/>
                </a:moveTo>
                <a:lnTo>
                  <a:pt x="13717" y="6479504"/>
                </a:lnTo>
                <a:lnTo>
                  <a:pt x="13716" y="0"/>
                </a:lnTo>
                <a:lnTo>
                  <a:pt x="0" y="13716"/>
                </a:lnTo>
                <a:close/>
              </a:path>
            </a:pathLst>
          </a:custGeom>
          <a:solidFill>
            <a:srgbClr val="089CA2"/>
          </a:solidFill>
          <a:ln>
            <a:noFill/>
          </a:ln>
        </p:spPr>
      </p:sp>
      <p:sp>
        <p:nvSpPr>
          <p:cNvPr id="104" name="Google Shape;104;p23"/>
          <p:cNvSpPr/>
          <p:nvPr/>
        </p:nvSpPr>
        <p:spPr>
          <a:xfrm>
            <a:off x="0" y="0"/>
            <a:ext cx="11816540" cy="4572004"/>
          </a:xfrm>
          <a:custGeom>
            <a:avLst/>
            <a:gdLst/>
            <a:ahLst/>
            <a:cxnLst/>
            <a:rect l="l" t="t" r="r" b="b"/>
            <a:pathLst>
              <a:path w="11816540" h="4572004" extrusionOk="0">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rgbClr val="089CA2"/>
          </a:solidFill>
          <a:ln>
            <a:noFill/>
          </a:ln>
        </p:spPr>
      </p:sp>
      <p:sp>
        <p:nvSpPr>
          <p:cNvPr id="105" name="Google Shape;105;p23"/>
          <p:cNvSpPr/>
          <p:nvPr/>
        </p:nvSpPr>
        <p:spPr>
          <a:xfrm rot="2700000">
            <a:off x="2311242" y="-967047"/>
            <a:ext cx="13716" cy="6570294"/>
          </a:xfrm>
          <a:custGeom>
            <a:avLst/>
            <a:gdLst/>
            <a:ahLst/>
            <a:cxnLst/>
            <a:rect l="l" t="t" r="r" b="b"/>
            <a:pathLst>
              <a:path w="13716" h="6570294" extrusionOk="0">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rgbClr val="089CA2"/>
          </a:solidFill>
          <a:ln>
            <a:noFill/>
          </a:ln>
        </p:spPr>
      </p:sp>
      <p:sp>
        <p:nvSpPr>
          <p:cNvPr id="106" name="Google Shape;106;p23"/>
          <p:cNvSpPr/>
          <p:nvPr/>
        </p:nvSpPr>
        <p:spPr>
          <a:xfrm rot="2700000">
            <a:off x="3186527" y="-953751"/>
            <a:ext cx="13716" cy="6479503"/>
          </a:xfrm>
          <a:custGeom>
            <a:avLst/>
            <a:gdLst/>
            <a:ahLst/>
            <a:cxnLst/>
            <a:rect l="l" t="t" r="r" b="b"/>
            <a:pathLst>
              <a:path w="13716" h="6479503" extrusionOk="0">
                <a:moveTo>
                  <a:pt x="0" y="13716"/>
                </a:moveTo>
                <a:lnTo>
                  <a:pt x="13716" y="0"/>
                </a:lnTo>
                <a:lnTo>
                  <a:pt x="13716" y="6465786"/>
                </a:lnTo>
                <a:lnTo>
                  <a:pt x="0" y="6479503"/>
                </a:lnTo>
                <a:close/>
              </a:path>
            </a:pathLst>
          </a:custGeom>
          <a:solidFill>
            <a:srgbClr val="089CA2"/>
          </a:solidFill>
          <a:ln>
            <a:noFill/>
          </a:ln>
        </p:spPr>
      </p:sp>
      <p:sp>
        <p:nvSpPr>
          <p:cNvPr id="107" name="Google Shape;107;p23"/>
          <p:cNvSpPr/>
          <p:nvPr/>
        </p:nvSpPr>
        <p:spPr>
          <a:xfrm rot="2700000">
            <a:off x="4029713" y="-953750"/>
            <a:ext cx="13716" cy="6479503"/>
          </a:xfrm>
          <a:custGeom>
            <a:avLst/>
            <a:gdLst/>
            <a:ahLst/>
            <a:cxnLst/>
            <a:rect l="l" t="t" r="r" b="b"/>
            <a:pathLst>
              <a:path w="13716" h="6479503" extrusionOk="0">
                <a:moveTo>
                  <a:pt x="0" y="13716"/>
                </a:moveTo>
                <a:lnTo>
                  <a:pt x="13716" y="0"/>
                </a:lnTo>
                <a:lnTo>
                  <a:pt x="13716" y="6465787"/>
                </a:lnTo>
                <a:lnTo>
                  <a:pt x="0" y="6479503"/>
                </a:lnTo>
                <a:close/>
              </a:path>
            </a:pathLst>
          </a:custGeom>
          <a:solidFill>
            <a:srgbClr val="089CA2"/>
          </a:solidFill>
          <a:ln>
            <a:noFill/>
          </a:ln>
        </p:spPr>
      </p:sp>
      <p:sp>
        <p:nvSpPr>
          <p:cNvPr id="108" name="Google Shape;108;p23"/>
          <p:cNvSpPr/>
          <p:nvPr/>
        </p:nvSpPr>
        <p:spPr>
          <a:xfrm rot="2700000">
            <a:off x="4872899" y="-953750"/>
            <a:ext cx="13716" cy="6479503"/>
          </a:xfrm>
          <a:custGeom>
            <a:avLst/>
            <a:gdLst/>
            <a:ahLst/>
            <a:cxnLst/>
            <a:rect l="l" t="t" r="r" b="b"/>
            <a:pathLst>
              <a:path w="13716" h="6479503" extrusionOk="0">
                <a:moveTo>
                  <a:pt x="0" y="13716"/>
                </a:moveTo>
                <a:lnTo>
                  <a:pt x="13716" y="0"/>
                </a:lnTo>
                <a:lnTo>
                  <a:pt x="13716" y="6465786"/>
                </a:lnTo>
                <a:lnTo>
                  <a:pt x="0" y="6479503"/>
                </a:lnTo>
                <a:close/>
              </a:path>
            </a:pathLst>
          </a:custGeom>
          <a:solidFill>
            <a:srgbClr val="089CA2"/>
          </a:solidFill>
          <a:ln>
            <a:noFill/>
          </a:ln>
        </p:spPr>
      </p:sp>
      <p:sp>
        <p:nvSpPr>
          <p:cNvPr id="109" name="Google Shape;109;p23"/>
          <p:cNvSpPr/>
          <p:nvPr/>
        </p:nvSpPr>
        <p:spPr>
          <a:xfrm rot="2700000">
            <a:off x="5716086" y="-953749"/>
            <a:ext cx="13716" cy="6479501"/>
          </a:xfrm>
          <a:custGeom>
            <a:avLst/>
            <a:gdLst/>
            <a:ahLst/>
            <a:cxnLst/>
            <a:rect l="l" t="t" r="r" b="b"/>
            <a:pathLst>
              <a:path w="13716" h="6479501" extrusionOk="0">
                <a:moveTo>
                  <a:pt x="0" y="13716"/>
                </a:moveTo>
                <a:lnTo>
                  <a:pt x="13716" y="0"/>
                </a:lnTo>
                <a:lnTo>
                  <a:pt x="13716" y="6465785"/>
                </a:lnTo>
                <a:lnTo>
                  <a:pt x="0" y="6479501"/>
                </a:lnTo>
                <a:close/>
              </a:path>
            </a:pathLst>
          </a:custGeom>
          <a:solidFill>
            <a:srgbClr val="089CA2"/>
          </a:solidFill>
          <a:ln>
            <a:noFill/>
          </a:ln>
        </p:spPr>
      </p:sp>
      <p:sp>
        <p:nvSpPr>
          <p:cNvPr id="110" name="Google Shape;110;p23"/>
          <p:cNvSpPr/>
          <p:nvPr/>
        </p:nvSpPr>
        <p:spPr>
          <a:xfrm rot="2700000">
            <a:off x="6559272" y="-953750"/>
            <a:ext cx="13716" cy="6479502"/>
          </a:xfrm>
          <a:custGeom>
            <a:avLst/>
            <a:gdLst/>
            <a:ahLst/>
            <a:cxnLst/>
            <a:rect l="l" t="t" r="r" b="b"/>
            <a:pathLst>
              <a:path w="13716" h="6479502" extrusionOk="0">
                <a:moveTo>
                  <a:pt x="0" y="13716"/>
                </a:moveTo>
                <a:lnTo>
                  <a:pt x="13716" y="0"/>
                </a:lnTo>
                <a:lnTo>
                  <a:pt x="13715" y="6465787"/>
                </a:lnTo>
                <a:lnTo>
                  <a:pt x="0" y="6479502"/>
                </a:lnTo>
                <a:close/>
              </a:path>
            </a:pathLst>
          </a:custGeom>
          <a:solidFill>
            <a:srgbClr val="089CA2"/>
          </a:solidFill>
          <a:ln>
            <a:noFill/>
          </a:ln>
        </p:spPr>
      </p:sp>
      <p:sp>
        <p:nvSpPr>
          <p:cNvPr id="111" name="Google Shape;111;p23"/>
          <p:cNvSpPr/>
          <p:nvPr/>
        </p:nvSpPr>
        <p:spPr>
          <a:xfrm rot="2700000">
            <a:off x="7402457" y="-944051"/>
            <a:ext cx="13717" cy="6479502"/>
          </a:xfrm>
          <a:custGeom>
            <a:avLst/>
            <a:gdLst/>
            <a:ahLst/>
            <a:cxnLst/>
            <a:rect l="l" t="t" r="r" b="b"/>
            <a:pathLst>
              <a:path w="13717" h="6479502" extrusionOk="0">
                <a:moveTo>
                  <a:pt x="0" y="13716"/>
                </a:moveTo>
                <a:lnTo>
                  <a:pt x="13717" y="0"/>
                </a:lnTo>
                <a:lnTo>
                  <a:pt x="13716" y="6465787"/>
                </a:lnTo>
                <a:lnTo>
                  <a:pt x="1" y="6479502"/>
                </a:lnTo>
                <a:close/>
              </a:path>
            </a:pathLst>
          </a:custGeom>
          <a:solidFill>
            <a:srgbClr val="089CA2"/>
          </a:solidFill>
          <a:ln>
            <a:noFill/>
          </a:ln>
        </p:spPr>
      </p:sp>
      <p:sp>
        <p:nvSpPr>
          <p:cNvPr id="112" name="Google Shape;112;p23"/>
          <p:cNvSpPr/>
          <p:nvPr/>
        </p:nvSpPr>
        <p:spPr>
          <a:xfrm rot="2700000">
            <a:off x="8245644" y="-953750"/>
            <a:ext cx="13716" cy="6479502"/>
          </a:xfrm>
          <a:custGeom>
            <a:avLst/>
            <a:gdLst/>
            <a:ahLst/>
            <a:cxnLst/>
            <a:rect l="l" t="t" r="r" b="b"/>
            <a:pathLst>
              <a:path w="13716" h="6479502" extrusionOk="0">
                <a:moveTo>
                  <a:pt x="0" y="13716"/>
                </a:moveTo>
                <a:lnTo>
                  <a:pt x="13716" y="0"/>
                </a:lnTo>
                <a:lnTo>
                  <a:pt x="13715" y="6465787"/>
                </a:lnTo>
                <a:lnTo>
                  <a:pt x="0" y="6479502"/>
                </a:lnTo>
                <a:close/>
              </a:path>
            </a:pathLst>
          </a:custGeom>
          <a:solidFill>
            <a:srgbClr val="089CA2"/>
          </a:solidFill>
          <a:ln>
            <a:noFill/>
          </a:ln>
        </p:spPr>
      </p:sp>
      <p:sp>
        <p:nvSpPr>
          <p:cNvPr id="113" name="Google Shape;113;p23"/>
          <p:cNvSpPr/>
          <p:nvPr/>
        </p:nvSpPr>
        <p:spPr>
          <a:xfrm rot="2700000">
            <a:off x="9088831" y="-953750"/>
            <a:ext cx="13717" cy="6479503"/>
          </a:xfrm>
          <a:custGeom>
            <a:avLst/>
            <a:gdLst/>
            <a:ahLst/>
            <a:cxnLst/>
            <a:rect l="l" t="t" r="r" b="b"/>
            <a:pathLst>
              <a:path w="13717" h="6479503" extrusionOk="0">
                <a:moveTo>
                  <a:pt x="13717" y="0"/>
                </a:moveTo>
                <a:lnTo>
                  <a:pt x="13716" y="6465787"/>
                </a:lnTo>
                <a:lnTo>
                  <a:pt x="0" y="6479503"/>
                </a:lnTo>
                <a:lnTo>
                  <a:pt x="1" y="13717"/>
                </a:lnTo>
                <a:close/>
              </a:path>
            </a:pathLst>
          </a:custGeom>
          <a:solidFill>
            <a:srgbClr val="089CA2"/>
          </a:solidFill>
          <a:ln>
            <a:noFill/>
          </a:ln>
        </p:spPr>
      </p:sp>
      <p:sp>
        <p:nvSpPr>
          <p:cNvPr id="114" name="Google Shape;114;p23"/>
          <p:cNvSpPr/>
          <p:nvPr/>
        </p:nvSpPr>
        <p:spPr>
          <a:xfrm rot="2700000">
            <a:off x="9912896" y="-907596"/>
            <a:ext cx="13716" cy="6425429"/>
          </a:xfrm>
          <a:custGeom>
            <a:avLst/>
            <a:gdLst/>
            <a:ahLst/>
            <a:cxnLst/>
            <a:rect l="l" t="t" r="r" b="b"/>
            <a:pathLst>
              <a:path w="13716" h="6425429" extrusionOk="0">
                <a:moveTo>
                  <a:pt x="0" y="0"/>
                </a:moveTo>
                <a:lnTo>
                  <a:pt x="13716" y="13717"/>
                </a:lnTo>
                <a:lnTo>
                  <a:pt x="13716" y="6411713"/>
                </a:lnTo>
                <a:lnTo>
                  <a:pt x="0" y="6425429"/>
                </a:lnTo>
                <a:close/>
              </a:path>
            </a:pathLst>
          </a:custGeom>
          <a:solidFill>
            <a:srgbClr val="089CA2"/>
          </a:solidFill>
          <a:ln>
            <a:noFill/>
          </a:ln>
        </p:spPr>
      </p:sp>
      <p:sp>
        <p:nvSpPr>
          <p:cNvPr id="115" name="Google Shape;115;p23"/>
          <p:cNvSpPr/>
          <p:nvPr/>
        </p:nvSpPr>
        <p:spPr>
          <a:xfrm rot="2700000">
            <a:off x="10334491" y="110221"/>
            <a:ext cx="13717" cy="5232981"/>
          </a:xfrm>
          <a:custGeom>
            <a:avLst/>
            <a:gdLst/>
            <a:ahLst/>
            <a:cxnLst/>
            <a:rect l="l" t="t" r="r" b="b"/>
            <a:pathLst>
              <a:path w="13717" h="5232981" extrusionOk="0">
                <a:moveTo>
                  <a:pt x="0" y="0"/>
                </a:moveTo>
                <a:lnTo>
                  <a:pt x="13717" y="13716"/>
                </a:lnTo>
                <a:lnTo>
                  <a:pt x="13717" y="5219264"/>
                </a:lnTo>
                <a:lnTo>
                  <a:pt x="1" y="5232981"/>
                </a:lnTo>
                <a:close/>
              </a:path>
            </a:pathLst>
          </a:custGeom>
          <a:solidFill>
            <a:srgbClr val="089CA2"/>
          </a:solidFill>
          <a:ln>
            <a:noFill/>
          </a:ln>
        </p:spPr>
      </p:sp>
      <p:sp>
        <p:nvSpPr>
          <p:cNvPr id="116" name="Google Shape;116;p23"/>
          <p:cNvSpPr/>
          <p:nvPr/>
        </p:nvSpPr>
        <p:spPr>
          <a:xfrm rot="2700000">
            <a:off x="10756084" y="1128037"/>
            <a:ext cx="13716" cy="4040537"/>
          </a:xfrm>
          <a:custGeom>
            <a:avLst/>
            <a:gdLst/>
            <a:ahLst/>
            <a:cxnLst/>
            <a:rect l="l" t="t" r="r" b="b"/>
            <a:pathLst>
              <a:path w="13716" h="4040537" extrusionOk="0">
                <a:moveTo>
                  <a:pt x="0" y="0"/>
                </a:moveTo>
                <a:lnTo>
                  <a:pt x="13716" y="13716"/>
                </a:lnTo>
                <a:lnTo>
                  <a:pt x="13715" y="4026822"/>
                </a:lnTo>
                <a:lnTo>
                  <a:pt x="1" y="4040537"/>
                </a:lnTo>
                <a:close/>
              </a:path>
            </a:pathLst>
          </a:custGeom>
          <a:solidFill>
            <a:srgbClr val="089CA2"/>
          </a:solidFill>
          <a:ln>
            <a:noFill/>
          </a:ln>
        </p:spPr>
      </p:sp>
      <p:sp>
        <p:nvSpPr>
          <p:cNvPr id="117" name="Google Shape;117;p23"/>
          <p:cNvSpPr/>
          <p:nvPr/>
        </p:nvSpPr>
        <p:spPr>
          <a:xfrm rot="2700000">
            <a:off x="11177678" y="2145853"/>
            <a:ext cx="13716" cy="2848091"/>
          </a:xfrm>
          <a:custGeom>
            <a:avLst/>
            <a:gdLst/>
            <a:ahLst/>
            <a:cxnLst/>
            <a:rect l="l" t="t" r="r" b="b"/>
            <a:pathLst>
              <a:path w="13716" h="2848091" extrusionOk="0">
                <a:moveTo>
                  <a:pt x="0" y="0"/>
                </a:moveTo>
                <a:lnTo>
                  <a:pt x="13716" y="13716"/>
                </a:lnTo>
                <a:lnTo>
                  <a:pt x="13715" y="2834375"/>
                </a:lnTo>
                <a:lnTo>
                  <a:pt x="0" y="2848091"/>
                </a:lnTo>
                <a:close/>
              </a:path>
            </a:pathLst>
          </a:custGeom>
          <a:solidFill>
            <a:srgbClr val="089CA2"/>
          </a:solidFill>
          <a:ln>
            <a:noFill/>
          </a:ln>
        </p:spPr>
      </p:sp>
      <p:sp>
        <p:nvSpPr>
          <p:cNvPr id="118" name="Google Shape;118;p23"/>
          <p:cNvSpPr/>
          <p:nvPr/>
        </p:nvSpPr>
        <p:spPr>
          <a:xfrm rot="2700000">
            <a:off x="11599272" y="3163669"/>
            <a:ext cx="13715" cy="1655644"/>
          </a:xfrm>
          <a:custGeom>
            <a:avLst/>
            <a:gdLst/>
            <a:ahLst/>
            <a:cxnLst/>
            <a:rect l="l" t="t" r="r" b="b"/>
            <a:pathLst>
              <a:path w="13715" h="1655644" extrusionOk="0">
                <a:moveTo>
                  <a:pt x="0" y="0"/>
                </a:moveTo>
                <a:lnTo>
                  <a:pt x="13715" y="13716"/>
                </a:lnTo>
                <a:lnTo>
                  <a:pt x="13715" y="1641929"/>
                </a:lnTo>
                <a:lnTo>
                  <a:pt x="0" y="1655644"/>
                </a:lnTo>
                <a:close/>
              </a:path>
            </a:pathLst>
          </a:custGeom>
          <a:solidFill>
            <a:srgbClr val="089CA2"/>
          </a:solidFill>
          <a:ln>
            <a:noFill/>
          </a:ln>
        </p:spPr>
      </p:sp>
      <p:sp>
        <p:nvSpPr>
          <p:cNvPr id="119" name="Google Shape;119;p23"/>
          <p:cNvSpPr/>
          <p:nvPr/>
        </p:nvSpPr>
        <p:spPr>
          <a:xfrm rot="2700000">
            <a:off x="12020868" y="4181493"/>
            <a:ext cx="13715" cy="463189"/>
          </a:xfrm>
          <a:custGeom>
            <a:avLst/>
            <a:gdLst/>
            <a:ahLst/>
            <a:cxnLst/>
            <a:rect l="l" t="t" r="r" b="b"/>
            <a:pathLst>
              <a:path w="13715" h="463189" extrusionOk="0">
                <a:moveTo>
                  <a:pt x="1" y="0"/>
                </a:moveTo>
                <a:lnTo>
                  <a:pt x="13715" y="13716"/>
                </a:lnTo>
                <a:lnTo>
                  <a:pt x="13715" y="449474"/>
                </a:lnTo>
                <a:lnTo>
                  <a:pt x="0" y="463189"/>
                </a:lnTo>
                <a:close/>
              </a:path>
            </a:pathLst>
          </a:custGeom>
          <a:solidFill>
            <a:srgbClr val="089CA2"/>
          </a:solidFill>
          <a:ln>
            <a:noFill/>
          </a:ln>
        </p:spPr>
      </p:sp>
      <p:sp>
        <p:nvSpPr>
          <p:cNvPr id="120" name="Google Shape;120;p23"/>
          <p:cNvSpPr/>
          <p:nvPr/>
        </p:nvSpPr>
        <p:spPr>
          <a:xfrm rot="2700000">
            <a:off x="203277" y="-93899"/>
            <a:ext cx="13716" cy="608068"/>
          </a:xfrm>
          <a:custGeom>
            <a:avLst/>
            <a:gdLst/>
            <a:ahLst/>
            <a:cxnLst/>
            <a:rect l="l" t="t" r="r" b="b"/>
            <a:pathLst>
              <a:path w="13716" h="608068" extrusionOk="0">
                <a:moveTo>
                  <a:pt x="0" y="13716"/>
                </a:moveTo>
                <a:lnTo>
                  <a:pt x="13716" y="0"/>
                </a:lnTo>
                <a:lnTo>
                  <a:pt x="13716" y="608068"/>
                </a:lnTo>
                <a:lnTo>
                  <a:pt x="0" y="594352"/>
                </a:lnTo>
                <a:close/>
              </a:path>
            </a:pathLst>
          </a:custGeom>
          <a:solidFill>
            <a:srgbClr val="089CA2"/>
          </a:solidFill>
          <a:ln>
            <a:noFill/>
          </a:ln>
        </p:spPr>
      </p:sp>
      <p:sp>
        <p:nvSpPr>
          <p:cNvPr id="121" name="Google Shape;121;p23"/>
          <p:cNvSpPr/>
          <p:nvPr/>
        </p:nvSpPr>
        <p:spPr>
          <a:xfrm rot="2700000">
            <a:off x="624870" y="-268529"/>
            <a:ext cx="13716" cy="1800514"/>
          </a:xfrm>
          <a:custGeom>
            <a:avLst/>
            <a:gdLst/>
            <a:ahLst/>
            <a:cxnLst/>
            <a:rect l="l" t="t" r="r" b="b"/>
            <a:pathLst>
              <a:path w="13716" h="1800514" extrusionOk="0">
                <a:moveTo>
                  <a:pt x="0" y="13716"/>
                </a:moveTo>
                <a:lnTo>
                  <a:pt x="13716" y="0"/>
                </a:lnTo>
                <a:lnTo>
                  <a:pt x="13716" y="1800514"/>
                </a:lnTo>
                <a:lnTo>
                  <a:pt x="0" y="1786798"/>
                </a:lnTo>
                <a:close/>
              </a:path>
            </a:pathLst>
          </a:custGeom>
          <a:solidFill>
            <a:srgbClr val="089CA2"/>
          </a:solidFill>
          <a:ln>
            <a:noFill/>
          </a:ln>
        </p:spPr>
      </p:sp>
      <p:sp>
        <p:nvSpPr>
          <p:cNvPr id="122" name="Google Shape;122;p23"/>
          <p:cNvSpPr/>
          <p:nvPr/>
        </p:nvSpPr>
        <p:spPr>
          <a:xfrm rot="2700000">
            <a:off x="1046463" y="-443158"/>
            <a:ext cx="13716" cy="2992958"/>
          </a:xfrm>
          <a:custGeom>
            <a:avLst/>
            <a:gdLst/>
            <a:ahLst/>
            <a:cxnLst/>
            <a:rect l="l" t="t" r="r" b="b"/>
            <a:pathLst>
              <a:path w="13716" h="2992958" extrusionOk="0">
                <a:moveTo>
                  <a:pt x="0" y="13716"/>
                </a:moveTo>
                <a:lnTo>
                  <a:pt x="13716" y="0"/>
                </a:lnTo>
                <a:lnTo>
                  <a:pt x="13716" y="2992958"/>
                </a:lnTo>
                <a:lnTo>
                  <a:pt x="0" y="2979242"/>
                </a:lnTo>
                <a:close/>
              </a:path>
            </a:pathLst>
          </a:custGeom>
          <a:solidFill>
            <a:srgbClr val="089CA2"/>
          </a:solidFill>
          <a:ln>
            <a:noFill/>
          </a:ln>
        </p:spPr>
      </p:sp>
      <p:sp>
        <p:nvSpPr>
          <p:cNvPr id="123" name="Google Shape;123;p23"/>
          <p:cNvSpPr/>
          <p:nvPr/>
        </p:nvSpPr>
        <p:spPr>
          <a:xfrm rot="2700000">
            <a:off x="1468056" y="-617788"/>
            <a:ext cx="13716" cy="4185404"/>
          </a:xfrm>
          <a:custGeom>
            <a:avLst/>
            <a:gdLst/>
            <a:ahLst/>
            <a:cxnLst/>
            <a:rect l="l" t="t" r="r" b="b"/>
            <a:pathLst>
              <a:path w="13716" h="4185404" extrusionOk="0">
                <a:moveTo>
                  <a:pt x="0" y="13716"/>
                </a:moveTo>
                <a:lnTo>
                  <a:pt x="13716" y="0"/>
                </a:lnTo>
                <a:lnTo>
                  <a:pt x="13716" y="4185404"/>
                </a:lnTo>
                <a:lnTo>
                  <a:pt x="0" y="4171688"/>
                </a:lnTo>
                <a:close/>
              </a:path>
            </a:pathLst>
          </a:custGeom>
          <a:solidFill>
            <a:srgbClr val="089CA2"/>
          </a:solidFill>
          <a:ln>
            <a:noFill/>
          </a:ln>
        </p:spPr>
      </p:sp>
      <p:sp>
        <p:nvSpPr>
          <p:cNvPr id="124" name="Google Shape;124;p23"/>
          <p:cNvSpPr/>
          <p:nvPr/>
        </p:nvSpPr>
        <p:spPr>
          <a:xfrm rot="2700000">
            <a:off x="1889649" y="-792416"/>
            <a:ext cx="13716" cy="5377849"/>
          </a:xfrm>
          <a:custGeom>
            <a:avLst/>
            <a:gdLst/>
            <a:ahLst/>
            <a:cxnLst/>
            <a:rect l="l" t="t" r="r" b="b"/>
            <a:pathLst>
              <a:path w="13716" h="5377849" extrusionOk="0">
                <a:moveTo>
                  <a:pt x="0" y="13716"/>
                </a:moveTo>
                <a:lnTo>
                  <a:pt x="13716" y="0"/>
                </a:lnTo>
                <a:lnTo>
                  <a:pt x="13716" y="5377849"/>
                </a:lnTo>
                <a:lnTo>
                  <a:pt x="0" y="5364133"/>
                </a:lnTo>
                <a:close/>
              </a:path>
            </a:pathLst>
          </a:custGeom>
          <a:solidFill>
            <a:srgbClr val="089CA2"/>
          </a:solidFill>
          <a:ln>
            <a:noFill/>
          </a:ln>
        </p:spPr>
      </p:sp>
      <p:sp>
        <p:nvSpPr>
          <p:cNvPr id="125" name="Google Shape;125;p23"/>
          <p:cNvSpPr/>
          <p:nvPr/>
        </p:nvSpPr>
        <p:spPr>
          <a:xfrm rot="8100000" flipH="1">
            <a:off x="2070569" y="-450209"/>
            <a:ext cx="13716" cy="5889566"/>
          </a:xfrm>
          <a:custGeom>
            <a:avLst/>
            <a:gdLst/>
            <a:ahLst/>
            <a:cxnLst/>
            <a:rect l="l" t="t" r="r" b="b"/>
            <a:pathLst>
              <a:path w="13716" h="5889566" extrusionOk="0">
                <a:moveTo>
                  <a:pt x="13716" y="5889566"/>
                </a:moveTo>
                <a:lnTo>
                  <a:pt x="13716" y="0"/>
                </a:lnTo>
                <a:lnTo>
                  <a:pt x="0" y="13716"/>
                </a:lnTo>
                <a:lnTo>
                  <a:pt x="0" y="5875850"/>
                </a:lnTo>
                <a:close/>
              </a:path>
            </a:pathLst>
          </a:custGeom>
          <a:solidFill>
            <a:srgbClr val="089CA2"/>
          </a:solidFill>
          <a:ln>
            <a:noFill/>
          </a:ln>
        </p:spPr>
      </p:sp>
      <p:sp>
        <p:nvSpPr>
          <p:cNvPr id="126" name="Google Shape;126;p23"/>
          <p:cNvSpPr/>
          <p:nvPr/>
        </p:nvSpPr>
        <p:spPr>
          <a:xfrm rot="8100000" flipH="1">
            <a:off x="1648976" y="567610"/>
            <a:ext cx="13716" cy="4697119"/>
          </a:xfrm>
          <a:custGeom>
            <a:avLst/>
            <a:gdLst/>
            <a:ahLst/>
            <a:cxnLst/>
            <a:rect l="l" t="t" r="r" b="b"/>
            <a:pathLst>
              <a:path w="13716" h="4697119" extrusionOk="0">
                <a:moveTo>
                  <a:pt x="13716" y="4697119"/>
                </a:moveTo>
                <a:lnTo>
                  <a:pt x="13716" y="0"/>
                </a:lnTo>
                <a:lnTo>
                  <a:pt x="0" y="13716"/>
                </a:lnTo>
                <a:lnTo>
                  <a:pt x="0" y="4683403"/>
                </a:lnTo>
                <a:close/>
              </a:path>
            </a:pathLst>
          </a:custGeom>
          <a:solidFill>
            <a:srgbClr val="089CA2"/>
          </a:solidFill>
          <a:ln>
            <a:noFill/>
          </a:ln>
        </p:spPr>
      </p:sp>
      <p:sp>
        <p:nvSpPr>
          <p:cNvPr id="127" name="Google Shape;127;p23"/>
          <p:cNvSpPr/>
          <p:nvPr/>
        </p:nvSpPr>
        <p:spPr>
          <a:xfrm rot="8100000" flipH="1">
            <a:off x="1227383" y="1585424"/>
            <a:ext cx="13716" cy="3504674"/>
          </a:xfrm>
          <a:custGeom>
            <a:avLst/>
            <a:gdLst/>
            <a:ahLst/>
            <a:cxnLst/>
            <a:rect l="l" t="t" r="r" b="b"/>
            <a:pathLst>
              <a:path w="13716" h="3504674" extrusionOk="0">
                <a:moveTo>
                  <a:pt x="13716" y="3504674"/>
                </a:moveTo>
                <a:lnTo>
                  <a:pt x="13716" y="0"/>
                </a:lnTo>
                <a:lnTo>
                  <a:pt x="0" y="13716"/>
                </a:lnTo>
                <a:lnTo>
                  <a:pt x="0" y="3490958"/>
                </a:lnTo>
                <a:close/>
              </a:path>
            </a:pathLst>
          </a:custGeom>
          <a:solidFill>
            <a:srgbClr val="089CA2"/>
          </a:solidFill>
          <a:ln>
            <a:noFill/>
          </a:ln>
        </p:spPr>
      </p:sp>
      <p:sp>
        <p:nvSpPr>
          <p:cNvPr id="128" name="Google Shape;128;p23"/>
          <p:cNvSpPr/>
          <p:nvPr/>
        </p:nvSpPr>
        <p:spPr>
          <a:xfrm rot="8100000" flipH="1">
            <a:off x="805790" y="2603242"/>
            <a:ext cx="13716" cy="2312226"/>
          </a:xfrm>
          <a:custGeom>
            <a:avLst/>
            <a:gdLst/>
            <a:ahLst/>
            <a:cxnLst/>
            <a:rect l="l" t="t" r="r" b="b"/>
            <a:pathLst>
              <a:path w="13716" h="2312226" extrusionOk="0">
                <a:moveTo>
                  <a:pt x="13716" y="2312226"/>
                </a:moveTo>
                <a:lnTo>
                  <a:pt x="13716" y="0"/>
                </a:lnTo>
                <a:lnTo>
                  <a:pt x="0" y="13716"/>
                </a:lnTo>
                <a:lnTo>
                  <a:pt x="0" y="2298510"/>
                </a:lnTo>
                <a:close/>
              </a:path>
            </a:pathLst>
          </a:custGeom>
          <a:solidFill>
            <a:srgbClr val="089CA2"/>
          </a:solidFill>
          <a:ln>
            <a:noFill/>
          </a:ln>
        </p:spPr>
      </p:sp>
      <p:sp>
        <p:nvSpPr>
          <p:cNvPr id="129" name="Google Shape;129;p23"/>
          <p:cNvSpPr/>
          <p:nvPr/>
        </p:nvSpPr>
        <p:spPr>
          <a:xfrm rot="8100000" flipH="1">
            <a:off x="384198" y="3621057"/>
            <a:ext cx="13716" cy="1119782"/>
          </a:xfrm>
          <a:custGeom>
            <a:avLst/>
            <a:gdLst/>
            <a:ahLst/>
            <a:cxnLst/>
            <a:rect l="l" t="t" r="r" b="b"/>
            <a:pathLst>
              <a:path w="13716" h="1119782" extrusionOk="0">
                <a:moveTo>
                  <a:pt x="13716" y="1119782"/>
                </a:moveTo>
                <a:lnTo>
                  <a:pt x="13716" y="0"/>
                </a:lnTo>
                <a:lnTo>
                  <a:pt x="0" y="13716"/>
                </a:lnTo>
                <a:lnTo>
                  <a:pt x="0" y="1106066"/>
                </a:lnTo>
                <a:close/>
              </a:path>
            </a:pathLst>
          </a:custGeom>
          <a:solidFill>
            <a:srgbClr val="089CA2"/>
          </a:solidFill>
          <a:ln>
            <a:noFill/>
          </a:ln>
        </p:spPr>
      </p:sp>
      <p:sp>
        <p:nvSpPr>
          <p:cNvPr id="130" name="Google Shape;130;p23"/>
          <p:cNvSpPr/>
          <p:nvPr/>
        </p:nvSpPr>
        <p:spPr>
          <a:xfrm rot="8100000" flipH="1">
            <a:off x="2705180" y="-953749"/>
            <a:ext cx="13716" cy="6479500"/>
          </a:xfrm>
          <a:custGeom>
            <a:avLst/>
            <a:gdLst/>
            <a:ahLst/>
            <a:cxnLst/>
            <a:rect l="l" t="t" r="r" b="b"/>
            <a:pathLst>
              <a:path w="13716" h="6479500" extrusionOk="0">
                <a:moveTo>
                  <a:pt x="0" y="6479500"/>
                </a:moveTo>
                <a:lnTo>
                  <a:pt x="13716" y="6465784"/>
                </a:lnTo>
                <a:lnTo>
                  <a:pt x="13716" y="0"/>
                </a:lnTo>
                <a:lnTo>
                  <a:pt x="0" y="13716"/>
                </a:lnTo>
                <a:close/>
              </a:path>
            </a:pathLst>
          </a:custGeom>
          <a:solidFill>
            <a:srgbClr val="089CA2"/>
          </a:solidFill>
          <a:ln>
            <a:noFill/>
          </a:ln>
        </p:spPr>
      </p:sp>
      <p:sp>
        <p:nvSpPr>
          <p:cNvPr id="131" name="Google Shape;131;p23"/>
          <p:cNvSpPr/>
          <p:nvPr/>
        </p:nvSpPr>
        <p:spPr>
          <a:xfrm rot="8100000" flipH="1">
            <a:off x="4391552" y="-953749"/>
            <a:ext cx="13716" cy="6479500"/>
          </a:xfrm>
          <a:custGeom>
            <a:avLst/>
            <a:gdLst/>
            <a:ahLst/>
            <a:cxnLst/>
            <a:rect l="l" t="t" r="r" b="b"/>
            <a:pathLst>
              <a:path w="13716" h="6479500" extrusionOk="0">
                <a:moveTo>
                  <a:pt x="0" y="6479500"/>
                </a:moveTo>
                <a:lnTo>
                  <a:pt x="13716" y="6465784"/>
                </a:lnTo>
                <a:lnTo>
                  <a:pt x="13716" y="0"/>
                </a:lnTo>
                <a:lnTo>
                  <a:pt x="0" y="13715"/>
                </a:lnTo>
                <a:close/>
              </a:path>
            </a:pathLst>
          </a:custGeom>
          <a:solidFill>
            <a:srgbClr val="089CA2"/>
          </a:solidFill>
          <a:ln>
            <a:noFill/>
          </a:ln>
        </p:spPr>
      </p:sp>
      <p:sp>
        <p:nvSpPr>
          <p:cNvPr id="132" name="Google Shape;132;p23"/>
          <p:cNvSpPr/>
          <p:nvPr/>
        </p:nvSpPr>
        <p:spPr>
          <a:xfrm rot="8100000" flipH="1">
            <a:off x="6077925" y="-953749"/>
            <a:ext cx="13716" cy="6479501"/>
          </a:xfrm>
          <a:custGeom>
            <a:avLst/>
            <a:gdLst/>
            <a:ahLst/>
            <a:cxnLst/>
            <a:rect l="l" t="t" r="r" b="b"/>
            <a:pathLst>
              <a:path w="13716" h="6479501" extrusionOk="0">
                <a:moveTo>
                  <a:pt x="0" y="6479501"/>
                </a:moveTo>
                <a:lnTo>
                  <a:pt x="13716" y="6465785"/>
                </a:lnTo>
                <a:lnTo>
                  <a:pt x="13716" y="0"/>
                </a:lnTo>
                <a:lnTo>
                  <a:pt x="0" y="13716"/>
                </a:lnTo>
                <a:close/>
              </a:path>
            </a:pathLst>
          </a:custGeom>
          <a:solidFill>
            <a:srgbClr val="089CA2"/>
          </a:solidFill>
          <a:ln>
            <a:noFill/>
          </a:ln>
        </p:spPr>
      </p:sp>
      <p:sp>
        <p:nvSpPr>
          <p:cNvPr id="133" name="Google Shape;133;p23"/>
          <p:cNvSpPr/>
          <p:nvPr/>
        </p:nvSpPr>
        <p:spPr>
          <a:xfrm rot="8100000" flipH="1">
            <a:off x="6916261" y="-965458"/>
            <a:ext cx="13716" cy="6493219"/>
          </a:xfrm>
          <a:custGeom>
            <a:avLst/>
            <a:gdLst/>
            <a:ahLst/>
            <a:cxnLst/>
            <a:rect l="l" t="t" r="r" b="b"/>
            <a:pathLst>
              <a:path w="13716" h="6493219" extrusionOk="0">
                <a:moveTo>
                  <a:pt x="13716" y="6479504"/>
                </a:moveTo>
                <a:lnTo>
                  <a:pt x="13716" y="0"/>
                </a:lnTo>
                <a:lnTo>
                  <a:pt x="0" y="13717"/>
                </a:lnTo>
                <a:lnTo>
                  <a:pt x="0" y="6493219"/>
                </a:lnTo>
                <a:close/>
              </a:path>
            </a:pathLst>
          </a:custGeom>
          <a:solidFill>
            <a:srgbClr val="089CA2"/>
          </a:solidFill>
          <a:ln>
            <a:noFill/>
          </a:ln>
        </p:spPr>
      </p:sp>
      <p:sp>
        <p:nvSpPr>
          <p:cNvPr id="134" name="Google Shape;134;p23"/>
          <p:cNvSpPr/>
          <p:nvPr/>
        </p:nvSpPr>
        <p:spPr>
          <a:xfrm rot="8100000" flipH="1">
            <a:off x="7759447" y="-965458"/>
            <a:ext cx="13717" cy="6493219"/>
          </a:xfrm>
          <a:custGeom>
            <a:avLst/>
            <a:gdLst/>
            <a:ahLst/>
            <a:cxnLst/>
            <a:rect l="l" t="t" r="r" b="b"/>
            <a:pathLst>
              <a:path w="13717" h="6493219" extrusionOk="0">
                <a:moveTo>
                  <a:pt x="0" y="6493219"/>
                </a:moveTo>
                <a:lnTo>
                  <a:pt x="13716" y="6479502"/>
                </a:lnTo>
                <a:lnTo>
                  <a:pt x="13717" y="0"/>
                </a:lnTo>
                <a:lnTo>
                  <a:pt x="0" y="13716"/>
                </a:lnTo>
                <a:close/>
              </a:path>
            </a:pathLst>
          </a:custGeom>
          <a:solidFill>
            <a:srgbClr val="089CA2"/>
          </a:solidFill>
          <a:ln>
            <a:noFill/>
          </a:ln>
        </p:spPr>
      </p:sp>
      <p:sp>
        <p:nvSpPr>
          <p:cNvPr id="135" name="Google Shape;135;p23"/>
          <p:cNvSpPr/>
          <p:nvPr/>
        </p:nvSpPr>
        <p:spPr>
          <a:xfrm rot="8100000" flipH="1">
            <a:off x="8602633" y="-965458"/>
            <a:ext cx="13716" cy="6493219"/>
          </a:xfrm>
          <a:custGeom>
            <a:avLst/>
            <a:gdLst/>
            <a:ahLst/>
            <a:cxnLst/>
            <a:rect l="l" t="t" r="r" b="b"/>
            <a:pathLst>
              <a:path w="13716" h="6493219" extrusionOk="0">
                <a:moveTo>
                  <a:pt x="13716" y="6479504"/>
                </a:moveTo>
                <a:lnTo>
                  <a:pt x="13716" y="0"/>
                </a:lnTo>
                <a:lnTo>
                  <a:pt x="0" y="13716"/>
                </a:lnTo>
                <a:lnTo>
                  <a:pt x="0" y="6493219"/>
                </a:lnTo>
                <a:close/>
              </a:path>
            </a:pathLst>
          </a:custGeom>
          <a:solidFill>
            <a:srgbClr val="089CA2"/>
          </a:solidFill>
          <a:ln>
            <a:noFill/>
          </a:ln>
        </p:spPr>
      </p:sp>
      <p:sp>
        <p:nvSpPr>
          <p:cNvPr id="136" name="Google Shape;136;p23"/>
          <p:cNvSpPr/>
          <p:nvPr/>
        </p:nvSpPr>
        <p:spPr>
          <a:xfrm rot="8100000" flipH="1">
            <a:off x="10088968" y="-882602"/>
            <a:ext cx="13716" cy="5927431"/>
          </a:xfrm>
          <a:custGeom>
            <a:avLst/>
            <a:gdLst/>
            <a:ahLst/>
            <a:cxnLst/>
            <a:rect l="l" t="t" r="r" b="b"/>
            <a:pathLst>
              <a:path w="13716" h="5927431" extrusionOk="0">
                <a:moveTo>
                  <a:pt x="0" y="5927431"/>
                </a:moveTo>
                <a:lnTo>
                  <a:pt x="13715" y="5913716"/>
                </a:lnTo>
                <a:lnTo>
                  <a:pt x="13716" y="13716"/>
                </a:lnTo>
                <a:lnTo>
                  <a:pt x="0" y="0"/>
                </a:lnTo>
                <a:close/>
              </a:path>
            </a:pathLst>
          </a:custGeom>
          <a:solidFill>
            <a:srgbClr val="089CA2"/>
          </a:solidFill>
          <a:ln>
            <a:noFill/>
          </a:ln>
        </p:spPr>
      </p:sp>
      <p:sp>
        <p:nvSpPr>
          <p:cNvPr id="137" name="Google Shape;137;p23"/>
          <p:cNvSpPr/>
          <p:nvPr/>
        </p:nvSpPr>
        <p:spPr>
          <a:xfrm rot="8100000" flipH="1">
            <a:off x="10510562" y="-707971"/>
            <a:ext cx="13716" cy="4734985"/>
          </a:xfrm>
          <a:custGeom>
            <a:avLst/>
            <a:gdLst/>
            <a:ahLst/>
            <a:cxnLst/>
            <a:rect l="l" t="t" r="r" b="b"/>
            <a:pathLst>
              <a:path w="13716" h="4734985" extrusionOk="0">
                <a:moveTo>
                  <a:pt x="0" y="4734985"/>
                </a:moveTo>
                <a:lnTo>
                  <a:pt x="13715" y="4721270"/>
                </a:lnTo>
                <a:lnTo>
                  <a:pt x="13716" y="13715"/>
                </a:lnTo>
                <a:lnTo>
                  <a:pt x="0" y="0"/>
                </a:lnTo>
                <a:close/>
              </a:path>
            </a:pathLst>
          </a:custGeom>
          <a:solidFill>
            <a:srgbClr val="089CA2"/>
          </a:solidFill>
          <a:ln>
            <a:noFill/>
          </a:ln>
        </p:spPr>
      </p:sp>
      <p:sp>
        <p:nvSpPr>
          <p:cNvPr id="138" name="Google Shape;138;p23"/>
          <p:cNvSpPr/>
          <p:nvPr/>
        </p:nvSpPr>
        <p:spPr>
          <a:xfrm rot="8100000" flipH="1">
            <a:off x="10932155" y="-533342"/>
            <a:ext cx="13716" cy="3542540"/>
          </a:xfrm>
          <a:custGeom>
            <a:avLst/>
            <a:gdLst/>
            <a:ahLst/>
            <a:cxnLst/>
            <a:rect l="l" t="t" r="r" b="b"/>
            <a:pathLst>
              <a:path w="13716" h="3542540" extrusionOk="0">
                <a:moveTo>
                  <a:pt x="0" y="3542540"/>
                </a:moveTo>
                <a:lnTo>
                  <a:pt x="13715" y="3528825"/>
                </a:lnTo>
                <a:lnTo>
                  <a:pt x="13716" y="13716"/>
                </a:lnTo>
                <a:lnTo>
                  <a:pt x="0" y="0"/>
                </a:lnTo>
                <a:close/>
              </a:path>
            </a:pathLst>
          </a:custGeom>
          <a:solidFill>
            <a:srgbClr val="089CA2"/>
          </a:solidFill>
          <a:ln>
            <a:noFill/>
          </a:ln>
        </p:spPr>
      </p:sp>
      <p:sp>
        <p:nvSpPr>
          <p:cNvPr id="139" name="Google Shape;139;p23"/>
          <p:cNvSpPr/>
          <p:nvPr/>
        </p:nvSpPr>
        <p:spPr>
          <a:xfrm rot="8100000" flipH="1">
            <a:off x="11353748" y="-358712"/>
            <a:ext cx="13716" cy="2350095"/>
          </a:xfrm>
          <a:custGeom>
            <a:avLst/>
            <a:gdLst/>
            <a:ahLst/>
            <a:cxnLst/>
            <a:rect l="l" t="t" r="r" b="b"/>
            <a:pathLst>
              <a:path w="13716" h="2350095" extrusionOk="0">
                <a:moveTo>
                  <a:pt x="0" y="2350095"/>
                </a:moveTo>
                <a:lnTo>
                  <a:pt x="13715" y="2336380"/>
                </a:lnTo>
                <a:lnTo>
                  <a:pt x="13716" y="13714"/>
                </a:lnTo>
                <a:lnTo>
                  <a:pt x="0" y="0"/>
                </a:lnTo>
                <a:close/>
              </a:path>
            </a:pathLst>
          </a:custGeom>
          <a:solidFill>
            <a:srgbClr val="089CA2"/>
          </a:solidFill>
          <a:ln>
            <a:noFill/>
          </a:ln>
        </p:spPr>
      </p:sp>
      <p:sp>
        <p:nvSpPr>
          <p:cNvPr id="140" name="Google Shape;140;p23"/>
          <p:cNvSpPr/>
          <p:nvPr/>
        </p:nvSpPr>
        <p:spPr>
          <a:xfrm rot="8100000" flipH="1">
            <a:off x="11775341" y="-184083"/>
            <a:ext cx="13716" cy="1157650"/>
          </a:xfrm>
          <a:custGeom>
            <a:avLst/>
            <a:gdLst/>
            <a:ahLst/>
            <a:cxnLst/>
            <a:rect l="l" t="t" r="r" b="b"/>
            <a:pathLst>
              <a:path w="13716" h="1157650" extrusionOk="0">
                <a:moveTo>
                  <a:pt x="0" y="1157650"/>
                </a:moveTo>
                <a:lnTo>
                  <a:pt x="13716" y="1143934"/>
                </a:lnTo>
                <a:lnTo>
                  <a:pt x="13716" y="13716"/>
                </a:lnTo>
                <a:lnTo>
                  <a:pt x="0" y="0"/>
                </a:lnTo>
                <a:close/>
              </a:path>
            </a:pathLst>
          </a:custGeom>
          <a:solidFill>
            <a:srgbClr val="089CA2"/>
          </a:solidFill>
          <a:ln>
            <a:noFill/>
          </a:ln>
        </p:spPr>
      </p:sp>
      <p:sp>
        <p:nvSpPr>
          <p:cNvPr id="141" name="Google Shape;141;p23"/>
          <p:cNvSpPr/>
          <p:nvPr/>
        </p:nvSpPr>
        <p:spPr>
          <a:xfrm rot="8100000" flipH="1">
            <a:off x="3543517" y="-965458"/>
            <a:ext cx="13716" cy="6493219"/>
          </a:xfrm>
          <a:custGeom>
            <a:avLst/>
            <a:gdLst/>
            <a:ahLst/>
            <a:cxnLst/>
            <a:rect l="l" t="t" r="r" b="b"/>
            <a:pathLst>
              <a:path w="13716" h="6493219" extrusionOk="0">
                <a:moveTo>
                  <a:pt x="0" y="6493219"/>
                </a:moveTo>
                <a:lnTo>
                  <a:pt x="13716" y="6479503"/>
                </a:lnTo>
                <a:lnTo>
                  <a:pt x="13716" y="0"/>
                </a:lnTo>
                <a:lnTo>
                  <a:pt x="0" y="13716"/>
                </a:lnTo>
                <a:close/>
              </a:path>
            </a:pathLst>
          </a:custGeom>
          <a:solidFill>
            <a:srgbClr val="089CA2"/>
          </a:solidFill>
          <a:ln>
            <a:noFill/>
          </a:ln>
        </p:spPr>
      </p:sp>
      <p:sp>
        <p:nvSpPr>
          <p:cNvPr id="142" name="Google Shape;142;p23"/>
          <p:cNvSpPr/>
          <p:nvPr/>
        </p:nvSpPr>
        <p:spPr>
          <a:xfrm rot="8100000" flipH="1">
            <a:off x="5229889" y="-965458"/>
            <a:ext cx="13716" cy="6493220"/>
          </a:xfrm>
          <a:custGeom>
            <a:avLst/>
            <a:gdLst/>
            <a:ahLst/>
            <a:cxnLst/>
            <a:rect l="l" t="t" r="r" b="b"/>
            <a:pathLst>
              <a:path w="13716" h="6493220" extrusionOk="0">
                <a:moveTo>
                  <a:pt x="0" y="6493220"/>
                </a:moveTo>
                <a:lnTo>
                  <a:pt x="13716" y="6479504"/>
                </a:lnTo>
                <a:lnTo>
                  <a:pt x="13716" y="0"/>
                </a:lnTo>
                <a:lnTo>
                  <a:pt x="0" y="13716"/>
                </a:lnTo>
                <a:close/>
              </a:path>
            </a:pathLst>
          </a:custGeom>
          <a:solidFill>
            <a:srgbClr val="089CA2"/>
          </a:solidFill>
          <a:ln>
            <a:noFill/>
          </a:ln>
        </p:spPr>
      </p:sp>
      <p:sp>
        <p:nvSpPr>
          <p:cNvPr id="143" name="Google Shape;143;p23"/>
          <p:cNvSpPr/>
          <p:nvPr/>
        </p:nvSpPr>
        <p:spPr>
          <a:xfrm rot="-5400000">
            <a:off x="64427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3"/>
          <p:cNvSpPr/>
          <p:nvPr/>
        </p:nvSpPr>
        <p:spPr>
          <a:xfrm>
            <a:off x="712049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3"/>
          <p:cNvSpPr/>
          <p:nvPr/>
        </p:nvSpPr>
        <p:spPr>
          <a:xfrm rot="-5400000">
            <a:off x="-148774" y="258315"/>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3"/>
          <p:cNvSpPr/>
          <p:nvPr/>
        </p:nvSpPr>
        <p:spPr>
          <a:xfrm>
            <a:off x="37745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3"/>
          <p:cNvSpPr/>
          <p:nvPr/>
        </p:nvSpPr>
        <p:spPr>
          <a:xfrm rot="-5400000">
            <a:off x="13875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3"/>
          <p:cNvSpPr/>
          <p:nvPr/>
        </p:nvSpPr>
        <p:spPr>
          <a:xfrm rot="-5400000">
            <a:off x="22300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3"/>
          <p:cNvSpPr/>
          <p:nvPr/>
        </p:nvSpPr>
        <p:spPr>
          <a:xfrm rot="-5400000">
            <a:off x="307261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3"/>
          <p:cNvSpPr/>
          <p:nvPr/>
        </p:nvSpPr>
        <p:spPr>
          <a:xfrm rot="-5400000">
            <a:off x="391515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3"/>
          <p:cNvSpPr/>
          <p:nvPr/>
        </p:nvSpPr>
        <p:spPr>
          <a:xfrm rot="-5400000">
            <a:off x="47576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3"/>
          <p:cNvSpPr/>
          <p:nvPr/>
        </p:nvSpPr>
        <p:spPr>
          <a:xfrm rot="-5400000">
            <a:off x="56002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3"/>
          <p:cNvSpPr/>
          <p:nvPr/>
        </p:nvSpPr>
        <p:spPr>
          <a:xfrm>
            <a:off x="122033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3"/>
          <p:cNvSpPr/>
          <p:nvPr/>
        </p:nvSpPr>
        <p:spPr>
          <a:xfrm>
            <a:off x="206321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3"/>
          <p:cNvSpPr/>
          <p:nvPr/>
        </p:nvSpPr>
        <p:spPr>
          <a:xfrm>
            <a:off x="290609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3"/>
          <p:cNvSpPr/>
          <p:nvPr/>
        </p:nvSpPr>
        <p:spPr>
          <a:xfrm>
            <a:off x="374897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3"/>
          <p:cNvSpPr/>
          <p:nvPr/>
        </p:nvSpPr>
        <p:spPr>
          <a:xfrm>
            <a:off x="459185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3"/>
          <p:cNvSpPr/>
          <p:nvPr/>
        </p:nvSpPr>
        <p:spPr>
          <a:xfrm>
            <a:off x="543473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3"/>
          <p:cNvSpPr/>
          <p:nvPr/>
        </p:nvSpPr>
        <p:spPr>
          <a:xfrm>
            <a:off x="627761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3"/>
          <p:cNvSpPr/>
          <p:nvPr/>
        </p:nvSpPr>
        <p:spPr>
          <a:xfrm rot="-5400000">
            <a:off x="812785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3"/>
          <p:cNvSpPr/>
          <p:nvPr/>
        </p:nvSpPr>
        <p:spPr>
          <a:xfrm>
            <a:off x="880625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3"/>
          <p:cNvSpPr/>
          <p:nvPr/>
        </p:nvSpPr>
        <p:spPr>
          <a:xfrm rot="-5400000">
            <a:off x="728531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3"/>
          <p:cNvSpPr/>
          <p:nvPr/>
        </p:nvSpPr>
        <p:spPr>
          <a:xfrm>
            <a:off x="796337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3"/>
          <p:cNvSpPr/>
          <p:nvPr/>
        </p:nvSpPr>
        <p:spPr>
          <a:xfrm rot="-5400000">
            <a:off x="98129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3"/>
          <p:cNvSpPr/>
          <p:nvPr/>
        </p:nvSpPr>
        <p:spPr>
          <a:xfrm>
            <a:off x="1049201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3"/>
          <p:cNvSpPr/>
          <p:nvPr/>
        </p:nvSpPr>
        <p:spPr>
          <a:xfrm rot="-5400000">
            <a:off x="89703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3"/>
          <p:cNvSpPr/>
          <p:nvPr/>
        </p:nvSpPr>
        <p:spPr>
          <a:xfrm>
            <a:off x="964913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3"/>
          <p:cNvSpPr/>
          <p:nvPr/>
        </p:nvSpPr>
        <p:spPr>
          <a:xfrm rot="-5400000">
            <a:off x="11498011"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3"/>
          <p:cNvSpPr/>
          <p:nvPr/>
        </p:nvSpPr>
        <p:spPr>
          <a:xfrm rot="-5400000">
            <a:off x="106554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3"/>
          <p:cNvSpPr/>
          <p:nvPr/>
        </p:nvSpPr>
        <p:spPr>
          <a:xfrm>
            <a:off x="11334899" y="365858"/>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3"/>
          <p:cNvSpPr/>
          <p:nvPr/>
        </p:nvSpPr>
        <p:spPr>
          <a:xfrm rot="-5400000">
            <a:off x="5449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3"/>
          <p:cNvSpPr/>
          <p:nvPr/>
        </p:nvSpPr>
        <p:spPr>
          <a:xfrm>
            <a:off x="66645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3"/>
          <p:cNvSpPr/>
          <p:nvPr/>
        </p:nvSpPr>
        <p:spPr>
          <a:xfrm>
            <a:off x="0" y="331699"/>
            <a:ext cx="93942" cy="4240302"/>
          </a:xfrm>
          <a:custGeom>
            <a:avLst/>
            <a:gdLst/>
            <a:ahLst/>
            <a:cxnLst/>
            <a:rect l="l" t="t" r="r" b="b"/>
            <a:pathLst>
              <a:path w="93942" h="4240302" extrusionOk="0">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3"/>
          <p:cNvSpPr/>
          <p:nvPr/>
        </p:nvSpPr>
        <p:spPr>
          <a:xfrm>
            <a:off x="7667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3"/>
          <p:cNvSpPr/>
          <p:nvPr/>
        </p:nvSpPr>
        <p:spPr>
          <a:xfrm>
            <a:off x="16092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3"/>
          <p:cNvSpPr/>
          <p:nvPr/>
        </p:nvSpPr>
        <p:spPr>
          <a:xfrm>
            <a:off x="24518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3"/>
          <p:cNvSpPr/>
          <p:nvPr/>
        </p:nvSpPr>
        <p:spPr>
          <a:xfrm>
            <a:off x="329435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3"/>
          <p:cNvSpPr/>
          <p:nvPr/>
        </p:nvSpPr>
        <p:spPr>
          <a:xfrm>
            <a:off x="413689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3"/>
          <p:cNvSpPr/>
          <p:nvPr/>
        </p:nvSpPr>
        <p:spPr>
          <a:xfrm>
            <a:off x="49794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3"/>
          <p:cNvSpPr/>
          <p:nvPr/>
        </p:nvSpPr>
        <p:spPr>
          <a:xfrm>
            <a:off x="58219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3"/>
          <p:cNvSpPr/>
          <p:nvPr/>
        </p:nvSpPr>
        <p:spPr>
          <a:xfrm>
            <a:off x="834959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3"/>
          <p:cNvSpPr/>
          <p:nvPr/>
        </p:nvSpPr>
        <p:spPr>
          <a:xfrm>
            <a:off x="750705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3"/>
          <p:cNvSpPr/>
          <p:nvPr/>
        </p:nvSpPr>
        <p:spPr>
          <a:xfrm>
            <a:off x="100346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3"/>
          <p:cNvSpPr/>
          <p:nvPr/>
        </p:nvSpPr>
        <p:spPr>
          <a:xfrm>
            <a:off x="91921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3"/>
          <p:cNvSpPr/>
          <p:nvPr/>
        </p:nvSpPr>
        <p:spPr>
          <a:xfrm>
            <a:off x="11719750"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3"/>
          <p:cNvSpPr/>
          <p:nvPr/>
        </p:nvSpPr>
        <p:spPr>
          <a:xfrm>
            <a:off x="108772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3"/>
          <p:cNvSpPr/>
          <p:nvPr/>
        </p:nvSpPr>
        <p:spPr>
          <a:xfrm rot="-5400000">
            <a:off x="60211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3"/>
          <p:cNvSpPr/>
          <p:nvPr/>
        </p:nvSpPr>
        <p:spPr>
          <a:xfrm rot="-5400000">
            <a:off x="9659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3"/>
          <p:cNvSpPr/>
          <p:nvPr/>
        </p:nvSpPr>
        <p:spPr>
          <a:xfrm rot="-5400000">
            <a:off x="18084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3"/>
          <p:cNvSpPr/>
          <p:nvPr/>
        </p:nvSpPr>
        <p:spPr>
          <a:xfrm rot="-5400000">
            <a:off x="265102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rot="-5400000">
            <a:off x="349356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rot="-5400000">
            <a:off x="43361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rot="-5400000">
            <a:off x="51786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rot="-5400000">
            <a:off x="770626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3"/>
          <p:cNvSpPr/>
          <p:nvPr/>
        </p:nvSpPr>
        <p:spPr>
          <a:xfrm rot="-5400000">
            <a:off x="686372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3"/>
          <p:cNvSpPr/>
          <p:nvPr/>
        </p:nvSpPr>
        <p:spPr>
          <a:xfrm rot="-5400000">
            <a:off x="93913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p:nvPr/>
        </p:nvSpPr>
        <p:spPr>
          <a:xfrm rot="-5400000">
            <a:off x="85488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3"/>
          <p:cNvSpPr/>
          <p:nvPr/>
        </p:nvSpPr>
        <p:spPr>
          <a:xfrm rot="-5400000">
            <a:off x="11076421"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3"/>
          <p:cNvSpPr/>
          <p:nvPr/>
        </p:nvSpPr>
        <p:spPr>
          <a:xfrm rot="-5400000">
            <a:off x="102338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3"/>
          <p:cNvSpPr/>
          <p:nvPr/>
        </p:nvSpPr>
        <p:spPr>
          <a:xfrm rot="-5400000">
            <a:off x="1234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3"/>
          <p:cNvSpPr/>
          <p:nvPr/>
        </p:nvSpPr>
        <p:spPr>
          <a:xfrm rot="-5400000">
            <a:off x="11760003" y="685578"/>
            <a:ext cx="595780" cy="268215"/>
          </a:xfrm>
          <a:custGeom>
            <a:avLst/>
            <a:gdLst/>
            <a:ahLst/>
            <a:cxnLst/>
            <a:rect l="l" t="t" r="r" b="b"/>
            <a:pathLst>
              <a:path w="595780"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3"/>
          <p:cNvSpPr/>
          <p:nvPr/>
        </p:nvSpPr>
        <p:spPr>
          <a:xfrm>
            <a:off x="70866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3"/>
          <p:cNvSpPr/>
          <p:nvPr/>
        </p:nvSpPr>
        <p:spPr>
          <a:xfrm>
            <a:off x="3463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3"/>
          <p:cNvSpPr/>
          <p:nvPr/>
        </p:nvSpPr>
        <p:spPr>
          <a:xfrm>
            <a:off x="11888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3"/>
          <p:cNvSpPr/>
          <p:nvPr/>
        </p:nvSpPr>
        <p:spPr>
          <a:xfrm>
            <a:off x="20314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3"/>
          <p:cNvSpPr/>
          <p:nvPr/>
        </p:nvSpPr>
        <p:spPr>
          <a:xfrm>
            <a:off x="28739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3"/>
          <p:cNvSpPr/>
          <p:nvPr/>
        </p:nvSpPr>
        <p:spPr>
          <a:xfrm>
            <a:off x="371649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3"/>
          <p:cNvSpPr/>
          <p:nvPr/>
        </p:nvSpPr>
        <p:spPr>
          <a:xfrm>
            <a:off x="45590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3"/>
          <p:cNvSpPr/>
          <p:nvPr/>
        </p:nvSpPr>
        <p:spPr>
          <a:xfrm>
            <a:off x="54015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3"/>
          <p:cNvSpPr/>
          <p:nvPr/>
        </p:nvSpPr>
        <p:spPr>
          <a:xfrm>
            <a:off x="62441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3"/>
          <p:cNvSpPr/>
          <p:nvPr/>
        </p:nvSpPr>
        <p:spPr>
          <a:xfrm>
            <a:off x="87717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3"/>
          <p:cNvSpPr/>
          <p:nvPr/>
        </p:nvSpPr>
        <p:spPr>
          <a:xfrm>
            <a:off x="792919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3"/>
          <p:cNvSpPr/>
          <p:nvPr/>
        </p:nvSpPr>
        <p:spPr>
          <a:xfrm>
            <a:off x="104568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3"/>
          <p:cNvSpPr/>
          <p:nvPr/>
        </p:nvSpPr>
        <p:spPr>
          <a:xfrm>
            <a:off x="96142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3"/>
          <p:cNvSpPr/>
          <p:nvPr/>
        </p:nvSpPr>
        <p:spPr>
          <a:xfrm>
            <a:off x="12141892" y="758852"/>
            <a:ext cx="50109" cy="3538433"/>
          </a:xfrm>
          <a:custGeom>
            <a:avLst/>
            <a:gdLst/>
            <a:ahLst/>
            <a:cxnLst/>
            <a:rect l="l" t="t" r="r" b="b"/>
            <a:pathLst>
              <a:path w="50109" h="3538433" extrusionOk="0">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3"/>
          <p:cNvSpPr/>
          <p:nvPr/>
        </p:nvSpPr>
        <p:spPr>
          <a:xfrm>
            <a:off x="112993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3"/>
          <p:cNvSpPr/>
          <p:nvPr/>
        </p:nvSpPr>
        <p:spPr>
          <a:xfrm rot="-5400000">
            <a:off x="617401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3"/>
          <p:cNvSpPr/>
          <p:nvPr/>
        </p:nvSpPr>
        <p:spPr>
          <a:xfrm rot="-5400000">
            <a:off x="111877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3"/>
          <p:cNvSpPr/>
          <p:nvPr/>
        </p:nvSpPr>
        <p:spPr>
          <a:xfrm rot="-5400000">
            <a:off x="196131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p:nvPr/>
        </p:nvSpPr>
        <p:spPr>
          <a:xfrm rot="-5400000">
            <a:off x="280385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3"/>
          <p:cNvSpPr/>
          <p:nvPr/>
        </p:nvSpPr>
        <p:spPr>
          <a:xfrm rot="-5400000">
            <a:off x="364639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3"/>
          <p:cNvSpPr/>
          <p:nvPr/>
        </p:nvSpPr>
        <p:spPr>
          <a:xfrm rot="-5400000">
            <a:off x="448893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3"/>
          <p:cNvSpPr/>
          <p:nvPr/>
        </p:nvSpPr>
        <p:spPr>
          <a:xfrm rot="-5400000">
            <a:off x="533147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3"/>
          <p:cNvSpPr/>
          <p:nvPr/>
        </p:nvSpPr>
        <p:spPr>
          <a:xfrm rot="-5400000">
            <a:off x="785909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3"/>
          <p:cNvSpPr/>
          <p:nvPr/>
        </p:nvSpPr>
        <p:spPr>
          <a:xfrm rot="-5400000">
            <a:off x="701655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3"/>
          <p:cNvSpPr/>
          <p:nvPr/>
        </p:nvSpPr>
        <p:spPr>
          <a:xfrm rot="-5400000">
            <a:off x="954417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3"/>
          <p:cNvSpPr/>
          <p:nvPr/>
        </p:nvSpPr>
        <p:spPr>
          <a:xfrm rot="-5400000">
            <a:off x="870163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3"/>
          <p:cNvSpPr/>
          <p:nvPr/>
        </p:nvSpPr>
        <p:spPr>
          <a:xfrm rot="-5400000">
            <a:off x="11229252"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3"/>
          <p:cNvSpPr/>
          <p:nvPr/>
        </p:nvSpPr>
        <p:spPr>
          <a:xfrm rot="-5400000">
            <a:off x="1038671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3"/>
          <p:cNvSpPr/>
          <p:nvPr/>
        </p:nvSpPr>
        <p:spPr>
          <a:xfrm rot="-5400000">
            <a:off x="27623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3"/>
          <p:cNvSpPr/>
          <p:nvPr/>
        </p:nvSpPr>
        <p:spPr>
          <a:xfrm rot="-5400000">
            <a:off x="11908617" y="4923"/>
            <a:ext cx="298552" cy="268215"/>
          </a:xfrm>
          <a:custGeom>
            <a:avLst/>
            <a:gdLst/>
            <a:ahLst/>
            <a:cxnLst/>
            <a:rect l="l" t="t" r="r" b="b"/>
            <a:pathLst>
              <a:path w="298552"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3"/>
          <p:cNvSpPr/>
          <p:nvPr/>
        </p:nvSpPr>
        <p:spPr>
          <a:xfrm>
            <a:off x="346332" y="-10245"/>
            <a:ext cx="169752" cy="84875"/>
          </a:xfrm>
          <a:custGeom>
            <a:avLst/>
            <a:gdLst/>
            <a:ahLst/>
            <a:cxnLst/>
            <a:rect l="l" t="t" r="r" b="b"/>
            <a:pathLst>
              <a:path w="169752" h="84875" extrusionOk="0">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3"/>
          <p:cNvSpPr/>
          <p:nvPr/>
        </p:nvSpPr>
        <p:spPr>
          <a:xfrm>
            <a:off x="1188872" y="-10245"/>
            <a:ext cx="169752" cy="84875"/>
          </a:xfrm>
          <a:custGeom>
            <a:avLst/>
            <a:gdLst/>
            <a:ahLst/>
            <a:cxnLst/>
            <a:rect l="l" t="t" r="r" b="b"/>
            <a:pathLst>
              <a:path w="169752" h="84875" extrusionOk="0">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3"/>
          <p:cNvSpPr/>
          <p:nvPr/>
        </p:nvSpPr>
        <p:spPr>
          <a:xfrm>
            <a:off x="2031413" y="-10245"/>
            <a:ext cx="10160587" cy="84875"/>
          </a:xfrm>
          <a:custGeom>
            <a:avLst/>
            <a:gdLst/>
            <a:ahLst/>
            <a:cxnLst/>
            <a:rect l="l" t="t" r="r" b="b"/>
            <a:pathLst>
              <a:path w="10160587" h="84875" extrusionOk="0">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3"/>
          <p:cNvSpPr/>
          <p:nvPr/>
        </p:nvSpPr>
        <p:spPr>
          <a:xfrm rot="-5400000">
            <a:off x="64427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3"/>
          <p:cNvSpPr/>
          <p:nvPr/>
        </p:nvSpPr>
        <p:spPr>
          <a:xfrm>
            <a:off x="712049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3"/>
          <p:cNvSpPr/>
          <p:nvPr/>
        </p:nvSpPr>
        <p:spPr>
          <a:xfrm rot="-5400000">
            <a:off x="-148774" y="1103813"/>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3"/>
          <p:cNvSpPr/>
          <p:nvPr/>
        </p:nvSpPr>
        <p:spPr>
          <a:xfrm>
            <a:off x="37745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3"/>
          <p:cNvSpPr/>
          <p:nvPr/>
        </p:nvSpPr>
        <p:spPr>
          <a:xfrm rot="-5400000">
            <a:off x="13875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3"/>
          <p:cNvSpPr/>
          <p:nvPr/>
        </p:nvSpPr>
        <p:spPr>
          <a:xfrm rot="-5400000">
            <a:off x="22300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3"/>
          <p:cNvSpPr/>
          <p:nvPr/>
        </p:nvSpPr>
        <p:spPr>
          <a:xfrm rot="-5400000">
            <a:off x="307261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3"/>
          <p:cNvSpPr/>
          <p:nvPr/>
        </p:nvSpPr>
        <p:spPr>
          <a:xfrm rot="-5400000">
            <a:off x="391515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3"/>
          <p:cNvSpPr/>
          <p:nvPr/>
        </p:nvSpPr>
        <p:spPr>
          <a:xfrm rot="-5400000">
            <a:off x="47576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3"/>
          <p:cNvSpPr/>
          <p:nvPr/>
        </p:nvSpPr>
        <p:spPr>
          <a:xfrm rot="-5400000">
            <a:off x="56002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3"/>
          <p:cNvSpPr/>
          <p:nvPr/>
        </p:nvSpPr>
        <p:spPr>
          <a:xfrm>
            <a:off x="122033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3"/>
          <p:cNvSpPr/>
          <p:nvPr/>
        </p:nvSpPr>
        <p:spPr>
          <a:xfrm>
            <a:off x="206321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3"/>
          <p:cNvSpPr/>
          <p:nvPr/>
        </p:nvSpPr>
        <p:spPr>
          <a:xfrm>
            <a:off x="290609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3"/>
          <p:cNvSpPr/>
          <p:nvPr/>
        </p:nvSpPr>
        <p:spPr>
          <a:xfrm>
            <a:off x="374897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3"/>
          <p:cNvSpPr/>
          <p:nvPr/>
        </p:nvSpPr>
        <p:spPr>
          <a:xfrm>
            <a:off x="459185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3"/>
          <p:cNvSpPr/>
          <p:nvPr/>
        </p:nvSpPr>
        <p:spPr>
          <a:xfrm>
            <a:off x="543473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3"/>
          <p:cNvSpPr/>
          <p:nvPr/>
        </p:nvSpPr>
        <p:spPr>
          <a:xfrm>
            <a:off x="627761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3"/>
          <p:cNvSpPr/>
          <p:nvPr/>
        </p:nvSpPr>
        <p:spPr>
          <a:xfrm rot="-5400000">
            <a:off x="812785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3"/>
          <p:cNvSpPr/>
          <p:nvPr/>
        </p:nvSpPr>
        <p:spPr>
          <a:xfrm>
            <a:off x="880625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3"/>
          <p:cNvSpPr/>
          <p:nvPr/>
        </p:nvSpPr>
        <p:spPr>
          <a:xfrm rot="-5400000">
            <a:off x="728531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3"/>
          <p:cNvSpPr/>
          <p:nvPr/>
        </p:nvSpPr>
        <p:spPr>
          <a:xfrm>
            <a:off x="796337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3"/>
          <p:cNvSpPr/>
          <p:nvPr/>
        </p:nvSpPr>
        <p:spPr>
          <a:xfrm rot="-5400000">
            <a:off x="98129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3"/>
          <p:cNvSpPr/>
          <p:nvPr/>
        </p:nvSpPr>
        <p:spPr>
          <a:xfrm>
            <a:off x="1049201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3"/>
          <p:cNvSpPr/>
          <p:nvPr/>
        </p:nvSpPr>
        <p:spPr>
          <a:xfrm rot="-5400000">
            <a:off x="89703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3"/>
          <p:cNvSpPr/>
          <p:nvPr/>
        </p:nvSpPr>
        <p:spPr>
          <a:xfrm>
            <a:off x="964913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3"/>
          <p:cNvSpPr/>
          <p:nvPr/>
        </p:nvSpPr>
        <p:spPr>
          <a:xfrm rot="-5400000">
            <a:off x="11498011"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3"/>
          <p:cNvSpPr/>
          <p:nvPr/>
        </p:nvSpPr>
        <p:spPr>
          <a:xfrm rot="-5400000">
            <a:off x="106554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3"/>
          <p:cNvSpPr/>
          <p:nvPr/>
        </p:nvSpPr>
        <p:spPr>
          <a:xfrm>
            <a:off x="11334899" y="121135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p:nvPr/>
        </p:nvSpPr>
        <p:spPr>
          <a:xfrm rot="-5400000">
            <a:off x="5449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3"/>
          <p:cNvSpPr/>
          <p:nvPr/>
        </p:nvSpPr>
        <p:spPr>
          <a:xfrm>
            <a:off x="66645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p:nvPr/>
        </p:nvSpPr>
        <p:spPr>
          <a:xfrm>
            <a:off x="7667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3"/>
          <p:cNvSpPr/>
          <p:nvPr/>
        </p:nvSpPr>
        <p:spPr>
          <a:xfrm>
            <a:off x="16092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3"/>
          <p:cNvSpPr/>
          <p:nvPr/>
        </p:nvSpPr>
        <p:spPr>
          <a:xfrm>
            <a:off x="24518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a:off x="329435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3"/>
          <p:cNvSpPr/>
          <p:nvPr/>
        </p:nvSpPr>
        <p:spPr>
          <a:xfrm>
            <a:off x="413689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3"/>
          <p:cNvSpPr/>
          <p:nvPr/>
        </p:nvSpPr>
        <p:spPr>
          <a:xfrm>
            <a:off x="49794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p:nvPr/>
        </p:nvSpPr>
        <p:spPr>
          <a:xfrm>
            <a:off x="58219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3"/>
          <p:cNvSpPr/>
          <p:nvPr/>
        </p:nvSpPr>
        <p:spPr>
          <a:xfrm>
            <a:off x="834959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3"/>
          <p:cNvSpPr/>
          <p:nvPr/>
        </p:nvSpPr>
        <p:spPr>
          <a:xfrm>
            <a:off x="750705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3"/>
          <p:cNvSpPr/>
          <p:nvPr/>
        </p:nvSpPr>
        <p:spPr>
          <a:xfrm>
            <a:off x="100346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3"/>
          <p:cNvSpPr/>
          <p:nvPr/>
        </p:nvSpPr>
        <p:spPr>
          <a:xfrm>
            <a:off x="91921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3"/>
          <p:cNvSpPr/>
          <p:nvPr/>
        </p:nvSpPr>
        <p:spPr>
          <a:xfrm>
            <a:off x="11719750"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3"/>
          <p:cNvSpPr/>
          <p:nvPr/>
        </p:nvSpPr>
        <p:spPr>
          <a:xfrm>
            <a:off x="108772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3"/>
          <p:cNvSpPr/>
          <p:nvPr/>
        </p:nvSpPr>
        <p:spPr>
          <a:xfrm rot="-5400000">
            <a:off x="60211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3"/>
          <p:cNvSpPr/>
          <p:nvPr/>
        </p:nvSpPr>
        <p:spPr>
          <a:xfrm rot="-5400000">
            <a:off x="9659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3"/>
          <p:cNvSpPr/>
          <p:nvPr/>
        </p:nvSpPr>
        <p:spPr>
          <a:xfrm rot="-5400000">
            <a:off x="18084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3"/>
          <p:cNvSpPr/>
          <p:nvPr/>
        </p:nvSpPr>
        <p:spPr>
          <a:xfrm rot="-5400000">
            <a:off x="265102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3"/>
          <p:cNvSpPr/>
          <p:nvPr/>
        </p:nvSpPr>
        <p:spPr>
          <a:xfrm rot="-5400000">
            <a:off x="349356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3"/>
          <p:cNvSpPr/>
          <p:nvPr/>
        </p:nvSpPr>
        <p:spPr>
          <a:xfrm rot="-5400000">
            <a:off x="43361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3"/>
          <p:cNvSpPr/>
          <p:nvPr/>
        </p:nvSpPr>
        <p:spPr>
          <a:xfrm rot="-5400000">
            <a:off x="51786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3"/>
          <p:cNvSpPr/>
          <p:nvPr/>
        </p:nvSpPr>
        <p:spPr>
          <a:xfrm rot="-5400000">
            <a:off x="770626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3"/>
          <p:cNvSpPr/>
          <p:nvPr/>
        </p:nvSpPr>
        <p:spPr>
          <a:xfrm rot="-5400000">
            <a:off x="686372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3"/>
          <p:cNvSpPr/>
          <p:nvPr/>
        </p:nvSpPr>
        <p:spPr>
          <a:xfrm rot="-5400000">
            <a:off x="93913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3"/>
          <p:cNvSpPr/>
          <p:nvPr/>
        </p:nvSpPr>
        <p:spPr>
          <a:xfrm rot="-5400000">
            <a:off x="85488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3"/>
          <p:cNvSpPr/>
          <p:nvPr/>
        </p:nvSpPr>
        <p:spPr>
          <a:xfrm rot="-5400000">
            <a:off x="11076421"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3"/>
          <p:cNvSpPr/>
          <p:nvPr/>
        </p:nvSpPr>
        <p:spPr>
          <a:xfrm rot="-5400000">
            <a:off x="102338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3"/>
          <p:cNvSpPr/>
          <p:nvPr/>
        </p:nvSpPr>
        <p:spPr>
          <a:xfrm rot="-5400000">
            <a:off x="1234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3"/>
          <p:cNvSpPr/>
          <p:nvPr/>
        </p:nvSpPr>
        <p:spPr>
          <a:xfrm rot="-5400000">
            <a:off x="11760002" y="1531078"/>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3"/>
          <p:cNvSpPr/>
          <p:nvPr/>
        </p:nvSpPr>
        <p:spPr>
          <a:xfrm>
            <a:off x="70866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3"/>
          <p:cNvSpPr/>
          <p:nvPr/>
        </p:nvSpPr>
        <p:spPr>
          <a:xfrm>
            <a:off x="3463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3"/>
          <p:cNvSpPr/>
          <p:nvPr/>
        </p:nvSpPr>
        <p:spPr>
          <a:xfrm>
            <a:off x="11888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3"/>
          <p:cNvSpPr/>
          <p:nvPr/>
        </p:nvSpPr>
        <p:spPr>
          <a:xfrm>
            <a:off x="20314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3"/>
          <p:cNvSpPr/>
          <p:nvPr/>
        </p:nvSpPr>
        <p:spPr>
          <a:xfrm>
            <a:off x="28739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3"/>
          <p:cNvSpPr/>
          <p:nvPr/>
        </p:nvSpPr>
        <p:spPr>
          <a:xfrm>
            <a:off x="371649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3"/>
          <p:cNvSpPr/>
          <p:nvPr/>
        </p:nvSpPr>
        <p:spPr>
          <a:xfrm>
            <a:off x="45590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3"/>
          <p:cNvSpPr/>
          <p:nvPr/>
        </p:nvSpPr>
        <p:spPr>
          <a:xfrm>
            <a:off x="54015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3"/>
          <p:cNvSpPr/>
          <p:nvPr/>
        </p:nvSpPr>
        <p:spPr>
          <a:xfrm>
            <a:off x="62441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3"/>
          <p:cNvSpPr/>
          <p:nvPr/>
        </p:nvSpPr>
        <p:spPr>
          <a:xfrm>
            <a:off x="87717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3"/>
          <p:cNvSpPr/>
          <p:nvPr/>
        </p:nvSpPr>
        <p:spPr>
          <a:xfrm>
            <a:off x="792919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3"/>
          <p:cNvSpPr/>
          <p:nvPr/>
        </p:nvSpPr>
        <p:spPr>
          <a:xfrm>
            <a:off x="104568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3"/>
          <p:cNvSpPr/>
          <p:nvPr/>
        </p:nvSpPr>
        <p:spPr>
          <a:xfrm>
            <a:off x="96142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p:nvPr/>
        </p:nvSpPr>
        <p:spPr>
          <a:xfrm>
            <a:off x="112993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3"/>
          <p:cNvSpPr/>
          <p:nvPr/>
        </p:nvSpPr>
        <p:spPr>
          <a:xfrm rot="-5400000">
            <a:off x="64427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3"/>
          <p:cNvSpPr/>
          <p:nvPr/>
        </p:nvSpPr>
        <p:spPr>
          <a:xfrm>
            <a:off x="712049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3"/>
          <p:cNvSpPr/>
          <p:nvPr/>
        </p:nvSpPr>
        <p:spPr>
          <a:xfrm rot="-5400000">
            <a:off x="-148774" y="1946410"/>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3"/>
          <p:cNvSpPr/>
          <p:nvPr/>
        </p:nvSpPr>
        <p:spPr>
          <a:xfrm>
            <a:off x="37745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3"/>
          <p:cNvSpPr/>
          <p:nvPr/>
        </p:nvSpPr>
        <p:spPr>
          <a:xfrm rot="-5400000">
            <a:off x="13875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3"/>
          <p:cNvSpPr/>
          <p:nvPr/>
        </p:nvSpPr>
        <p:spPr>
          <a:xfrm rot="-5400000">
            <a:off x="22300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3"/>
          <p:cNvSpPr/>
          <p:nvPr/>
        </p:nvSpPr>
        <p:spPr>
          <a:xfrm rot="-5400000">
            <a:off x="307261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3"/>
          <p:cNvSpPr/>
          <p:nvPr/>
        </p:nvSpPr>
        <p:spPr>
          <a:xfrm rot="-5400000">
            <a:off x="391515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3"/>
          <p:cNvSpPr/>
          <p:nvPr/>
        </p:nvSpPr>
        <p:spPr>
          <a:xfrm rot="-5400000">
            <a:off x="47576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3"/>
          <p:cNvSpPr/>
          <p:nvPr/>
        </p:nvSpPr>
        <p:spPr>
          <a:xfrm rot="-5400000">
            <a:off x="56002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3"/>
          <p:cNvSpPr/>
          <p:nvPr/>
        </p:nvSpPr>
        <p:spPr>
          <a:xfrm>
            <a:off x="122033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3"/>
          <p:cNvSpPr/>
          <p:nvPr/>
        </p:nvSpPr>
        <p:spPr>
          <a:xfrm>
            <a:off x="206321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3"/>
          <p:cNvSpPr/>
          <p:nvPr/>
        </p:nvSpPr>
        <p:spPr>
          <a:xfrm>
            <a:off x="290609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3"/>
          <p:cNvSpPr/>
          <p:nvPr/>
        </p:nvSpPr>
        <p:spPr>
          <a:xfrm>
            <a:off x="374897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3"/>
          <p:cNvSpPr/>
          <p:nvPr/>
        </p:nvSpPr>
        <p:spPr>
          <a:xfrm>
            <a:off x="459185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3"/>
          <p:cNvSpPr/>
          <p:nvPr/>
        </p:nvSpPr>
        <p:spPr>
          <a:xfrm>
            <a:off x="543473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3"/>
          <p:cNvSpPr/>
          <p:nvPr/>
        </p:nvSpPr>
        <p:spPr>
          <a:xfrm>
            <a:off x="627761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3"/>
          <p:cNvSpPr/>
          <p:nvPr/>
        </p:nvSpPr>
        <p:spPr>
          <a:xfrm rot="-5400000">
            <a:off x="812785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3"/>
          <p:cNvSpPr/>
          <p:nvPr/>
        </p:nvSpPr>
        <p:spPr>
          <a:xfrm>
            <a:off x="880625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3"/>
          <p:cNvSpPr/>
          <p:nvPr/>
        </p:nvSpPr>
        <p:spPr>
          <a:xfrm rot="-5400000">
            <a:off x="728531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3"/>
          <p:cNvSpPr/>
          <p:nvPr/>
        </p:nvSpPr>
        <p:spPr>
          <a:xfrm>
            <a:off x="796337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3"/>
          <p:cNvSpPr/>
          <p:nvPr/>
        </p:nvSpPr>
        <p:spPr>
          <a:xfrm rot="-5400000">
            <a:off x="98129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3"/>
          <p:cNvSpPr/>
          <p:nvPr/>
        </p:nvSpPr>
        <p:spPr>
          <a:xfrm>
            <a:off x="1049201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3"/>
          <p:cNvSpPr/>
          <p:nvPr/>
        </p:nvSpPr>
        <p:spPr>
          <a:xfrm rot="-5400000">
            <a:off x="89703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3"/>
          <p:cNvSpPr/>
          <p:nvPr/>
        </p:nvSpPr>
        <p:spPr>
          <a:xfrm>
            <a:off x="964913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3"/>
          <p:cNvSpPr/>
          <p:nvPr/>
        </p:nvSpPr>
        <p:spPr>
          <a:xfrm rot="-5400000">
            <a:off x="11498011"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3"/>
          <p:cNvSpPr/>
          <p:nvPr/>
        </p:nvSpPr>
        <p:spPr>
          <a:xfrm rot="-5400000">
            <a:off x="106554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3"/>
          <p:cNvSpPr/>
          <p:nvPr/>
        </p:nvSpPr>
        <p:spPr>
          <a:xfrm>
            <a:off x="11334899" y="2053953"/>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3"/>
          <p:cNvSpPr/>
          <p:nvPr/>
        </p:nvSpPr>
        <p:spPr>
          <a:xfrm rot="-5400000">
            <a:off x="5449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3"/>
          <p:cNvSpPr/>
          <p:nvPr/>
        </p:nvSpPr>
        <p:spPr>
          <a:xfrm>
            <a:off x="66645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3"/>
          <p:cNvSpPr/>
          <p:nvPr/>
        </p:nvSpPr>
        <p:spPr>
          <a:xfrm>
            <a:off x="7667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3"/>
          <p:cNvSpPr/>
          <p:nvPr/>
        </p:nvSpPr>
        <p:spPr>
          <a:xfrm>
            <a:off x="16092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3"/>
          <p:cNvSpPr/>
          <p:nvPr/>
        </p:nvSpPr>
        <p:spPr>
          <a:xfrm>
            <a:off x="24518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3"/>
          <p:cNvSpPr/>
          <p:nvPr/>
        </p:nvSpPr>
        <p:spPr>
          <a:xfrm>
            <a:off x="329435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3"/>
          <p:cNvSpPr/>
          <p:nvPr/>
        </p:nvSpPr>
        <p:spPr>
          <a:xfrm>
            <a:off x="413689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3"/>
          <p:cNvSpPr/>
          <p:nvPr/>
        </p:nvSpPr>
        <p:spPr>
          <a:xfrm>
            <a:off x="49794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3"/>
          <p:cNvSpPr/>
          <p:nvPr/>
        </p:nvSpPr>
        <p:spPr>
          <a:xfrm>
            <a:off x="58219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3"/>
          <p:cNvSpPr/>
          <p:nvPr/>
        </p:nvSpPr>
        <p:spPr>
          <a:xfrm>
            <a:off x="834959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3"/>
          <p:cNvSpPr/>
          <p:nvPr/>
        </p:nvSpPr>
        <p:spPr>
          <a:xfrm>
            <a:off x="750705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100346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91921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3"/>
          <p:cNvSpPr/>
          <p:nvPr/>
        </p:nvSpPr>
        <p:spPr>
          <a:xfrm>
            <a:off x="11719750"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3"/>
          <p:cNvSpPr/>
          <p:nvPr/>
        </p:nvSpPr>
        <p:spPr>
          <a:xfrm>
            <a:off x="108772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rot="-5400000">
            <a:off x="60211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rot="-5400000">
            <a:off x="9659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rot="-5400000">
            <a:off x="18084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rot="-5400000">
            <a:off x="265102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rot="-5400000">
            <a:off x="349356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rot="-5400000">
            <a:off x="43361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3"/>
          <p:cNvSpPr/>
          <p:nvPr/>
        </p:nvSpPr>
        <p:spPr>
          <a:xfrm rot="-5400000">
            <a:off x="51786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3"/>
          <p:cNvSpPr/>
          <p:nvPr/>
        </p:nvSpPr>
        <p:spPr>
          <a:xfrm rot="-5400000">
            <a:off x="770626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rot="-5400000">
            <a:off x="686372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3"/>
          <p:cNvSpPr/>
          <p:nvPr/>
        </p:nvSpPr>
        <p:spPr>
          <a:xfrm rot="-5400000">
            <a:off x="93913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3"/>
          <p:cNvSpPr/>
          <p:nvPr/>
        </p:nvSpPr>
        <p:spPr>
          <a:xfrm rot="-5400000">
            <a:off x="85488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rot="-5400000">
            <a:off x="11076421"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3"/>
          <p:cNvSpPr/>
          <p:nvPr/>
        </p:nvSpPr>
        <p:spPr>
          <a:xfrm rot="-5400000">
            <a:off x="102338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3"/>
          <p:cNvSpPr/>
          <p:nvPr/>
        </p:nvSpPr>
        <p:spPr>
          <a:xfrm rot="-5400000">
            <a:off x="1234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3"/>
          <p:cNvSpPr/>
          <p:nvPr/>
        </p:nvSpPr>
        <p:spPr>
          <a:xfrm rot="-5400000">
            <a:off x="11760003" y="2373673"/>
            <a:ext cx="595780" cy="268215"/>
          </a:xfrm>
          <a:custGeom>
            <a:avLst/>
            <a:gdLst/>
            <a:ahLst/>
            <a:cxnLst/>
            <a:rect l="l" t="t" r="r" b="b"/>
            <a:pathLst>
              <a:path w="595780"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70866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3"/>
          <p:cNvSpPr/>
          <p:nvPr/>
        </p:nvSpPr>
        <p:spPr>
          <a:xfrm>
            <a:off x="3463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3"/>
          <p:cNvSpPr/>
          <p:nvPr/>
        </p:nvSpPr>
        <p:spPr>
          <a:xfrm>
            <a:off x="11888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20314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3"/>
          <p:cNvSpPr/>
          <p:nvPr/>
        </p:nvSpPr>
        <p:spPr>
          <a:xfrm>
            <a:off x="28739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3"/>
          <p:cNvSpPr/>
          <p:nvPr/>
        </p:nvSpPr>
        <p:spPr>
          <a:xfrm>
            <a:off x="371649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3"/>
          <p:cNvSpPr/>
          <p:nvPr/>
        </p:nvSpPr>
        <p:spPr>
          <a:xfrm>
            <a:off x="45590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54015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3"/>
          <p:cNvSpPr/>
          <p:nvPr/>
        </p:nvSpPr>
        <p:spPr>
          <a:xfrm>
            <a:off x="62441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3"/>
          <p:cNvSpPr/>
          <p:nvPr/>
        </p:nvSpPr>
        <p:spPr>
          <a:xfrm>
            <a:off x="87717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792919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3"/>
          <p:cNvSpPr/>
          <p:nvPr/>
        </p:nvSpPr>
        <p:spPr>
          <a:xfrm>
            <a:off x="104568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3"/>
          <p:cNvSpPr/>
          <p:nvPr/>
        </p:nvSpPr>
        <p:spPr>
          <a:xfrm>
            <a:off x="96142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112993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rot="-5400000">
            <a:off x="64427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712049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3"/>
          <p:cNvSpPr/>
          <p:nvPr/>
        </p:nvSpPr>
        <p:spPr>
          <a:xfrm rot="-5400000">
            <a:off x="-148774" y="2795083"/>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3"/>
          <p:cNvSpPr/>
          <p:nvPr/>
        </p:nvSpPr>
        <p:spPr>
          <a:xfrm>
            <a:off x="37745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rot="-5400000">
            <a:off x="13875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3"/>
          <p:cNvSpPr/>
          <p:nvPr/>
        </p:nvSpPr>
        <p:spPr>
          <a:xfrm rot="-5400000">
            <a:off x="22300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3"/>
          <p:cNvSpPr/>
          <p:nvPr/>
        </p:nvSpPr>
        <p:spPr>
          <a:xfrm rot="-5400000">
            <a:off x="307261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3"/>
          <p:cNvSpPr/>
          <p:nvPr/>
        </p:nvSpPr>
        <p:spPr>
          <a:xfrm rot="-5400000">
            <a:off x="391515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3"/>
          <p:cNvSpPr/>
          <p:nvPr/>
        </p:nvSpPr>
        <p:spPr>
          <a:xfrm rot="-5400000">
            <a:off x="47576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rot="-5400000">
            <a:off x="56002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3"/>
          <p:cNvSpPr/>
          <p:nvPr/>
        </p:nvSpPr>
        <p:spPr>
          <a:xfrm>
            <a:off x="122033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3"/>
          <p:cNvSpPr/>
          <p:nvPr/>
        </p:nvSpPr>
        <p:spPr>
          <a:xfrm>
            <a:off x="206321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3"/>
          <p:cNvSpPr/>
          <p:nvPr/>
        </p:nvSpPr>
        <p:spPr>
          <a:xfrm>
            <a:off x="290609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374897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3"/>
          <p:cNvSpPr/>
          <p:nvPr/>
        </p:nvSpPr>
        <p:spPr>
          <a:xfrm>
            <a:off x="459185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3"/>
          <p:cNvSpPr/>
          <p:nvPr/>
        </p:nvSpPr>
        <p:spPr>
          <a:xfrm>
            <a:off x="543473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627761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3"/>
          <p:cNvSpPr/>
          <p:nvPr/>
        </p:nvSpPr>
        <p:spPr>
          <a:xfrm rot="-5400000">
            <a:off x="812785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3"/>
          <p:cNvSpPr/>
          <p:nvPr/>
        </p:nvSpPr>
        <p:spPr>
          <a:xfrm>
            <a:off x="880625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3"/>
          <p:cNvSpPr/>
          <p:nvPr/>
        </p:nvSpPr>
        <p:spPr>
          <a:xfrm rot="-5400000">
            <a:off x="728531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3"/>
          <p:cNvSpPr/>
          <p:nvPr/>
        </p:nvSpPr>
        <p:spPr>
          <a:xfrm>
            <a:off x="796337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rot="-5400000">
            <a:off x="98129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3"/>
          <p:cNvSpPr/>
          <p:nvPr/>
        </p:nvSpPr>
        <p:spPr>
          <a:xfrm>
            <a:off x="1049201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3"/>
          <p:cNvSpPr/>
          <p:nvPr/>
        </p:nvSpPr>
        <p:spPr>
          <a:xfrm rot="-5400000">
            <a:off x="89703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3"/>
          <p:cNvSpPr/>
          <p:nvPr/>
        </p:nvSpPr>
        <p:spPr>
          <a:xfrm>
            <a:off x="964913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rot="-5400000">
            <a:off x="11498011"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3"/>
          <p:cNvSpPr/>
          <p:nvPr/>
        </p:nvSpPr>
        <p:spPr>
          <a:xfrm rot="-5400000">
            <a:off x="106554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3"/>
          <p:cNvSpPr/>
          <p:nvPr/>
        </p:nvSpPr>
        <p:spPr>
          <a:xfrm>
            <a:off x="11334899" y="2902626"/>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rot="-5400000">
            <a:off x="5449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3"/>
          <p:cNvSpPr/>
          <p:nvPr/>
        </p:nvSpPr>
        <p:spPr>
          <a:xfrm>
            <a:off x="66645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3"/>
          <p:cNvSpPr/>
          <p:nvPr/>
        </p:nvSpPr>
        <p:spPr>
          <a:xfrm>
            <a:off x="7667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3"/>
          <p:cNvSpPr/>
          <p:nvPr/>
        </p:nvSpPr>
        <p:spPr>
          <a:xfrm>
            <a:off x="16092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3"/>
          <p:cNvSpPr/>
          <p:nvPr/>
        </p:nvSpPr>
        <p:spPr>
          <a:xfrm>
            <a:off x="24518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329435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3"/>
          <p:cNvSpPr/>
          <p:nvPr/>
        </p:nvSpPr>
        <p:spPr>
          <a:xfrm>
            <a:off x="413689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3"/>
          <p:cNvSpPr/>
          <p:nvPr/>
        </p:nvSpPr>
        <p:spPr>
          <a:xfrm>
            <a:off x="49794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58219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3"/>
          <p:cNvSpPr/>
          <p:nvPr/>
        </p:nvSpPr>
        <p:spPr>
          <a:xfrm>
            <a:off x="834959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3"/>
          <p:cNvSpPr/>
          <p:nvPr/>
        </p:nvSpPr>
        <p:spPr>
          <a:xfrm>
            <a:off x="750705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3"/>
          <p:cNvSpPr/>
          <p:nvPr/>
        </p:nvSpPr>
        <p:spPr>
          <a:xfrm>
            <a:off x="100346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3"/>
          <p:cNvSpPr/>
          <p:nvPr/>
        </p:nvSpPr>
        <p:spPr>
          <a:xfrm>
            <a:off x="91921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3"/>
          <p:cNvSpPr/>
          <p:nvPr/>
        </p:nvSpPr>
        <p:spPr>
          <a:xfrm>
            <a:off x="11719750"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3"/>
          <p:cNvSpPr/>
          <p:nvPr/>
        </p:nvSpPr>
        <p:spPr>
          <a:xfrm>
            <a:off x="108772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3"/>
          <p:cNvSpPr/>
          <p:nvPr/>
        </p:nvSpPr>
        <p:spPr>
          <a:xfrm rot="-5400000">
            <a:off x="60211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3"/>
          <p:cNvSpPr/>
          <p:nvPr/>
        </p:nvSpPr>
        <p:spPr>
          <a:xfrm rot="-5400000">
            <a:off x="9659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3"/>
          <p:cNvSpPr/>
          <p:nvPr/>
        </p:nvSpPr>
        <p:spPr>
          <a:xfrm rot="-5400000">
            <a:off x="18084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3"/>
          <p:cNvSpPr/>
          <p:nvPr/>
        </p:nvSpPr>
        <p:spPr>
          <a:xfrm rot="-5400000">
            <a:off x="265102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3"/>
          <p:cNvSpPr/>
          <p:nvPr/>
        </p:nvSpPr>
        <p:spPr>
          <a:xfrm rot="-5400000">
            <a:off x="349356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3"/>
          <p:cNvSpPr/>
          <p:nvPr/>
        </p:nvSpPr>
        <p:spPr>
          <a:xfrm rot="-5400000">
            <a:off x="43361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3"/>
          <p:cNvSpPr/>
          <p:nvPr/>
        </p:nvSpPr>
        <p:spPr>
          <a:xfrm rot="-5400000">
            <a:off x="51786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3"/>
          <p:cNvSpPr/>
          <p:nvPr/>
        </p:nvSpPr>
        <p:spPr>
          <a:xfrm rot="-5400000">
            <a:off x="770626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3"/>
          <p:cNvSpPr/>
          <p:nvPr/>
        </p:nvSpPr>
        <p:spPr>
          <a:xfrm rot="-5400000">
            <a:off x="686372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3"/>
          <p:cNvSpPr/>
          <p:nvPr/>
        </p:nvSpPr>
        <p:spPr>
          <a:xfrm rot="-5400000">
            <a:off x="93913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3"/>
          <p:cNvSpPr/>
          <p:nvPr/>
        </p:nvSpPr>
        <p:spPr>
          <a:xfrm rot="-5400000">
            <a:off x="85488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3"/>
          <p:cNvSpPr/>
          <p:nvPr/>
        </p:nvSpPr>
        <p:spPr>
          <a:xfrm rot="-5400000">
            <a:off x="11076421"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3"/>
          <p:cNvSpPr/>
          <p:nvPr/>
        </p:nvSpPr>
        <p:spPr>
          <a:xfrm rot="-5400000">
            <a:off x="102338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3"/>
          <p:cNvSpPr/>
          <p:nvPr/>
        </p:nvSpPr>
        <p:spPr>
          <a:xfrm rot="-5400000">
            <a:off x="1234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3"/>
          <p:cNvSpPr/>
          <p:nvPr/>
        </p:nvSpPr>
        <p:spPr>
          <a:xfrm rot="-5400000">
            <a:off x="11760002" y="3223930"/>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3"/>
          <p:cNvSpPr/>
          <p:nvPr/>
        </p:nvSpPr>
        <p:spPr>
          <a:xfrm>
            <a:off x="70866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3"/>
          <p:cNvSpPr/>
          <p:nvPr/>
        </p:nvSpPr>
        <p:spPr>
          <a:xfrm>
            <a:off x="3463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3"/>
          <p:cNvSpPr/>
          <p:nvPr/>
        </p:nvSpPr>
        <p:spPr>
          <a:xfrm>
            <a:off x="11888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3"/>
          <p:cNvSpPr/>
          <p:nvPr/>
        </p:nvSpPr>
        <p:spPr>
          <a:xfrm>
            <a:off x="20314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3"/>
          <p:cNvSpPr/>
          <p:nvPr/>
        </p:nvSpPr>
        <p:spPr>
          <a:xfrm>
            <a:off x="28739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3"/>
          <p:cNvSpPr/>
          <p:nvPr/>
        </p:nvSpPr>
        <p:spPr>
          <a:xfrm>
            <a:off x="371649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3"/>
          <p:cNvSpPr/>
          <p:nvPr/>
        </p:nvSpPr>
        <p:spPr>
          <a:xfrm>
            <a:off x="45590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3"/>
          <p:cNvSpPr/>
          <p:nvPr/>
        </p:nvSpPr>
        <p:spPr>
          <a:xfrm>
            <a:off x="54015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3"/>
          <p:cNvSpPr/>
          <p:nvPr/>
        </p:nvSpPr>
        <p:spPr>
          <a:xfrm>
            <a:off x="62441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3"/>
          <p:cNvSpPr/>
          <p:nvPr/>
        </p:nvSpPr>
        <p:spPr>
          <a:xfrm>
            <a:off x="87717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3"/>
          <p:cNvSpPr/>
          <p:nvPr/>
        </p:nvSpPr>
        <p:spPr>
          <a:xfrm>
            <a:off x="792919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3"/>
          <p:cNvSpPr/>
          <p:nvPr/>
        </p:nvSpPr>
        <p:spPr>
          <a:xfrm>
            <a:off x="104568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3"/>
          <p:cNvSpPr/>
          <p:nvPr/>
        </p:nvSpPr>
        <p:spPr>
          <a:xfrm>
            <a:off x="96142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3"/>
          <p:cNvSpPr/>
          <p:nvPr/>
        </p:nvSpPr>
        <p:spPr>
          <a:xfrm>
            <a:off x="112993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3"/>
          <p:cNvSpPr/>
          <p:nvPr/>
        </p:nvSpPr>
        <p:spPr>
          <a:xfrm rot="-5400000">
            <a:off x="64427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3"/>
          <p:cNvSpPr/>
          <p:nvPr/>
        </p:nvSpPr>
        <p:spPr>
          <a:xfrm>
            <a:off x="712049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3"/>
          <p:cNvSpPr/>
          <p:nvPr/>
        </p:nvSpPr>
        <p:spPr>
          <a:xfrm rot="-5400000">
            <a:off x="-148774" y="3639262"/>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3"/>
          <p:cNvSpPr/>
          <p:nvPr/>
        </p:nvSpPr>
        <p:spPr>
          <a:xfrm>
            <a:off x="37745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3"/>
          <p:cNvSpPr/>
          <p:nvPr/>
        </p:nvSpPr>
        <p:spPr>
          <a:xfrm rot="-5400000">
            <a:off x="13875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3"/>
          <p:cNvSpPr/>
          <p:nvPr/>
        </p:nvSpPr>
        <p:spPr>
          <a:xfrm rot="-5400000">
            <a:off x="22300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3"/>
          <p:cNvSpPr/>
          <p:nvPr/>
        </p:nvSpPr>
        <p:spPr>
          <a:xfrm rot="-5400000">
            <a:off x="307261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3"/>
          <p:cNvSpPr/>
          <p:nvPr/>
        </p:nvSpPr>
        <p:spPr>
          <a:xfrm rot="-5400000">
            <a:off x="391515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3"/>
          <p:cNvSpPr/>
          <p:nvPr/>
        </p:nvSpPr>
        <p:spPr>
          <a:xfrm rot="-5400000">
            <a:off x="47576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3"/>
          <p:cNvSpPr/>
          <p:nvPr/>
        </p:nvSpPr>
        <p:spPr>
          <a:xfrm rot="-5400000">
            <a:off x="56002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3"/>
          <p:cNvSpPr/>
          <p:nvPr/>
        </p:nvSpPr>
        <p:spPr>
          <a:xfrm>
            <a:off x="122033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3"/>
          <p:cNvSpPr/>
          <p:nvPr/>
        </p:nvSpPr>
        <p:spPr>
          <a:xfrm>
            <a:off x="206321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3"/>
          <p:cNvSpPr/>
          <p:nvPr/>
        </p:nvSpPr>
        <p:spPr>
          <a:xfrm>
            <a:off x="290609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3"/>
          <p:cNvSpPr/>
          <p:nvPr/>
        </p:nvSpPr>
        <p:spPr>
          <a:xfrm>
            <a:off x="374897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3"/>
          <p:cNvSpPr/>
          <p:nvPr/>
        </p:nvSpPr>
        <p:spPr>
          <a:xfrm>
            <a:off x="459185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3"/>
          <p:cNvSpPr/>
          <p:nvPr/>
        </p:nvSpPr>
        <p:spPr>
          <a:xfrm>
            <a:off x="543473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3"/>
          <p:cNvSpPr/>
          <p:nvPr/>
        </p:nvSpPr>
        <p:spPr>
          <a:xfrm>
            <a:off x="627761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3"/>
          <p:cNvSpPr/>
          <p:nvPr/>
        </p:nvSpPr>
        <p:spPr>
          <a:xfrm rot="-5400000">
            <a:off x="812785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3"/>
          <p:cNvSpPr/>
          <p:nvPr/>
        </p:nvSpPr>
        <p:spPr>
          <a:xfrm>
            <a:off x="880625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3"/>
          <p:cNvSpPr/>
          <p:nvPr/>
        </p:nvSpPr>
        <p:spPr>
          <a:xfrm rot="-5400000">
            <a:off x="728531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3"/>
          <p:cNvSpPr/>
          <p:nvPr/>
        </p:nvSpPr>
        <p:spPr>
          <a:xfrm>
            <a:off x="796337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3"/>
          <p:cNvSpPr/>
          <p:nvPr/>
        </p:nvSpPr>
        <p:spPr>
          <a:xfrm rot="-5400000">
            <a:off x="98129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3"/>
          <p:cNvSpPr/>
          <p:nvPr/>
        </p:nvSpPr>
        <p:spPr>
          <a:xfrm>
            <a:off x="1049201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3"/>
          <p:cNvSpPr/>
          <p:nvPr/>
        </p:nvSpPr>
        <p:spPr>
          <a:xfrm rot="-5400000">
            <a:off x="89703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23"/>
          <p:cNvSpPr/>
          <p:nvPr/>
        </p:nvSpPr>
        <p:spPr>
          <a:xfrm>
            <a:off x="964913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3"/>
          <p:cNvSpPr/>
          <p:nvPr/>
        </p:nvSpPr>
        <p:spPr>
          <a:xfrm rot="-5400000">
            <a:off x="11498011"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3"/>
          <p:cNvSpPr/>
          <p:nvPr/>
        </p:nvSpPr>
        <p:spPr>
          <a:xfrm rot="-5400000">
            <a:off x="106554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3"/>
          <p:cNvSpPr/>
          <p:nvPr/>
        </p:nvSpPr>
        <p:spPr>
          <a:xfrm>
            <a:off x="11334899" y="3746805"/>
            <a:ext cx="100015" cy="100014"/>
          </a:xfrm>
          <a:prstGeom prst="ellipse">
            <a:avLst/>
          </a:prstGeom>
          <a:solidFill>
            <a:schemeClr val="lt1"/>
          </a:solidFill>
          <a:ln w="13950" cap="flat" cmpd="sng">
            <a:solidFill>
              <a:srgbClr val="089C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3"/>
          <p:cNvSpPr/>
          <p:nvPr/>
        </p:nvSpPr>
        <p:spPr>
          <a:xfrm rot="-5400000">
            <a:off x="5449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3"/>
          <p:cNvSpPr/>
          <p:nvPr/>
        </p:nvSpPr>
        <p:spPr>
          <a:xfrm>
            <a:off x="66645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3"/>
          <p:cNvSpPr/>
          <p:nvPr/>
        </p:nvSpPr>
        <p:spPr>
          <a:xfrm>
            <a:off x="7667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3"/>
          <p:cNvSpPr/>
          <p:nvPr/>
        </p:nvSpPr>
        <p:spPr>
          <a:xfrm>
            <a:off x="16092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3"/>
          <p:cNvSpPr/>
          <p:nvPr/>
        </p:nvSpPr>
        <p:spPr>
          <a:xfrm>
            <a:off x="24518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3"/>
          <p:cNvSpPr/>
          <p:nvPr/>
        </p:nvSpPr>
        <p:spPr>
          <a:xfrm>
            <a:off x="329435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3"/>
          <p:cNvSpPr/>
          <p:nvPr/>
        </p:nvSpPr>
        <p:spPr>
          <a:xfrm>
            <a:off x="413689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3"/>
          <p:cNvSpPr/>
          <p:nvPr/>
        </p:nvSpPr>
        <p:spPr>
          <a:xfrm>
            <a:off x="49794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23"/>
          <p:cNvSpPr/>
          <p:nvPr/>
        </p:nvSpPr>
        <p:spPr>
          <a:xfrm>
            <a:off x="58219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3"/>
          <p:cNvSpPr/>
          <p:nvPr/>
        </p:nvSpPr>
        <p:spPr>
          <a:xfrm>
            <a:off x="834959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23"/>
          <p:cNvSpPr/>
          <p:nvPr/>
        </p:nvSpPr>
        <p:spPr>
          <a:xfrm>
            <a:off x="750705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23"/>
          <p:cNvSpPr/>
          <p:nvPr/>
        </p:nvSpPr>
        <p:spPr>
          <a:xfrm>
            <a:off x="100346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3"/>
          <p:cNvSpPr/>
          <p:nvPr/>
        </p:nvSpPr>
        <p:spPr>
          <a:xfrm>
            <a:off x="91921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3"/>
          <p:cNvSpPr/>
          <p:nvPr/>
        </p:nvSpPr>
        <p:spPr>
          <a:xfrm>
            <a:off x="11719750"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23"/>
          <p:cNvSpPr/>
          <p:nvPr/>
        </p:nvSpPr>
        <p:spPr>
          <a:xfrm>
            <a:off x="108772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3"/>
          <p:cNvSpPr/>
          <p:nvPr/>
        </p:nvSpPr>
        <p:spPr>
          <a:xfrm rot="-5400000">
            <a:off x="60211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3"/>
          <p:cNvSpPr/>
          <p:nvPr/>
        </p:nvSpPr>
        <p:spPr>
          <a:xfrm rot="-5400000">
            <a:off x="9659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3"/>
          <p:cNvSpPr/>
          <p:nvPr/>
        </p:nvSpPr>
        <p:spPr>
          <a:xfrm rot="-5400000">
            <a:off x="18084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3"/>
          <p:cNvSpPr/>
          <p:nvPr/>
        </p:nvSpPr>
        <p:spPr>
          <a:xfrm rot="-5400000">
            <a:off x="265102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3"/>
          <p:cNvSpPr/>
          <p:nvPr/>
        </p:nvSpPr>
        <p:spPr>
          <a:xfrm rot="-5400000">
            <a:off x="349356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3"/>
          <p:cNvSpPr/>
          <p:nvPr/>
        </p:nvSpPr>
        <p:spPr>
          <a:xfrm rot="-5400000">
            <a:off x="43361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3"/>
          <p:cNvSpPr/>
          <p:nvPr/>
        </p:nvSpPr>
        <p:spPr>
          <a:xfrm rot="-5400000">
            <a:off x="51786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3"/>
          <p:cNvSpPr/>
          <p:nvPr/>
        </p:nvSpPr>
        <p:spPr>
          <a:xfrm rot="-5400000">
            <a:off x="770626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3"/>
          <p:cNvSpPr/>
          <p:nvPr/>
        </p:nvSpPr>
        <p:spPr>
          <a:xfrm rot="-5400000">
            <a:off x="686372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3"/>
          <p:cNvSpPr/>
          <p:nvPr/>
        </p:nvSpPr>
        <p:spPr>
          <a:xfrm rot="-5400000">
            <a:off x="93913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3"/>
          <p:cNvSpPr/>
          <p:nvPr/>
        </p:nvSpPr>
        <p:spPr>
          <a:xfrm rot="-5400000">
            <a:off x="85488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3"/>
          <p:cNvSpPr/>
          <p:nvPr/>
        </p:nvSpPr>
        <p:spPr>
          <a:xfrm rot="-5400000">
            <a:off x="11076421"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3"/>
          <p:cNvSpPr/>
          <p:nvPr/>
        </p:nvSpPr>
        <p:spPr>
          <a:xfrm rot="-5400000">
            <a:off x="102338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3"/>
          <p:cNvSpPr/>
          <p:nvPr/>
        </p:nvSpPr>
        <p:spPr>
          <a:xfrm rot="-5400000">
            <a:off x="1234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3"/>
          <p:cNvSpPr/>
          <p:nvPr/>
        </p:nvSpPr>
        <p:spPr>
          <a:xfrm rot="-5400000">
            <a:off x="11760002" y="4069935"/>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3"/>
          <p:cNvSpPr/>
          <p:nvPr/>
        </p:nvSpPr>
        <p:spPr>
          <a:xfrm>
            <a:off x="70866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3"/>
          <p:cNvSpPr/>
          <p:nvPr/>
        </p:nvSpPr>
        <p:spPr>
          <a:xfrm>
            <a:off x="3463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3"/>
          <p:cNvSpPr/>
          <p:nvPr/>
        </p:nvSpPr>
        <p:spPr>
          <a:xfrm>
            <a:off x="11888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3"/>
          <p:cNvSpPr/>
          <p:nvPr/>
        </p:nvSpPr>
        <p:spPr>
          <a:xfrm>
            <a:off x="20314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3"/>
          <p:cNvSpPr/>
          <p:nvPr/>
        </p:nvSpPr>
        <p:spPr>
          <a:xfrm>
            <a:off x="28739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3"/>
          <p:cNvSpPr/>
          <p:nvPr/>
        </p:nvSpPr>
        <p:spPr>
          <a:xfrm>
            <a:off x="371649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3"/>
          <p:cNvSpPr/>
          <p:nvPr/>
        </p:nvSpPr>
        <p:spPr>
          <a:xfrm>
            <a:off x="45590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3"/>
          <p:cNvSpPr/>
          <p:nvPr/>
        </p:nvSpPr>
        <p:spPr>
          <a:xfrm>
            <a:off x="54015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3"/>
          <p:cNvSpPr/>
          <p:nvPr/>
        </p:nvSpPr>
        <p:spPr>
          <a:xfrm>
            <a:off x="62441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3"/>
          <p:cNvSpPr/>
          <p:nvPr/>
        </p:nvSpPr>
        <p:spPr>
          <a:xfrm>
            <a:off x="87717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3"/>
          <p:cNvSpPr/>
          <p:nvPr/>
        </p:nvSpPr>
        <p:spPr>
          <a:xfrm>
            <a:off x="792919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3"/>
          <p:cNvSpPr/>
          <p:nvPr/>
        </p:nvSpPr>
        <p:spPr>
          <a:xfrm>
            <a:off x="104568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3"/>
          <p:cNvSpPr/>
          <p:nvPr/>
        </p:nvSpPr>
        <p:spPr>
          <a:xfrm>
            <a:off x="96142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3"/>
          <p:cNvSpPr/>
          <p:nvPr/>
        </p:nvSpPr>
        <p:spPr>
          <a:xfrm>
            <a:off x="112993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3"/>
          <p:cNvSpPr/>
          <p:nvPr/>
        </p:nvSpPr>
        <p:spPr>
          <a:xfrm rot="-5400000">
            <a:off x="663614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3"/>
          <p:cNvSpPr/>
          <p:nvPr/>
        </p:nvSpPr>
        <p:spPr>
          <a:xfrm rot="-5400000">
            <a:off x="22905" y="4316257"/>
            <a:ext cx="232840" cy="278649"/>
          </a:xfrm>
          <a:custGeom>
            <a:avLst/>
            <a:gdLst/>
            <a:ahLst/>
            <a:cxnLst/>
            <a:rect l="l" t="t" r="r" b="b"/>
            <a:pathLst>
              <a:path w="232840" h="278649" extrusionOk="0">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3"/>
          <p:cNvSpPr/>
          <p:nvPr/>
        </p:nvSpPr>
        <p:spPr>
          <a:xfrm rot="-5400000">
            <a:off x="158090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3"/>
          <p:cNvSpPr/>
          <p:nvPr/>
        </p:nvSpPr>
        <p:spPr>
          <a:xfrm rot="-5400000">
            <a:off x="242344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3"/>
          <p:cNvSpPr/>
          <p:nvPr/>
        </p:nvSpPr>
        <p:spPr>
          <a:xfrm rot="-5400000">
            <a:off x="326598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3"/>
          <p:cNvSpPr/>
          <p:nvPr/>
        </p:nvSpPr>
        <p:spPr>
          <a:xfrm rot="-5400000">
            <a:off x="4108522" y="4185695"/>
            <a:ext cx="232840" cy="539773"/>
          </a:xfrm>
          <a:custGeom>
            <a:avLst/>
            <a:gdLst/>
            <a:ahLst/>
            <a:cxnLst/>
            <a:rect l="l" t="t" r="r" b="b"/>
            <a:pathLst>
              <a:path w="232840" h="539773" extrusionOk="0">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3"/>
          <p:cNvSpPr/>
          <p:nvPr/>
        </p:nvSpPr>
        <p:spPr>
          <a:xfrm rot="-5400000">
            <a:off x="495106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3"/>
          <p:cNvSpPr/>
          <p:nvPr/>
        </p:nvSpPr>
        <p:spPr>
          <a:xfrm rot="-5400000">
            <a:off x="579360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3"/>
          <p:cNvSpPr/>
          <p:nvPr/>
        </p:nvSpPr>
        <p:spPr>
          <a:xfrm rot="-5400000">
            <a:off x="832122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3"/>
          <p:cNvSpPr/>
          <p:nvPr/>
        </p:nvSpPr>
        <p:spPr>
          <a:xfrm rot="-5400000">
            <a:off x="747868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23"/>
          <p:cNvSpPr/>
          <p:nvPr/>
        </p:nvSpPr>
        <p:spPr>
          <a:xfrm rot="-5400000">
            <a:off x="1000630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3"/>
          <p:cNvSpPr/>
          <p:nvPr/>
        </p:nvSpPr>
        <p:spPr>
          <a:xfrm rot="-5400000">
            <a:off x="916376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3"/>
          <p:cNvSpPr/>
          <p:nvPr/>
        </p:nvSpPr>
        <p:spPr>
          <a:xfrm rot="-5400000">
            <a:off x="11691380"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3"/>
          <p:cNvSpPr/>
          <p:nvPr/>
        </p:nvSpPr>
        <p:spPr>
          <a:xfrm rot="-5400000">
            <a:off x="1084884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3"/>
          <p:cNvSpPr/>
          <p:nvPr/>
        </p:nvSpPr>
        <p:spPr>
          <a:xfrm rot="-5400000">
            <a:off x="733383"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89C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3"/>
          <p:cNvSpPr/>
          <p:nvPr/>
        </p:nvSpPr>
        <p:spPr>
          <a:xfrm>
            <a:off x="812619" y="4561319"/>
            <a:ext cx="11030995" cy="10682"/>
          </a:xfrm>
          <a:custGeom>
            <a:avLst/>
            <a:gdLst/>
            <a:ahLst/>
            <a:cxnLst/>
            <a:rect l="l" t="t" r="r" b="b"/>
            <a:pathLst>
              <a:path w="11030995" h="10682" extrusionOk="0">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3"/>
          <p:cNvSpPr txBox="1">
            <a:spLocks noGrp="1"/>
          </p:cNvSpPr>
          <p:nvPr>
            <p:ph type="ctr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0" name="Google Shape;540;p23"/>
          <p:cNvSpPr txBox="1">
            <a:spLocks noGrp="1"/>
          </p:cNvSpPr>
          <p:nvPr>
            <p:ph type="subTitle"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a:endParaRPr/>
          </a:p>
        </p:txBody>
      </p:sp>
      <p:sp>
        <p:nvSpPr>
          <p:cNvPr id="541" name="Google Shape;541;p23"/>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2" name="Google Shape;542;p23"/>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3" name="Google Shape;543;p23"/>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cxnSp>
        <p:nvCxnSpPr>
          <p:cNvPr id="544" name="Google Shape;544;p23"/>
          <p:cNvCxnSpPr/>
          <p:nvPr/>
        </p:nvCxnSpPr>
        <p:spPr>
          <a:xfrm rot="10800000">
            <a:off x="8386842" y="5264106"/>
            <a:ext cx="0" cy="914400"/>
          </a:xfrm>
          <a:prstGeom prst="straightConnector1">
            <a:avLst/>
          </a:prstGeom>
          <a:noFill/>
          <a:ln w="19050" cap="flat" cmpd="sng">
            <a:solidFill>
              <a:schemeClr val="accent3"/>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5"/>
        <p:cNvGrpSpPr/>
        <p:nvPr/>
      </p:nvGrpSpPr>
      <p:grpSpPr>
        <a:xfrm>
          <a:off x="0" y="0"/>
          <a:ext cx="0" cy="0"/>
          <a:chOff x="0" y="0"/>
          <a:chExt cx="0" cy="0"/>
        </a:xfrm>
      </p:grpSpPr>
      <p:sp>
        <p:nvSpPr>
          <p:cNvPr id="546" name="Google Shape;546;p24"/>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7" name="Google Shape;547;p24"/>
          <p:cNvSpPr txBox="1">
            <a:spLocks noGrp="1"/>
          </p:cNvSpPr>
          <p:nvPr>
            <p:ph type="body" idx="1"/>
          </p:nvPr>
        </p:nvSpPr>
        <p:spPr>
          <a:xfrm>
            <a:off x="1024128" y="2286000"/>
            <a:ext cx="9720071"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48" name="Google Shape;548;p24"/>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9" name="Google Shape;549;p24"/>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0" name="Google Shape;550;p24"/>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551"/>
        <p:cNvGrpSpPr/>
        <p:nvPr/>
      </p:nvGrpSpPr>
      <p:grpSpPr>
        <a:xfrm>
          <a:off x="0" y="0"/>
          <a:ext cx="0" cy="0"/>
          <a:chOff x="0" y="0"/>
          <a:chExt cx="0" cy="0"/>
        </a:xfrm>
      </p:grpSpPr>
      <p:grpSp>
        <p:nvGrpSpPr>
          <p:cNvPr id="552" name="Google Shape;552;p25"/>
          <p:cNvGrpSpPr/>
          <p:nvPr/>
        </p:nvGrpSpPr>
        <p:grpSpPr>
          <a:xfrm>
            <a:off x="0" y="420256"/>
            <a:ext cx="12188952" cy="3795497"/>
            <a:chOff x="0" y="420256"/>
            <a:chExt cx="12188952" cy="3795497"/>
          </a:xfrm>
        </p:grpSpPr>
        <p:cxnSp>
          <p:nvCxnSpPr>
            <p:cNvPr id="553" name="Google Shape;553;p25"/>
            <p:cNvCxnSpPr/>
            <p:nvPr/>
          </p:nvCxnSpPr>
          <p:spPr>
            <a:xfrm>
              <a:off x="0" y="4215753"/>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4" name="Google Shape;554;p25"/>
            <p:cNvCxnSpPr/>
            <p:nvPr/>
          </p:nvCxnSpPr>
          <p:spPr>
            <a:xfrm>
              <a:off x="0" y="3794032"/>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5" name="Google Shape;555;p25"/>
            <p:cNvCxnSpPr/>
            <p:nvPr/>
          </p:nvCxnSpPr>
          <p:spPr>
            <a:xfrm>
              <a:off x="0" y="3372310"/>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6" name="Google Shape;556;p25"/>
            <p:cNvCxnSpPr/>
            <p:nvPr/>
          </p:nvCxnSpPr>
          <p:spPr>
            <a:xfrm>
              <a:off x="0" y="2950588"/>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7" name="Google Shape;557;p25"/>
            <p:cNvCxnSpPr/>
            <p:nvPr/>
          </p:nvCxnSpPr>
          <p:spPr>
            <a:xfrm>
              <a:off x="0" y="2528866"/>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8" name="Google Shape;558;p25"/>
            <p:cNvCxnSpPr/>
            <p:nvPr/>
          </p:nvCxnSpPr>
          <p:spPr>
            <a:xfrm>
              <a:off x="0" y="2107144"/>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59" name="Google Shape;559;p25"/>
            <p:cNvCxnSpPr/>
            <p:nvPr/>
          </p:nvCxnSpPr>
          <p:spPr>
            <a:xfrm>
              <a:off x="0" y="1685422"/>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60" name="Google Shape;560;p25"/>
            <p:cNvCxnSpPr/>
            <p:nvPr/>
          </p:nvCxnSpPr>
          <p:spPr>
            <a:xfrm>
              <a:off x="0" y="1263700"/>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61" name="Google Shape;561;p25"/>
            <p:cNvCxnSpPr/>
            <p:nvPr/>
          </p:nvCxnSpPr>
          <p:spPr>
            <a:xfrm>
              <a:off x="0" y="841978"/>
              <a:ext cx="12188952" cy="0"/>
            </a:xfrm>
            <a:prstGeom prst="straightConnector1">
              <a:avLst/>
            </a:prstGeom>
            <a:noFill/>
            <a:ln w="13950" cap="flat" cmpd="sng">
              <a:solidFill>
                <a:srgbClr val="0075A2"/>
              </a:solidFill>
              <a:prstDash val="solid"/>
              <a:round/>
              <a:headEnd type="none" w="sm" len="sm"/>
              <a:tailEnd type="none" w="sm" len="sm"/>
            </a:ln>
          </p:spPr>
        </p:cxnSp>
        <p:cxnSp>
          <p:nvCxnSpPr>
            <p:cNvPr id="562" name="Google Shape;562;p25"/>
            <p:cNvCxnSpPr/>
            <p:nvPr/>
          </p:nvCxnSpPr>
          <p:spPr>
            <a:xfrm>
              <a:off x="0" y="420256"/>
              <a:ext cx="12188952" cy="0"/>
            </a:xfrm>
            <a:prstGeom prst="straightConnector1">
              <a:avLst/>
            </a:prstGeom>
            <a:noFill/>
            <a:ln w="13950" cap="flat" cmpd="sng">
              <a:solidFill>
                <a:srgbClr val="0075A2"/>
              </a:solidFill>
              <a:prstDash val="solid"/>
              <a:round/>
              <a:headEnd type="none" w="sm" len="sm"/>
              <a:tailEnd type="none" w="sm" len="sm"/>
            </a:ln>
          </p:spPr>
        </p:cxnSp>
      </p:grpSp>
      <p:sp>
        <p:nvSpPr>
          <p:cNvPr id="563" name="Google Shape;563;p25"/>
          <p:cNvSpPr/>
          <p:nvPr/>
        </p:nvSpPr>
        <p:spPr>
          <a:xfrm rot="8100000" flipH="1">
            <a:off x="9445819" y="-965459"/>
            <a:ext cx="13717" cy="6493220"/>
          </a:xfrm>
          <a:custGeom>
            <a:avLst/>
            <a:gdLst/>
            <a:ahLst/>
            <a:cxnLst/>
            <a:rect l="l" t="t" r="r" b="b"/>
            <a:pathLst>
              <a:path w="13717" h="6493220" extrusionOk="0">
                <a:moveTo>
                  <a:pt x="1" y="6493220"/>
                </a:moveTo>
                <a:lnTo>
                  <a:pt x="13717" y="6479504"/>
                </a:lnTo>
                <a:lnTo>
                  <a:pt x="13716" y="0"/>
                </a:lnTo>
                <a:lnTo>
                  <a:pt x="0" y="13716"/>
                </a:lnTo>
                <a:close/>
              </a:path>
            </a:pathLst>
          </a:custGeom>
          <a:solidFill>
            <a:srgbClr val="0075A2"/>
          </a:solidFill>
          <a:ln>
            <a:noFill/>
          </a:ln>
        </p:spPr>
      </p:sp>
      <p:sp>
        <p:nvSpPr>
          <p:cNvPr id="564" name="Google Shape;564;p25"/>
          <p:cNvSpPr/>
          <p:nvPr/>
        </p:nvSpPr>
        <p:spPr>
          <a:xfrm>
            <a:off x="0" y="0"/>
            <a:ext cx="11816540" cy="4572004"/>
          </a:xfrm>
          <a:custGeom>
            <a:avLst/>
            <a:gdLst/>
            <a:ahLst/>
            <a:cxnLst/>
            <a:rect l="l" t="t" r="r" b="b"/>
            <a:pathLst>
              <a:path w="11816540" h="4572004" extrusionOk="0">
                <a:moveTo>
                  <a:pt x="11802824" y="4"/>
                </a:moveTo>
                <a:lnTo>
                  <a:pt x="11816540" y="4"/>
                </a:lnTo>
                <a:lnTo>
                  <a:pt x="11816540" y="4572004"/>
                </a:lnTo>
                <a:lnTo>
                  <a:pt x="11802824" y="4572004"/>
                </a:lnTo>
                <a:close/>
                <a:moveTo>
                  <a:pt x="5901406" y="4"/>
                </a:moveTo>
                <a:lnTo>
                  <a:pt x="5915122" y="4"/>
                </a:lnTo>
                <a:lnTo>
                  <a:pt x="5915122" y="4572004"/>
                </a:lnTo>
                <a:lnTo>
                  <a:pt x="5901406" y="4572004"/>
                </a:lnTo>
                <a:close/>
                <a:moveTo>
                  <a:pt x="10959754" y="3"/>
                </a:moveTo>
                <a:lnTo>
                  <a:pt x="10973470" y="3"/>
                </a:lnTo>
                <a:lnTo>
                  <a:pt x="10973470" y="4572003"/>
                </a:lnTo>
                <a:lnTo>
                  <a:pt x="10959754" y="4572003"/>
                </a:lnTo>
                <a:close/>
                <a:moveTo>
                  <a:pt x="5058348" y="3"/>
                </a:moveTo>
                <a:lnTo>
                  <a:pt x="5072064" y="3"/>
                </a:lnTo>
                <a:lnTo>
                  <a:pt x="5072064" y="4572003"/>
                </a:lnTo>
                <a:lnTo>
                  <a:pt x="5058348" y="4572003"/>
                </a:lnTo>
                <a:close/>
                <a:moveTo>
                  <a:pt x="11381283" y="2"/>
                </a:moveTo>
                <a:lnTo>
                  <a:pt x="11394999" y="2"/>
                </a:lnTo>
                <a:lnTo>
                  <a:pt x="11394999" y="4572002"/>
                </a:lnTo>
                <a:lnTo>
                  <a:pt x="11381283" y="4572002"/>
                </a:lnTo>
                <a:close/>
                <a:moveTo>
                  <a:pt x="10538225" y="2"/>
                </a:moveTo>
                <a:lnTo>
                  <a:pt x="10551941" y="2"/>
                </a:lnTo>
                <a:lnTo>
                  <a:pt x="10551941" y="4572002"/>
                </a:lnTo>
                <a:lnTo>
                  <a:pt x="10538225" y="4572002"/>
                </a:lnTo>
                <a:close/>
                <a:moveTo>
                  <a:pt x="10116696" y="2"/>
                </a:moveTo>
                <a:lnTo>
                  <a:pt x="10130412" y="2"/>
                </a:lnTo>
                <a:lnTo>
                  <a:pt x="10130412" y="4572002"/>
                </a:lnTo>
                <a:lnTo>
                  <a:pt x="10116696" y="4572002"/>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9273638" y="1"/>
                </a:moveTo>
                <a:lnTo>
                  <a:pt x="9287354" y="1"/>
                </a:lnTo>
                <a:lnTo>
                  <a:pt x="9287354" y="4572001"/>
                </a:lnTo>
                <a:lnTo>
                  <a:pt x="9273638" y="4572001"/>
                </a:lnTo>
                <a:close/>
                <a:moveTo>
                  <a:pt x="3372232" y="1"/>
                </a:moveTo>
                <a:lnTo>
                  <a:pt x="3385948" y="1"/>
                </a:lnTo>
                <a:lnTo>
                  <a:pt x="3385948" y="4572001"/>
                </a:lnTo>
                <a:lnTo>
                  <a:pt x="3372232" y="4572001"/>
                </a:lnTo>
                <a:close/>
                <a:moveTo>
                  <a:pt x="9695167" y="0"/>
                </a:moveTo>
                <a:lnTo>
                  <a:pt x="9708883" y="0"/>
                </a:lnTo>
                <a:lnTo>
                  <a:pt x="9708883" y="4572000"/>
                </a:lnTo>
                <a:lnTo>
                  <a:pt x="9695167" y="4572000"/>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rgbClr val="0075A2"/>
          </a:solidFill>
          <a:ln>
            <a:noFill/>
          </a:ln>
        </p:spPr>
      </p:sp>
      <p:sp>
        <p:nvSpPr>
          <p:cNvPr id="565" name="Google Shape;565;p25"/>
          <p:cNvSpPr/>
          <p:nvPr/>
        </p:nvSpPr>
        <p:spPr>
          <a:xfrm rot="2700000">
            <a:off x="2311242" y="-967047"/>
            <a:ext cx="13716" cy="6570294"/>
          </a:xfrm>
          <a:custGeom>
            <a:avLst/>
            <a:gdLst/>
            <a:ahLst/>
            <a:cxnLst/>
            <a:rect l="l" t="t" r="r" b="b"/>
            <a:pathLst>
              <a:path w="13716" h="6570294" extrusionOk="0">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rgbClr val="0075A2"/>
          </a:solidFill>
          <a:ln>
            <a:noFill/>
          </a:ln>
        </p:spPr>
      </p:sp>
      <p:sp>
        <p:nvSpPr>
          <p:cNvPr id="566" name="Google Shape;566;p25"/>
          <p:cNvSpPr/>
          <p:nvPr/>
        </p:nvSpPr>
        <p:spPr>
          <a:xfrm rot="2700000">
            <a:off x="3186527" y="-953751"/>
            <a:ext cx="13716" cy="6479503"/>
          </a:xfrm>
          <a:custGeom>
            <a:avLst/>
            <a:gdLst/>
            <a:ahLst/>
            <a:cxnLst/>
            <a:rect l="l" t="t" r="r" b="b"/>
            <a:pathLst>
              <a:path w="13716" h="6479503" extrusionOk="0">
                <a:moveTo>
                  <a:pt x="0" y="13716"/>
                </a:moveTo>
                <a:lnTo>
                  <a:pt x="13716" y="0"/>
                </a:lnTo>
                <a:lnTo>
                  <a:pt x="13716" y="6465786"/>
                </a:lnTo>
                <a:lnTo>
                  <a:pt x="0" y="6479503"/>
                </a:lnTo>
                <a:close/>
              </a:path>
            </a:pathLst>
          </a:custGeom>
          <a:solidFill>
            <a:srgbClr val="0075A2"/>
          </a:solidFill>
          <a:ln>
            <a:noFill/>
          </a:ln>
        </p:spPr>
      </p:sp>
      <p:sp>
        <p:nvSpPr>
          <p:cNvPr id="567" name="Google Shape;567;p25"/>
          <p:cNvSpPr/>
          <p:nvPr/>
        </p:nvSpPr>
        <p:spPr>
          <a:xfrm rot="2700000">
            <a:off x="4029713" y="-953750"/>
            <a:ext cx="13716" cy="6479503"/>
          </a:xfrm>
          <a:custGeom>
            <a:avLst/>
            <a:gdLst/>
            <a:ahLst/>
            <a:cxnLst/>
            <a:rect l="l" t="t" r="r" b="b"/>
            <a:pathLst>
              <a:path w="13716" h="6479503" extrusionOk="0">
                <a:moveTo>
                  <a:pt x="0" y="13716"/>
                </a:moveTo>
                <a:lnTo>
                  <a:pt x="13716" y="0"/>
                </a:lnTo>
                <a:lnTo>
                  <a:pt x="13716" y="6465787"/>
                </a:lnTo>
                <a:lnTo>
                  <a:pt x="0" y="6479503"/>
                </a:lnTo>
                <a:close/>
              </a:path>
            </a:pathLst>
          </a:custGeom>
          <a:solidFill>
            <a:srgbClr val="0075A2"/>
          </a:solidFill>
          <a:ln>
            <a:noFill/>
          </a:ln>
        </p:spPr>
      </p:sp>
      <p:sp>
        <p:nvSpPr>
          <p:cNvPr id="568" name="Google Shape;568;p25"/>
          <p:cNvSpPr/>
          <p:nvPr/>
        </p:nvSpPr>
        <p:spPr>
          <a:xfrm rot="2700000">
            <a:off x="4872899" y="-953750"/>
            <a:ext cx="13716" cy="6479503"/>
          </a:xfrm>
          <a:custGeom>
            <a:avLst/>
            <a:gdLst/>
            <a:ahLst/>
            <a:cxnLst/>
            <a:rect l="l" t="t" r="r" b="b"/>
            <a:pathLst>
              <a:path w="13716" h="6479503" extrusionOk="0">
                <a:moveTo>
                  <a:pt x="0" y="13716"/>
                </a:moveTo>
                <a:lnTo>
                  <a:pt x="13716" y="0"/>
                </a:lnTo>
                <a:lnTo>
                  <a:pt x="13716" y="6465786"/>
                </a:lnTo>
                <a:lnTo>
                  <a:pt x="0" y="6479503"/>
                </a:lnTo>
                <a:close/>
              </a:path>
            </a:pathLst>
          </a:custGeom>
          <a:solidFill>
            <a:srgbClr val="0075A2"/>
          </a:solidFill>
          <a:ln>
            <a:noFill/>
          </a:ln>
        </p:spPr>
      </p:sp>
      <p:sp>
        <p:nvSpPr>
          <p:cNvPr id="569" name="Google Shape;569;p25"/>
          <p:cNvSpPr/>
          <p:nvPr/>
        </p:nvSpPr>
        <p:spPr>
          <a:xfrm rot="2700000">
            <a:off x="5716086" y="-953749"/>
            <a:ext cx="13716" cy="6479501"/>
          </a:xfrm>
          <a:custGeom>
            <a:avLst/>
            <a:gdLst/>
            <a:ahLst/>
            <a:cxnLst/>
            <a:rect l="l" t="t" r="r" b="b"/>
            <a:pathLst>
              <a:path w="13716" h="6479501" extrusionOk="0">
                <a:moveTo>
                  <a:pt x="0" y="13716"/>
                </a:moveTo>
                <a:lnTo>
                  <a:pt x="13716" y="0"/>
                </a:lnTo>
                <a:lnTo>
                  <a:pt x="13716" y="6465785"/>
                </a:lnTo>
                <a:lnTo>
                  <a:pt x="0" y="6479501"/>
                </a:lnTo>
                <a:close/>
              </a:path>
            </a:pathLst>
          </a:custGeom>
          <a:solidFill>
            <a:srgbClr val="0075A2"/>
          </a:solidFill>
          <a:ln>
            <a:noFill/>
          </a:ln>
        </p:spPr>
      </p:sp>
      <p:sp>
        <p:nvSpPr>
          <p:cNvPr id="570" name="Google Shape;570;p25"/>
          <p:cNvSpPr/>
          <p:nvPr/>
        </p:nvSpPr>
        <p:spPr>
          <a:xfrm rot="2700000">
            <a:off x="6559272" y="-953750"/>
            <a:ext cx="13716" cy="6479502"/>
          </a:xfrm>
          <a:custGeom>
            <a:avLst/>
            <a:gdLst/>
            <a:ahLst/>
            <a:cxnLst/>
            <a:rect l="l" t="t" r="r" b="b"/>
            <a:pathLst>
              <a:path w="13716" h="6479502" extrusionOk="0">
                <a:moveTo>
                  <a:pt x="0" y="13716"/>
                </a:moveTo>
                <a:lnTo>
                  <a:pt x="13716" y="0"/>
                </a:lnTo>
                <a:lnTo>
                  <a:pt x="13715" y="6465787"/>
                </a:lnTo>
                <a:lnTo>
                  <a:pt x="0" y="6479502"/>
                </a:lnTo>
                <a:close/>
              </a:path>
            </a:pathLst>
          </a:custGeom>
          <a:solidFill>
            <a:srgbClr val="0075A2"/>
          </a:solidFill>
          <a:ln>
            <a:noFill/>
          </a:ln>
        </p:spPr>
      </p:sp>
      <p:sp>
        <p:nvSpPr>
          <p:cNvPr id="571" name="Google Shape;571;p25"/>
          <p:cNvSpPr/>
          <p:nvPr/>
        </p:nvSpPr>
        <p:spPr>
          <a:xfrm rot="2700000">
            <a:off x="7402457" y="-944051"/>
            <a:ext cx="13717" cy="6479502"/>
          </a:xfrm>
          <a:custGeom>
            <a:avLst/>
            <a:gdLst/>
            <a:ahLst/>
            <a:cxnLst/>
            <a:rect l="l" t="t" r="r" b="b"/>
            <a:pathLst>
              <a:path w="13717" h="6479502" extrusionOk="0">
                <a:moveTo>
                  <a:pt x="0" y="13716"/>
                </a:moveTo>
                <a:lnTo>
                  <a:pt x="13717" y="0"/>
                </a:lnTo>
                <a:lnTo>
                  <a:pt x="13716" y="6465787"/>
                </a:lnTo>
                <a:lnTo>
                  <a:pt x="1" y="6479502"/>
                </a:lnTo>
                <a:close/>
              </a:path>
            </a:pathLst>
          </a:custGeom>
          <a:solidFill>
            <a:srgbClr val="0075A2"/>
          </a:solidFill>
          <a:ln>
            <a:noFill/>
          </a:ln>
        </p:spPr>
      </p:sp>
      <p:sp>
        <p:nvSpPr>
          <p:cNvPr id="572" name="Google Shape;572;p25"/>
          <p:cNvSpPr/>
          <p:nvPr/>
        </p:nvSpPr>
        <p:spPr>
          <a:xfrm rot="2700000">
            <a:off x="8245644" y="-953750"/>
            <a:ext cx="13716" cy="6479502"/>
          </a:xfrm>
          <a:custGeom>
            <a:avLst/>
            <a:gdLst/>
            <a:ahLst/>
            <a:cxnLst/>
            <a:rect l="l" t="t" r="r" b="b"/>
            <a:pathLst>
              <a:path w="13716" h="6479502" extrusionOk="0">
                <a:moveTo>
                  <a:pt x="0" y="13716"/>
                </a:moveTo>
                <a:lnTo>
                  <a:pt x="13716" y="0"/>
                </a:lnTo>
                <a:lnTo>
                  <a:pt x="13715" y="6465787"/>
                </a:lnTo>
                <a:lnTo>
                  <a:pt x="0" y="6479502"/>
                </a:lnTo>
                <a:close/>
              </a:path>
            </a:pathLst>
          </a:custGeom>
          <a:solidFill>
            <a:srgbClr val="0075A2"/>
          </a:solidFill>
          <a:ln>
            <a:noFill/>
          </a:ln>
        </p:spPr>
      </p:sp>
      <p:sp>
        <p:nvSpPr>
          <p:cNvPr id="573" name="Google Shape;573;p25"/>
          <p:cNvSpPr/>
          <p:nvPr/>
        </p:nvSpPr>
        <p:spPr>
          <a:xfrm rot="2700000">
            <a:off x="9088831" y="-953750"/>
            <a:ext cx="13717" cy="6479503"/>
          </a:xfrm>
          <a:custGeom>
            <a:avLst/>
            <a:gdLst/>
            <a:ahLst/>
            <a:cxnLst/>
            <a:rect l="l" t="t" r="r" b="b"/>
            <a:pathLst>
              <a:path w="13717" h="6479503" extrusionOk="0">
                <a:moveTo>
                  <a:pt x="13717" y="0"/>
                </a:moveTo>
                <a:lnTo>
                  <a:pt x="13716" y="6465787"/>
                </a:lnTo>
                <a:lnTo>
                  <a:pt x="0" y="6479503"/>
                </a:lnTo>
                <a:lnTo>
                  <a:pt x="1" y="13717"/>
                </a:lnTo>
                <a:close/>
              </a:path>
            </a:pathLst>
          </a:custGeom>
          <a:solidFill>
            <a:srgbClr val="0075A2"/>
          </a:solidFill>
          <a:ln>
            <a:noFill/>
          </a:ln>
        </p:spPr>
      </p:sp>
      <p:sp>
        <p:nvSpPr>
          <p:cNvPr id="574" name="Google Shape;574;p25"/>
          <p:cNvSpPr/>
          <p:nvPr/>
        </p:nvSpPr>
        <p:spPr>
          <a:xfrm rot="2700000">
            <a:off x="9912896" y="-907596"/>
            <a:ext cx="13716" cy="6425429"/>
          </a:xfrm>
          <a:custGeom>
            <a:avLst/>
            <a:gdLst/>
            <a:ahLst/>
            <a:cxnLst/>
            <a:rect l="l" t="t" r="r" b="b"/>
            <a:pathLst>
              <a:path w="13716" h="6425429" extrusionOk="0">
                <a:moveTo>
                  <a:pt x="0" y="0"/>
                </a:moveTo>
                <a:lnTo>
                  <a:pt x="13716" y="13717"/>
                </a:lnTo>
                <a:lnTo>
                  <a:pt x="13716" y="6411713"/>
                </a:lnTo>
                <a:lnTo>
                  <a:pt x="0" y="6425429"/>
                </a:lnTo>
                <a:close/>
              </a:path>
            </a:pathLst>
          </a:custGeom>
          <a:solidFill>
            <a:srgbClr val="0075A2"/>
          </a:solidFill>
          <a:ln>
            <a:noFill/>
          </a:ln>
        </p:spPr>
      </p:sp>
      <p:sp>
        <p:nvSpPr>
          <p:cNvPr id="575" name="Google Shape;575;p25"/>
          <p:cNvSpPr/>
          <p:nvPr/>
        </p:nvSpPr>
        <p:spPr>
          <a:xfrm rot="2700000">
            <a:off x="10334491" y="110221"/>
            <a:ext cx="13717" cy="5232981"/>
          </a:xfrm>
          <a:custGeom>
            <a:avLst/>
            <a:gdLst/>
            <a:ahLst/>
            <a:cxnLst/>
            <a:rect l="l" t="t" r="r" b="b"/>
            <a:pathLst>
              <a:path w="13717" h="5232981" extrusionOk="0">
                <a:moveTo>
                  <a:pt x="0" y="0"/>
                </a:moveTo>
                <a:lnTo>
                  <a:pt x="13717" y="13716"/>
                </a:lnTo>
                <a:lnTo>
                  <a:pt x="13717" y="5219264"/>
                </a:lnTo>
                <a:lnTo>
                  <a:pt x="1" y="5232981"/>
                </a:lnTo>
                <a:close/>
              </a:path>
            </a:pathLst>
          </a:custGeom>
          <a:solidFill>
            <a:srgbClr val="0075A2"/>
          </a:solidFill>
          <a:ln>
            <a:noFill/>
          </a:ln>
        </p:spPr>
      </p:sp>
      <p:sp>
        <p:nvSpPr>
          <p:cNvPr id="576" name="Google Shape;576;p25"/>
          <p:cNvSpPr/>
          <p:nvPr/>
        </p:nvSpPr>
        <p:spPr>
          <a:xfrm rot="2700000">
            <a:off x="10756084" y="1128037"/>
            <a:ext cx="13716" cy="4040537"/>
          </a:xfrm>
          <a:custGeom>
            <a:avLst/>
            <a:gdLst/>
            <a:ahLst/>
            <a:cxnLst/>
            <a:rect l="l" t="t" r="r" b="b"/>
            <a:pathLst>
              <a:path w="13716" h="4040537" extrusionOk="0">
                <a:moveTo>
                  <a:pt x="0" y="0"/>
                </a:moveTo>
                <a:lnTo>
                  <a:pt x="13716" y="13716"/>
                </a:lnTo>
                <a:lnTo>
                  <a:pt x="13715" y="4026822"/>
                </a:lnTo>
                <a:lnTo>
                  <a:pt x="1" y="4040537"/>
                </a:lnTo>
                <a:close/>
              </a:path>
            </a:pathLst>
          </a:custGeom>
          <a:solidFill>
            <a:srgbClr val="0075A2"/>
          </a:solidFill>
          <a:ln>
            <a:noFill/>
          </a:ln>
        </p:spPr>
      </p:sp>
      <p:sp>
        <p:nvSpPr>
          <p:cNvPr id="577" name="Google Shape;577;p25"/>
          <p:cNvSpPr/>
          <p:nvPr/>
        </p:nvSpPr>
        <p:spPr>
          <a:xfrm rot="2700000">
            <a:off x="11177678" y="2145853"/>
            <a:ext cx="13716" cy="2848091"/>
          </a:xfrm>
          <a:custGeom>
            <a:avLst/>
            <a:gdLst/>
            <a:ahLst/>
            <a:cxnLst/>
            <a:rect l="l" t="t" r="r" b="b"/>
            <a:pathLst>
              <a:path w="13716" h="2848091" extrusionOk="0">
                <a:moveTo>
                  <a:pt x="0" y="0"/>
                </a:moveTo>
                <a:lnTo>
                  <a:pt x="13716" y="13716"/>
                </a:lnTo>
                <a:lnTo>
                  <a:pt x="13715" y="2834375"/>
                </a:lnTo>
                <a:lnTo>
                  <a:pt x="0" y="2848091"/>
                </a:lnTo>
                <a:close/>
              </a:path>
            </a:pathLst>
          </a:custGeom>
          <a:solidFill>
            <a:srgbClr val="0075A2"/>
          </a:solidFill>
          <a:ln>
            <a:noFill/>
          </a:ln>
        </p:spPr>
      </p:sp>
      <p:sp>
        <p:nvSpPr>
          <p:cNvPr id="578" name="Google Shape;578;p25"/>
          <p:cNvSpPr/>
          <p:nvPr/>
        </p:nvSpPr>
        <p:spPr>
          <a:xfrm rot="2700000">
            <a:off x="11599272" y="3163669"/>
            <a:ext cx="13715" cy="1655644"/>
          </a:xfrm>
          <a:custGeom>
            <a:avLst/>
            <a:gdLst/>
            <a:ahLst/>
            <a:cxnLst/>
            <a:rect l="l" t="t" r="r" b="b"/>
            <a:pathLst>
              <a:path w="13715" h="1655644" extrusionOk="0">
                <a:moveTo>
                  <a:pt x="0" y="0"/>
                </a:moveTo>
                <a:lnTo>
                  <a:pt x="13715" y="13716"/>
                </a:lnTo>
                <a:lnTo>
                  <a:pt x="13715" y="1641929"/>
                </a:lnTo>
                <a:lnTo>
                  <a:pt x="0" y="1655644"/>
                </a:lnTo>
                <a:close/>
              </a:path>
            </a:pathLst>
          </a:custGeom>
          <a:solidFill>
            <a:srgbClr val="0075A2"/>
          </a:solidFill>
          <a:ln>
            <a:noFill/>
          </a:ln>
        </p:spPr>
      </p:sp>
      <p:sp>
        <p:nvSpPr>
          <p:cNvPr id="579" name="Google Shape;579;p25"/>
          <p:cNvSpPr/>
          <p:nvPr/>
        </p:nvSpPr>
        <p:spPr>
          <a:xfrm rot="2700000">
            <a:off x="12020868" y="4181493"/>
            <a:ext cx="13715" cy="463189"/>
          </a:xfrm>
          <a:custGeom>
            <a:avLst/>
            <a:gdLst/>
            <a:ahLst/>
            <a:cxnLst/>
            <a:rect l="l" t="t" r="r" b="b"/>
            <a:pathLst>
              <a:path w="13715" h="463189" extrusionOk="0">
                <a:moveTo>
                  <a:pt x="1" y="0"/>
                </a:moveTo>
                <a:lnTo>
                  <a:pt x="13715" y="13716"/>
                </a:lnTo>
                <a:lnTo>
                  <a:pt x="13715" y="449474"/>
                </a:lnTo>
                <a:lnTo>
                  <a:pt x="0" y="463189"/>
                </a:lnTo>
                <a:close/>
              </a:path>
            </a:pathLst>
          </a:custGeom>
          <a:solidFill>
            <a:srgbClr val="0075A2"/>
          </a:solidFill>
          <a:ln>
            <a:noFill/>
          </a:ln>
        </p:spPr>
      </p:sp>
      <p:sp>
        <p:nvSpPr>
          <p:cNvPr id="580" name="Google Shape;580;p25"/>
          <p:cNvSpPr/>
          <p:nvPr/>
        </p:nvSpPr>
        <p:spPr>
          <a:xfrm rot="2700000">
            <a:off x="203277" y="-93899"/>
            <a:ext cx="13716" cy="608068"/>
          </a:xfrm>
          <a:custGeom>
            <a:avLst/>
            <a:gdLst/>
            <a:ahLst/>
            <a:cxnLst/>
            <a:rect l="l" t="t" r="r" b="b"/>
            <a:pathLst>
              <a:path w="13716" h="608068" extrusionOk="0">
                <a:moveTo>
                  <a:pt x="0" y="13716"/>
                </a:moveTo>
                <a:lnTo>
                  <a:pt x="13716" y="0"/>
                </a:lnTo>
                <a:lnTo>
                  <a:pt x="13716" y="608068"/>
                </a:lnTo>
                <a:lnTo>
                  <a:pt x="0" y="594352"/>
                </a:lnTo>
                <a:close/>
              </a:path>
            </a:pathLst>
          </a:custGeom>
          <a:solidFill>
            <a:srgbClr val="0075A2"/>
          </a:solidFill>
          <a:ln>
            <a:noFill/>
          </a:ln>
        </p:spPr>
      </p:sp>
      <p:sp>
        <p:nvSpPr>
          <p:cNvPr id="581" name="Google Shape;581;p25"/>
          <p:cNvSpPr/>
          <p:nvPr/>
        </p:nvSpPr>
        <p:spPr>
          <a:xfrm rot="2700000">
            <a:off x="624870" y="-268529"/>
            <a:ext cx="13716" cy="1800514"/>
          </a:xfrm>
          <a:custGeom>
            <a:avLst/>
            <a:gdLst/>
            <a:ahLst/>
            <a:cxnLst/>
            <a:rect l="l" t="t" r="r" b="b"/>
            <a:pathLst>
              <a:path w="13716" h="1800514" extrusionOk="0">
                <a:moveTo>
                  <a:pt x="0" y="13716"/>
                </a:moveTo>
                <a:lnTo>
                  <a:pt x="13716" y="0"/>
                </a:lnTo>
                <a:lnTo>
                  <a:pt x="13716" y="1800514"/>
                </a:lnTo>
                <a:lnTo>
                  <a:pt x="0" y="1786798"/>
                </a:lnTo>
                <a:close/>
              </a:path>
            </a:pathLst>
          </a:custGeom>
          <a:solidFill>
            <a:srgbClr val="0075A2"/>
          </a:solidFill>
          <a:ln>
            <a:noFill/>
          </a:ln>
        </p:spPr>
      </p:sp>
      <p:sp>
        <p:nvSpPr>
          <p:cNvPr id="582" name="Google Shape;582;p25"/>
          <p:cNvSpPr/>
          <p:nvPr/>
        </p:nvSpPr>
        <p:spPr>
          <a:xfrm rot="2700000">
            <a:off x="1046463" y="-443158"/>
            <a:ext cx="13716" cy="2992958"/>
          </a:xfrm>
          <a:custGeom>
            <a:avLst/>
            <a:gdLst/>
            <a:ahLst/>
            <a:cxnLst/>
            <a:rect l="l" t="t" r="r" b="b"/>
            <a:pathLst>
              <a:path w="13716" h="2992958" extrusionOk="0">
                <a:moveTo>
                  <a:pt x="0" y="13716"/>
                </a:moveTo>
                <a:lnTo>
                  <a:pt x="13716" y="0"/>
                </a:lnTo>
                <a:lnTo>
                  <a:pt x="13716" y="2992958"/>
                </a:lnTo>
                <a:lnTo>
                  <a:pt x="0" y="2979242"/>
                </a:lnTo>
                <a:close/>
              </a:path>
            </a:pathLst>
          </a:custGeom>
          <a:solidFill>
            <a:srgbClr val="0075A2"/>
          </a:solidFill>
          <a:ln>
            <a:noFill/>
          </a:ln>
        </p:spPr>
      </p:sp>
      <p:sp>
        <p:nvSpPr>
          <p:cNvPr id="583" name="Google Shape;583;p25"/>
          <p:cNvSpPr/>
          <p:nvPr/>
        </p:nvSpPr>
        <p:spPr>
          <a:xfrm rot="2700000">
            <a:off x="1468056" y="-617788"/>
            <a:ext cx="13716" cy="4185404"/>
          </a:xfrm>
          <a:custGeom>
            <a:avLst/>
            <a:gdLst/>
            <a:ahLst/>
            <a:cxnLst/>
            <a:rect l="l" t="t" r="r" b="b"/>
            <a:pathLst>
              <a:path w="13716" h="4185404" extrusionOk="0">
                <a:moveTo>
                  <a:pt x="0" y="13716"/>
                </a:moveTo>
                <a:lnTo>
                  <a:pt x="13716" y="0"/>
                </a:lnTo>
                <a:lnTo>
                  <a:pt x="13716" y="4185404"/>
                </a:lnTo>
                <a:lnTo>
                  <a:pt x="0" y="4171688"/>
                </a:lnTo>
                <a:close/>
              </a:path>
            </a:pathLst>
          </a:custGeom>
          <a:solidFill>
            <a:srgbClr val="0075A2"/>
          </a:solidFill>
          <a:ln>
            <a:noFill/>
          </a:ln>
        </p:spPr>
      </p:sp>
      <p:sp>
        <p:nvSpPr>
          <p:cNvPr id="584" name="Google Shape;584;p25"/>
          <p:cNvSpPr/>
          <p:nvPr/>
        </p:nvSpPr>
        <p:spPr>
          <a:xfrm rot="2700000">
            <a:off x="1889649" y="-792416"/>
            <a:ext cx="13716" cy="5377849"/>
          </a:xfrm>
          <a:custGeom>
            <a:avLst/>
            <a:gdLst/>
            <a:ahLst/>
            <a:cxnLst/>
            <a:rect l="l" t="t" r="r" b="b"/>
            <a:pathLst>
              <a:path w="13716" h="5377849" extrusionOk="0">
                <a:moveTo>
                  <a:pt x="0" y="13716"/>
                </a:moveTo>
                <a:lnTo>
                  <a:pt x="13716" y="0"/>
                </a:lnTo>
                <a:lnTo>
                  <a:pt x="13716" y="5377849"/>
                </a:lnTo>
                <a:lnTo>
                  <a:pt x="0" y="5364133"/>
                </a:lnTo>
                <a:close/>
              </a:path>
            </a:pathLst>
          </a:custGeom>
          <a:solidFill>
            <a:srgbClr val="0075A2"/>
          </a:solidFill>
          <a:ln>
            <a:noFill/>
          </a:ln>
        </p:spPr>
      </p:sp>
      <p:sp>
        <p:nvSpPr>
          <p:cNvPr id="585" name="Google Shape;585;p25"/>
          <p:cNvSpPr/>
          <p:nvPr/>
        </p:nvSpPr>
        <p:spPr>
          <a:xfrm rot="8100000" flipH="1">
            <a:off x="2070569" y="-450209"/>
            <a:ext cx="13716" cy="5889566"/>
          </a:xfrm>
          <a:custGeom>
            <a:avLst/>
            <a:gdLst/>
            <a:ahLst/>
            <a:cxnLst/>
            <a:rect l="l" t="t" r="r" b="b"/>
            <a:pathLst>
              <a:path w="13716" h="5889566" extrusionOk="0">
                <a:moveTo>
                  <a:pt x="13716" y="5889566"/>
                </a:moveTo>
                <a:lnTo>
                  <a:pt x="13716" y="0"/>
                </a:lnTo>
                <a:lnTo>
                  <a:pt x="0" y="13716"/>
                </a:lnTo>
                <a:lnTo>
                  <a:pt x="0" y="5875850"/>
                </a:lnTo>
                <a:close/>
              </a:path>
            </a:pathLst>
          </a:custGeom>
          <a:solidFill>
            <a:srgbClr val="0075A2"/>
          </a:solidFill>
          <a:ln>
            <a:noFill/>
          </a:ln>
        </p:spPr>
      </p:sp>
      <p:sp>
        <p:nvSpPr>
          <p:cNvPr id="586" name="Google Shape;586;p25"/>
          <p:cNvSpPr/>
          <p:nvPr/>
        </p:nvSpPr>
        <p:spPr>
          <a:xfrm rot="8100000" flipH="1">
            <a:off x="1648976" y="567610"/>
            <a:ext cx="13716" cy="4697119"/>
          </a:xfrm>
          <a:custGeom>
            <a:avLst/>
            <a:gdLst/>
            <a:ahLst/>
            <a:cxnLst/>
            <a:rect l="l" t="t" r="r" b="b"/>
            <a:pathLst>
              <a:path w="13716" h="4697119" extrusionOk="0">
                <a:moveTo>
                  <a:pt x="13716" y="4697119"/>
                </a:moveTo>
                <a:lnTo>
                  <a:pt x="13716" y="0"/>
                </a:lnTo>
                <a:lnTo>
                  <a:pt x="0" y="13716"/>
                </a:lnTo>
                <a:lnTo>
                  <a:pt x="0" y="4683403"/>
                </a:lnTo>
                <a:close/>
              </a:path>
            </a:pathLst>
          </a:custGeom>
          <a:solidFill>
            <a:srgbClr val="0075A2"/>
          </a:solidFill>
          <a:ln>
            <a:noFill/>
          </a:ln>
        </p:spPr>
      </p:sp>
      <p:sp>
        <p:nvSpPr>
          <p:cNvPr id="587" name="Google Shape;587;p25"/>
          <p:cNvSpPr/>
          <p:nvPr/>
        </p:nvSpPr>
        <p:spPr>
          <a:xfrm rot="8100000" flipH="1">
            <a:off x="1227383" y="1585424"/>
            <a:ext cx="13716" cy="3504674"/>
          </a:xfrm>
          <a:custGeom>
            <a:avLst/>
            <a:gdLst/>
            <a:ahLst/>
            <a:cxnLst/>
            <a:rect l="l" t="t" r="r" b="b"/>
            <a:pathLst>
              <a:path w="13716" h="3504674" extrusionOk="0">
                <a:moveTo>
                  <a:pt x="13716" y="3504674"/>
                </a:moveTo>
                <a:lnTo>
                  <a:pt x="13716" y="0"/>
                </a:lnTo>
                <a:lnTo>
                  <a:pt x="0" y="13716"/>
                </a:lnTo>
                <a:lnTo>
                  <a:pt x="0" y="3490958"/>
                </a:lnTo>
                <a:close/>
              </a:path>
            </a:pathLst>
          </a:custGeom>
          <a:solidFill>
            <a:srgbClr val="0075A2"/>
          </a:solidFill>
          <a:ln>
            <a:noFill/>
          </a:ln>
        </p:spPr>
      </p:sp>
      <p:sp>
        <p:nvSpPr>
          <p:cNvPr id="588" name="Google Shape;588;p25"/>
          <p:cNvSpPr/>
          <p:nvPr/>
        </p:nvSpPr>
        <p:spPr>
          <a:xfrm rot="8100000" flipH="1">
            <a:off x="805790" y="2603242"/>
            <a:ext cx="13716" cy="2312226"/>
          </a:xfrm>
          <a:custGeom>
            <a:avLst/>
            <a:gdLst/>
            <a:ahLst/>
            <a:cxnLst/>
            <a:rect l="l" t="t" r="r" b="b"/>
            <a:pathLst>
              <a:path w="13716" h="2312226" extrusionOk="0">
                <a:moveTo>
                  <a:pt x="13716" y="2312226"/>
                </a:moveTo>
                <a:lnTo>
                  <a:pt x="13716" y="0"/>
                </a:lnTo>
                <a:lnTo>
                  <a:pt x="0" y="13716"/>
                </a:lnTo>
                <a:lnTo>
                  <a:pt x="0" y="2298510"/>
                </a:lnTo>
                <a:close/>
              </a:path>
            </a:pathLst>
          </a:custGeom>
          <a:solidFill>
            <a:srgbClr val="0075A2"/>
          </a:solidFill>
          <a:ln>
            <a:noFill/>
          </a:ln>
        </p:spPr>
      </p:sp>
      <p:sp>
        <p:nvSpPr>
          <p:cNvPr id="589" name="Google Shape;589;p25"/>
          <p:cNvSpPr/>
          <p:nvPr/>
        </p:nvSpPr>
        <p:spPr>
          <a:xfrm rot="8100000" flipH="1">
            <a:off x="384198" y="3621057"/>
            <a:ext cx="13716" cy="1119782"/>
          </a:xfrm>
          <a:custGeom>
            <a:avLst/>
            <a:gdLst/>
            <a:ahLst/>
            <a:cxnLst/>
            <a:rect l="l" t="t" r="r" b="b"/>
            <a:pathLst>
              <a:path w="13716" h="1119782" extrusionOk="0">
                <a:moveTo>
                  <a:pt x="13716" y="1119782"/>
                </a:moveTo>
                <a:lnTo>
                  <a:pt x="13716" y="0"/>
                </a:lnTo>
                <a:lnTo>
                  <a:pt x="0" y="13716"/>
                </a:lnTo>
                <a:lnTo>
                  <a:pt x="0" y="1106066"/>
                </a:lnTo>
                <a:close/>
              </a:path>
            </a:pathLst>
          </a:custGeom>
          <a:solidFill>
            <a:srgbClr val="0075A2"/>
          </a:solidFill>
          <a:ln>
            <a:noFill/>
          </a:ln>
        </p:spPr>
      </p:sp>
      <p:sp>
        <p:nvSpPr>
          <p:cNvPr id="590" name="Google Shape;590;p25"/>
          <p:cNvSpPr/>
          <p:nvPr/>
        </p:nvSpPr>
        <p:spPr>
          <a:xfrm rot="8100000" flipH="1">
            <a:off x="2705180" y="-953749"/>
            <a:ext cx="13716" cy="6479500"/>
          </a:xfrm>
          <a:custGeom>
            <a:avLst/>
            <a:gdLst/>
            <a:ahLst/>
            <a:cxnLst/>
            <a:rect l="l" t="t" r="r" b="b"/>
            <a:pathLst>
              <a:path w="13716" h="6479500" extrusionOk="0">
                <a:moveTo>
                  <a:pt x="0" y="6479500"/>
                </a:moveTo>
                <a:lnTo>
                  <a:pt x="13716" y="6465784"/>
                </a:lnTo>
                <a:lnTo>
                  <a:pt x="13716" y="0"/>
                </a:lnTo>
                <a:lnTo>
                  <a:pt x="0" y="13716"/>
                </a:lnTo>
                <a:close/>
              </a:path>
            </a:pathLst>
          </a:custGeom>
          <a:solidFill>
            <a:srgbClr val="0075A2"/>
          </a:solidFill>
          <a:ln>
            <a:noFill/>
          </a:ln>
        </p:spPr>
      </p:sp>
      <p:sp>
        <p:nvSpPr>
          <p:cNvPr id="591" name="Google Shape;591;p25"/>
          <p:cNvSpPr/>
          <p:nvPr/>
        </p:nvSpPr>
        <p:spPr>
          <a:xfrm rot="8100000" flipH="1">
            <a:off x="4391552" y="-953749"/>
            <a:ext cx="13716" cy="6479500"/>
          </a:xfrm>
          <a:custGeom>
            <a:avLst/>
            <a:gdLst/>
            <a:ahLst/>
            <a:cxnLst/>
            <a:rect l="l" t="t" r="r" b="b"/>
            <a:pathLst>
              <a:path w="13716" h="6479500" extrusionOk="0">
                <a:moveTo>
                  <a:pt x="0" y="6479500"/>
                </a:moveTo>
                <a:lnTo>
                  <a:pt x="13716" y="6465784"/>
                </a:lnTo>
                <a:lnTo>
                  <a:pt x="13716" y="0"/>
                </a:lnTo>
                <a:lnTo>
                  <a:pt x="0" y="13715"/>
                </a:lnTo>
                <a:close/>
              </a:path>
            </a:pathLst>
          </a:custGeom>
          <a:solidFill>
            <a:srgbClr val="0075A2"/>
          </a:solidFill>
          <a:ln>
            <a:noFill/>
          </a:ln>
        </p:spPr>
      </p:sp>
      <p:sp>
        <p:nvSpPr>
          <p:cNvPr id="592" name="Google Shape;592;p25"/>
          <p:cNvSpPr/>
          <p:nvPr/>
        </p:nvSpPr>
        <p:spPr>
          <a:xfrm rot="8100000" flipH="1">
            <a:off x="6077925" y="-953749"/>
            <a:ext cx="13716" cy="6479501"/>
          </a:xfrm>
          <a:custGeom>
            <a:avLst/>
            <a:gdLst/>
            <a:ahLst/>
            <a:cxnLst/>
            <a:rect l="l" t="t" r="r" b="b"/>
            <a:pathLst>
              <a:path w="13716" h="6479501" extrusionOk="0">
                <a:moveTo>
                  <a:pt x="0" y="6479501"/>
                </a:moveTo>
                <a:lnTo>
                  <a:pt x="13716" y="6465785"/>
                </a:lnTo>
                <a:lnTo>
                  <a:pt x="13716" y="0"/>
                </a:lnTo>
                <a:lnTo>
                  <a:pt x="0" y="13716"/>
                </a:lnTo>
                <a:close/>
              </a:path>
            </a:pathLst>
          </a:custGeom>
          <a:solidFill>
            <a:srgbClr val="0075A2"/>
          </a:solidFill>
          <a:ln>
            <a:noFill/>
          </a:ln>
        </p:spPr>
      </p:sp>
      <p:sp>
        <p:nvSpPr>
          <p:cNvPr id="593" name="Google Shape;593;p25"/>
          <p:cNvSpPr/>
          <p:nvPr/>
        </p:nvSpPr>
        <p:spPr>
          <a:xfrm rot="8100000" flipH="1">
            <a:off x="6916261" y="-965458"/>
            <a:ext cx="13716" cy="6493219"/>
          </a:xfrm>
          <a:custGeom>
            <a:avLst/>
            <a:gdLst/>
            <a:ahLst/>
            <a:cxnLst/>
            <a:rect l="l" t="t" r="r" b="b"/>
            <a:pathLst>
              <a:path w="13716" h="6493219" extrusionOk="0">
                <a:moveTo>
                  <a:pt x="13716" y="6479504"/>
                </a:moveTo>
                <a:lnTo>
                  <a:pt x="13716" y="0"/>
                </a:lnTo>
                <a:lnTo>
                  <a:pt x="0" y="13717"/>
                </a:lnTo>
                <a:lnTo>
                  <a:pt x="0" y="6493219"/>
                </a:lnTo>
                <a:close/>
              </a:path>
            </a:pathLst>
          </a:custGeom>
          <a:solidFill>
            <a:srgbClr val="0075A2"/>
          </a:solidFill>
          <a:ln>
            <a:noFill/>
          </a:ln>
        </p:spPr>
      </p:sp>
      <p:sp>
        <p:nvSpPr>
          <p:cNvPr id="594" name="Google Shape;594;p25"/>
          <p:cNvSpPr/>
          <p:nvPr/>
        </p:nvSpPr>
        <p:spPr>
          <a:xfrm rot="8100000" flipH="1">
            <a:off x="7759447" y="-965458"/>
            <a:ext cx="13717" cy="6493219"/>
          </a:xfrm>
          <a:custGeom>
            <a:avLst/>
            <a:gdLst/>
            <a:ahLst/>
            <a:cxnLst/>
            <a:rect l="l" t="t" r="r" b="b"/>
            <a:pathLst>
              <a:path w="13717" h="6493219" extrusionOk="0">
                <a:moveTo>
                  <a:pt x="0" y="6493219"/>
                </a:moveTo>
                <a:lnTo>
                  <a:pt x="13716" y="6479502"/>
                </a:lnTo>
                <a:lnTo>
                  <a:pt x="13717" y="0"/>
                </a:lnTo>
                <a:lnTo>
                  <a:pt x="0" y="13716"/>
                </a:lnTo>
                <a:close/>
              </a:path>
            </a:pathLst>
          </a:custGeom>
          <a:solidFill>
            <a:srgbClr val="0075A2"/>
          </a:solidFill>
          <a:ln>
            <a:noFill/>
          </a:ln>
        </p:spPr>
      </p:sp>
      <p:sp>
        <p:nvSpPr>
          <p:cNvPr id="595" name="Google Shape;595;p25"/>
          <p:cNvSpPr/>
          <p:nvPr/>
        </p:nvSpPr>
        <p:spPr>
          <a:xfrm rot="8100000" flipH="1">
            <a:off x="8602633" y="-965458"/>
            <a:ext cx="13716" cy="6493219"/>
          </a:xfrm>
          <a:custGeom>
            <a:avLst/>
            <a:gdLst/>
            <a:ahLst/>
            <a:cxnLst/>
            <a:rect l="l" t="t" r="r" b="b"/>
            <a:pathLst>
              <a:path w="13716" h="6493219" extrusionOk="0">
                <a:moveTo>
                  <a:pt x="13716" y="6479504"/>
                </a:moveTo>
                <a:lnTo>
                  <a:pt x="13716" y="0"/>
                </a:lnTo>
                <a:lnTo>
                  <a:pt x="0" y="13716"/>
                </a:lnTo>
                <a:lnTo>
                  <a:pt x="0" y="6493219"/>
                </a:lnTo>
                <a:close/>
              </a:path>
            </a:pathLst>
          </a:custGeom>
          <a:solidFill>
            <a:srgbClr val="0075A2"/>
          </a:solidFill>
          <a:ln>
            <a:noFill/>
          </a:ln>
        </p:spPr>
      </p:sp>
      <p:sp>
        <p:nvSpPr>
          <p:cNvPr id="596" name="Google Shape;596;p25"/>
          <p:cNvSpPr/>
          <p:nvPr/>
        </p:nvSpPr>
        <p:spPr>
          <a:xfrm rot="8100000" flipH="1">
            <a:off x="10088968" y="-882602"/>
            <a:ext cx="13716" cy="5927431"/>
          </a:xfrm>
          <a:custGeom>
            <a:avLst/>
            <a:gdLst/>
            <a:ahLst/>
            <a:cxnLst/>
            <a:rect l="l" t="t" r="r" b="b"/>
            <a:pathLst>
              <a:path w="13716" h="5927431" extrusionOk="0">
                <a:moveTo>
                  <a:pt x="0" y="5927431"/>
                </a:moveTo>
                <a:lnTo>
                  <a:pt x="13715" y="5913716"/>
                </a:lnTo>
                <a:lnTo>
                  <a:pt x="13716" y="13716"/>
                </a:lnTo>
                <a:lnTo>
                  <a:pt x="0" y="0"/>
                </a:lnTo>
                <a:close/>
              </a:path>
            </a:pathLst>
          </a:custGeom>
          <a:solidFill>
            <a:srgbClr val="0075A2"/>
          </a:solidFill>
          <a:ln>
            <a:noFill/>
          </a:ln>
        </p:spPr>
      </p:sp>
      <p:sp>
        <p:nvSpPr>
          <p:cNvPr id="597" name="Google Shape;597;p25"/>
          <p:cNvSpPr/>
          <p:nvPr/>
        </p:nvSpPr>
        <p:spPr>
          <a:xfrm rot="8100000" flipH="1">
            <a:off x="10510562" y="-707971"/>
            <a:ext cx="13716" cy="4734985"/>
          </a:xfrm>
          <a:custGeom>
            <a:avLst/>
            <a:gdLst/>
            <a:ahLst/>
            <a:cxnLst/>
            <a:rect l="l" t="t" r="r" b="b"/>
            <a:pathLst>
              <a:path w="13716" h="4734985" extrusionOk="0">
                <a:moveTo>
                  <a:pt x="0" y="4734985"/>
                </a:moveTo>
                <a:lnTo>
                  <a:pt x="13715" y="4721270"/>
                </a:lnTo>
                <a:lnTo>
                  <a:pt x="13716" y="13715"/>
                </a:lnTo>
                <a:lnTo>
                  <a:pt x="0" y="0"/>
                </a:lnTo>
                <a:close/>
              </a:path>
            </a:pathLst>
          </a:custGeom>
          <a:solidFill>
            <a:srgbClr val="0075A2"/>
          </a:solidFill>
          <a:ln>
            <a:noFill/>
          </a:ln>
        </p:spPr>
      </p:sp>
      <p:sp>
        <p:nvSpPr>
          <p:cNvPr id="598" name="Google Shape;598;p25"/>
          <p:cNvSpPr/>
          <p:nvPr/>
        </p:nvSpPr>
        <p:spPr>
          <a:xfrm rot="8100000" flipH="1">
            <a:off x="10932155" y="-533342"/>
            <a:ext cx="13716" cy="3542540"/>
          </a:xfrm>
          <a:custGeom>
            <a:avLst/>
            <a:gdLst/>
            <a:ahLst/>
            <a:cxnLst/>
            <a:rect l="l" t="t" r="r" b="b"/>
            <a:pathLst>
              <a:path w="13716" h="3542540" extrusionOk="0">
                <a:moveTo>
                  <a:pt x="0" y="3542540"/>
                </a:moveTo>
                <a:lnTo>
                  <a:pt x="13715" y="3528825"/>
                </a:lnTo>
                <a:lnTo>
                  <a:pt x="13716" y="13716"/>
                </a:lnTo>
                <a:lnTo>
                  <a:pt x="0" y="0"/>
                </a:lnTo>
                <a:close/>
              </a:path>
            </a:pathLst>
          </a:custGeom>
          <a:solidFill>
            <a:srgbClr val="0075A2"/>
          </a:solidFill>
          <a:ln>
            <a:noFill/>
          </a:ln>
        </p:spPr>
      </p:sp>
      <p:sp>
        <p:nvSpPr>
          <p:cNvPr id="599" name="Google Shape;599;p25"/>
          <p:cNvSpPr/>
          <p:nvPr/>
        </p:nvSpPr>
        <p:spPr>
          <a:xfrm rot="8100000" flipH="1">
            <a:off x="11353748" y="-358712"/>
            <a:ext cx="13716" cy="2350095"/>
          </a:xfrm>
          <a:custGeom>
            <a:avLst/>
            <a:gdLst/>
            <a:ahLst/>
            <a:cxnLst/>
            <a:rect l="l" t="t" r="r" b="b"/>
            <a:pathLst>
              <a:path w="13716" h="2350095" extrusionOk="0">
                <a:moveTo>
                  <a:pt x="0" y="2350095"/>
                </a:moveTo>
                <a:lnTo>
                  <a:pt x="13715" y="2336380"/>
                </a:lnTo>
                <a:lnTo>
                  <a:pt x="13716" y="13714"/>
                </a:lnTo>
                <a:lnTo>
                  <a:pt x="0" y="0"/>
                </a:lnTo>
                <a:close/>
              </a:path>
            </a:pathLst>
          </a:custGeom>
          <a:solidFill>
            <a:srgbClr val="0075A2"/>
          </a:solidFill>
          <a:ln>
            <a:noFill/>
          </a:ln>
        </p:spPr>
      </p:sp>
      <p:sp>
        <p:nvSpPr>
          <p:cNvPr id="600" name="Google Shape;600;p25"/>
          <p:cNvSpPr/>
          <p:nvPr/>
        </p:nvSpPr>
        <p:spPr>
          <a:xfrm rot="8100000" flipH="1">
            <a:off x="11775341" y="-184083"/>
            <a:ext cx="13716" cy="1157650"/>
          </a:xfrm>
          <a:custGeom>
            <a:avLst/>
            <a:gdLst/>
            <a:ahLst/>
            <a:cxnLst/>
            <a:rect l="l" t="t" r="r" b="b"/>
            <a:pathLst>
              <a:path w="13716" h="1157650" extrusionOk="0">
                <a:moveTo>
                  <a:pt x="0" y="1157650"/>
                </a:moveTo>
                <a:lnTo>
                  <a:pt x="13716" y="1143934"/>
                </a:lnTo>
                <a:lnTo>
                  <a:pt x="13716" y="13716"/>
                </a:lnTo>
                <a:lnTo>
                  <a:pt x="0" y="0"/>
                </a:lnTo>
                <a:close/>
              </a:path>
            </a:pathLst>
          </a:custGeom>
          <a:solidFill>
            <a:srgbClr val="0075A2"/>
          </a:solidFill>
          <a:ln>
            <a:noFill/>
          </a:ln>
        </p:spPr>
      </p:sp>
      <p:sp>
        <p:nvSpPr>
          <p:cNvPr id="601" name="Google Shape;601;p25"/>
          <p:cNvSpPr/>
          <p:nvPr/>
        </p:nvSpPr>
        <p:spPr>
          <a:xfrm rot="8100000" flipH="1">
            <a:off x="3543517" y="-965458"/>
            <a:ext cx="13716" cy="6493219"/>
          </a:xfrm>
          <a:custGeom>
            <a:avLst/>
            <a:gdLst/>
            <a:ahLst/>
            <a:cxnLst/>
            <a:rect l="l" t="t" r="r" b="b"/>
            <a:pathLst>
              <a:path w="13716" h="6493219" extrusionOk="0">
                <a:moveTo>
                  <a:pt x="0" y="6493219"/>
                </a:moveTo>
                <a:lnTo>
                  <a:pt x="13716" y="6479503"/>
                </a:lnTo>
                <a:lnTo>
                  <a:pt x="13716" y="0"/>
                </a:lnTo>
                <a:lnTo>
                  <a:pt x="0" y="13716"/>
                </a:lnTo>
                <a:close/>
              </a:path>
            </a:pathLst>
          </a:custGeom>
          <a:solidFill>
            <a:srgbClr val="0075A2"/>
          </a:solidFill>
          <a:ln>
            <a:noFill/>
          </a:ln>
        </p:spPr>
      </p:sp>
      <p:sp>
        <p:nvSpPr>
          <p:cNvPr id="602" name="Google Shape;602;p25"/>
          <p:cNvSpPr/>
          <p:nvPr/>
        </p:nvSpPr>
        <p:spPr>
          <a:xfrm rot="8100000" flipH="1">
            <a:off x="5229889" y="-965458"/>
            <a:ext cx="13716" cy="6493220"/>
          </a:xfrm>
          <a:custGeom>
            <a:avLst/>
            <a:gdLst/>
            <a:ahLst/>
            <a:cxnLst/>
            <a:rect l="l" t="t" r="r" b="b"/>
            <a:pathLst>
              <a:path w="13716" h="6493220" extrusionOk="0">
                <a:moveTo>
                  <a:pt x="0" y="6493220"/>
                </a:moveTo>
                <a:lnTo>
                  <a:pt x="13716" y="6479504"/>
                </a:lnTo>
                <a:lnTo>
                  <a:pt x="13716" y="0"/>
                </a:lnTo>
                <a:lnTo>
                  <a:pt x="0" y="13716"/>
                </a:lnTo>
                <a:close/>
              </a:path>
            </a:pathLst>
          </a:custGeom>
          <a:solidFill>
            <a:srgbClr val="0075A2"/>
          </a:solidFill>
          <a:ln>
            <a:noFill/>
          </a:ln>
        </p:spPr>
      </p:sp>
      <p:sp>
        <p:nvSpPr>
          <p:cNvPr id="603" name="Google Shape;603;p25"/>
          <p:cNvSpPr/>
          <p:nvPr/>
        </p:nvSpPr>
        <p:spPr>
          <a:xfrm rot="-5400000">
            <a:off x="64427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25"/>
          <p:cNvSpPr/>
          <p:nvPr/>
        </p:nvSpPr>
        <p:spPr>
          <a:xfrm rot="-5400000">
            <a:off x="-148774" y="258315"/>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25"/>
          <p:cNvSpPr/>
          <p:nvPr/>
        </p:nvSpPr>
        <p:spPr>
          <a:xfrm rot="-5400000">
            <a:off x="13875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5"/>
          <p:cNvSpPr/>
          <p:nvPr/>
        </p:nvSpPr>
        <p:spPr>
          <a:xfrm rot="-5400000">
            <a:off x="22300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25"/>
          <p:cNvSpPr/>
          <p:nvPr/>
        </p:nvSpPr>
        <p:spPr>
          <a:xfrm rot="-5400000">
            <a:off x="307261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25"/>
          <p:cNvSpPr/>
          <p:nvPr/>
        </p:nvSpPr>
        <p:spPr>
          <a:xfrm rot="-5400000">
            <a:off x="391515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25"/>
          <p:cNvSpPr/>
          <p:nvPr/>
        </p:nvSpPr>
        <p:spPr>
          <a:xfrm rot="-5400000">
            <a:off x="47576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25"/>
          <p:cNvSpPr/>
          <p:nvPr/>
        </p:nvSpPr>
        <p:spPr>
          <a:xfrm rot="-5400000">
            <a:off x="56002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25"/>
          <p:cNvSpPr/>
          <p:nvPr/>
        </p:nvSpPr>
        <p:spPr>
          <a:xfrm rot="-5400000">
            <a:off x="812785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25"/>
          <p:cNvSpPr/>
          <p:nvPr/>
        </p:nvSpPr>
        <p:spPr>
          <a:xfrm rot="-5400000">
            <a:off x="728531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25"/>
          <p:cNvSpPr/>
          <p:nvPr/>
        </p:nvSpPr>
        <p:spPr>
          <a:xfrm rot="-5400000">
            <a:off x="981293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5"/>
          <p:cNvSpPr/>
          <p:nvPr/>
        </p:nvSpPr>
        <p:spPr>
          <a:xfrm rot="-5400000">
            <a:off x="89703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5"/>
          <p:cNvSpPr/>
          <p:nvPr/>
        </p:nvSpPr>
        <p:spPr>
          <a:xfrm rot="-5400000">
            <a:off x="11498011"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5"/>
          <p:cNvSpPr/>
          <p:nvPr/>
        </p:nvSpPr>
        <p:spPr>
          <a:xfrm rot="-5400000">
            <a:off x="1065547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5"/>
          <p:cNvSpPr/>
          <p:nvPr/>
        </p:nvSpPr>
        <p:spPr>
          <a:xfrm rot="-5400000">
            <a:off x="544992" y="109541"/>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5"/>
          <p:cNvSpPr/>
          <p:nvPr/>
        </p:nvSpPr>
        <p:spPr>
          <a:xfrm>
            <a:off x="66645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5"/>
          <p:cNvSpPr/>
          <p:nvPr/>
        </p:nvSpPr>
        <p:spPr>
          <a:xfrm>
            <a:off x="0" y="331699"/>
            <a:ext cx="93942" cy="4240302"/>
          </a:xfrm>
          <a:custGeom>
            <a:avLst/>
            <a:gdLst/>
            <a:ahLst/>
            <a:cxnLst/>
            <a:rect l="l" t="t" r="r" b="b"/>
            <a:pathLst>
              <a:path w="93942" h="4240302" extrusionOk="0">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5"/>
          <p:cNvSpPr/>
          <p:nvPr/>
        </p:nvSpPr>
        <p:spPr>
          <a:xfrm>
            <a:off x="7667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5"/>
          <p:cNvSpPr/>
          <p:nvPr/>
        </p:nvSpPr>
        <p:spPr>
          <a:xfrm>
            <a:off x="16092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5"/>
          <p:cNvSpPr/>
          <p:nvPr/>
        </p:nvSpPr>
        <p:spPr>
          <a:xfrm>
            <a:off x="24518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5"/>
          <p:cNvSpPr/>
          <p:nvPr/>
        </p:nvSpPr>
        <p:spPr>
          <a:xfrm>
            <a:off x="329435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5"/>
          <p:cNvSpPr/>
          <p:nvPr/>
        </p:nvSpPr>
        <p:spPr>
          <a:xfrm>
            <a:off x="413689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5"/>
          <p:cNvSpPr/>
          <p:nvPr/>
        </p:nvSpPr>
        <p:spPr>
          <a:xfrm>
            <a:off x="49794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5"/>
          <p:cNvSpPr/>
          <p:nvPr/>
        </p:nvSpPr>
        <p:spPr>
          <a:xfrm>
            <a:off x="58219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5"/>
          <p:cNvSpPr/>
          <p:nvPr/>
        </p:nvSpPr>
        <p:spPr>
          <a:xfrm>
            <a:off x="834959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25"/>
          <p:cNvSpPr/>
          <p:nvPr/>
        </p:nvSpPr>
        <p:spPr>
          <a:xfrm>
            <a:off x="750705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25"/>
          <p:cNvSpPr/>
          <p:nvPr/>
        </p:nvSpPr>
        <p:spPr>
          <a:xfrm>
            <a:off x="1003467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5"/>
          <p:cNvSpPr/>
          <p:nvPr/>
        </p:nvSpPr>
        <p:spPr>
          <a:xfrm>
            <a:off x="919213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5"/>
          <p:cNvSpPr/>
          <p:nvPr/>
        </p:nvSpPr>
        <p:spPr>
          <a:xfrm>
            <a:off x="11719750"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5"/>
          <p:cNvSpPr/>
          <p:nvPr/>
        </p:nvSpPr>
        <p:spPr>
          <a:xfrm>
            <a:off x="10877211" y="331699"/>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5"/>
          <p:cNvSpPr/>
          <p:nvPr/>
        </p:nvSpPr>
        <p:spPr>
          <a:xfrm rot="-5400000">
            <a:off x="60211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5"/>
          <p:cNvSpPr/>
          <p:nvPr/>
        </p:nvSpPr>
        <p:spPr>
          <a:xfrm rot="-5400000">
            <a:off x="9659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5"/>
          <p:cNvSpPr/>
          <p:nvPr/>
        </p:nvSpPr>
        <p:spPr>
          <a:xfrm rot="-5400000">
            <a:off x="18084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5"/>
          <p:cNvSpPr/>
          <p:nvPr/>
        </p:nvSpPr>
        <p:spPr>
          <a:xfrm rot="-5400000">
            <a:off x="265102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5"/>
          <p:cNvSpPr/>
          <p:nvPr/>
        </p:nvSpPr>
        <p:spPr>
          <a:xfrm rot="-5400000">
            <a:off x="349356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5"/>
          <p:cNvSpPr/>
          <p:nvPr/>
        </p:nvSpPr>
        <p:spPr>
          <a:xfrm rot="-5400000">
            <a:off x="43361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5"/>
          <p:cNvSpPr/>
          <p:nvPr/>
        </p:nvSpPr>
        <p:spPr>
          <a:xfrm rot="-5400000">
            <a:off x="51786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5"/>
          <p:cNvSpPr/>
          <p:nvPr/>
        </p:nvSpPr>
        <p:spPr>
          <a:xfrm rot="-5400000">
            <a:off x="770626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5"/>
          <p:cNvSpPr/>
          <p:nvPr/>
        </p:nvSpPr>
        <p:spPr>
          <a:xfrm rot="-5400000">
            <a:off x="686372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5"/>
          <p:cNvSpPr/>
          <p:nvPr/>
        </p:nvSpPr>
        <p:spPr>
          <a:xfrm rot="-5400000">
            <a:off x="939134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5"/>
          <p:cNvSpPr/>
          <p:nvPr/>
        </p:nvSpPr>
        <p:spPr>
          <a:xfrm rot="-5400000">
            <a:off x="85488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5"/>
          <p:cNvSpPr/>
          <p:nvPr/>
        </p:nvSpPr>
        <p:spPr>
          <a:xfrm rot="-5400000">
            <a:off x="11076421"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5"/>
          <p:cNvSpPr/>
          <p:nvPr/>
        </p:nvSpPr>
        <p:spPr>
          <a:xfrm rot="-5400000">
            <a:off x="1023388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5"/>
          <p:cNvSpPr/>
          <p:nvPr/>
        </p:nvSpPr>
        <p:spPr>
          <a:xfrm rot="-5400000">
            <a:off x="123402" y="53022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5"/>
          <p:cNvSpPr/>
          <p:nvPr/>
        </p:nvSpPr>
        <p:spPr>
          <a:xfrm rot="-5400000">
            <a:off x="11760003" y="685578"/>
            <a:ext cx="595780" cy="268215"/>
          </a:xfrm>
          <a:custGeom>
            <a:avLst/>
            <a:gdLst/>
            <a:ahLst/>
            <a:cxnLst/>
            <a:rect l="l" t="t" r="r" b="b"/>
            <a:pathLst>
              <a:path w="595780"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69"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5"/>
          <p:cNvSpPr/>
          <p:nvPr/>
        </p:nvSpPr>
        <p:spPr>
          <a:xfrm>
            <a:off x="70866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5"/>
          <p:cNvSpPr/>
          <p:nvPr/>
        </p:nvSpPr>
        <p:spPr>
          <a:xfrm>
            <a:off x="3463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5"/>
          <p:cNvSpPr/>
          <p:nvPr/>
        </p:nvSpPr>
        <p:spPr>
          <a:xfrm>
            <a:off x="11888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5"/>
          <p:cNvSpPr/>
          <p:nvPr/>
        </p:nvSpPr>
        <p:spPr>
          <a:xfrm>
            <a:off x="20314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5"/>
          <p:cNvSpPr/>
          <p:nvPr/>
        </p:nvSpPr>
        <p:spPr>
          <a:xfrm>
            <a:off x="28739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5"/>
          <p:cNvSpPr/>
          <p:nvPr/>
        </p:nvSpPr>
        <p:spPr>
          <a:xfrm>
            <a:off x="371649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5"/>
          <p:cNvSpPr/>
          <p:nvPr/>
        </p:nvSpPr>
        <p:spPr>
          <a:xfrm>
            <a:off x="45590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5"/>
          <p:cNvSpPr/>
          <p:nvPr/>
        </p:nvSpPr>
        <p:spPr>
          <a:xfrm>
            <a:off x="54015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5"/>
          <p:cNvSpPr/>
          <p:nvPr/>
        </p:nvSpPr>
        <p:spPr>
          <a:xfrm>
            <a:off x="62441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5"/>
          <p:cNvSpPr/>
          <p:nvPr/>
        </p:nvSpPr>
        <p:spPr>
          <a:xfrm>
            <a:off x="877173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5"/>
          <p:cNvSpPr/>
          <p:nvPr/>
        </p:nvSpPr>
        <p:spPr>
          <a:xfrm>
            <a:off x="792919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5"/>
          <p:cNvSpPr/>
          <p:nvPr/>
        </p:nvSpPr>
        <p:spPr>
          <a:xfrm>
            <a:off x="1045681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5"/>
          <p:cNvSpPr/>
          <p:nvPr/>
        </p:nvSpPr>
        <p:spPr>
          <a:xfrm>
            <a:off x="961427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5"/>
          <p:cNvSpPr/>
          <p:nvPr/>
        </p:nvSpPr>
        <p:spPr>
          <a:xfrm>
            <a:off x="12141892" y="758852"/>
            <a:ext cx="50109" cy="3538433"/>
          </a:xfrm>
          <a:custGeom>
            <a:avLst/>
            <a:gdLst/>
            <a:ahLst/>
            <a:cxnLst/>
            <a:rect l="l" t="t" r="r" b="b"/>
            <a:pathLst>
              <a:path w="50109" h="3538433" extrusionOk="0">
                <a:moveTo>
                  <a:pt x="50109" y="3384355"/>
                </a:moveTo>
                <a:lnTo>
                  <a:pt x="50109" y="3538433"/>
                </a:lnTo>
                <a:cubicBezTo>
                  <a:pt x="20497" y="3525461"/>
                  <a:pt x="0" y="3495821"/>
                  <a:pt x="0" y="3461394"/>
                </a:cubicBezTo>
                <a:cubicBezTo>
                  <a:pt x="0" y="3426967"/>
                  <a:pt x="20497" y="3397327"/>
                  <a:pt x="50109" y="3384355"/>
                </a:cubicBezTo>
                <a:close/>
                <a:moveTo>
                  <a:pt x="50109" y="2538350"/>
                </a:moveTo>
                <a:lnTo>
                  <a:pt x="50109" y="2692428"/>
                </a:lnTo>
                <a:cubicBezTo>
                  <a:pt x="20497" y="2679456"/>
                  <a:pt x="0" y="2649816"/>
                  <a:pt x="0" y="2615389"/>
                </a:cubicBezTo>
                <a:cubicBezTo>
                  <a:pt x="0" y="2580962"/>
                  <a:pt x="20497" y="2551322"/>
                  <a:pt x="50109" y="2538350"/>
                </a:cubicBezTo>
                <a:close/>
                <a:moveTo>
                  <a:pt x="50109" y="1688095"/>
                </a:moveTo>
                <a:lnTo>
                  <a:pt x="50109" y="1842173"/>
                </a:lnTo>
                <a:cubicBezTo>
                  <a:pt x="20497" y="1829201"/>
                  <a:pt x="0" y="1799561"/>
                  <a:pt x="0" y="1765134"/>
                </a:cubicBezTo>
                <a:cubicBezTo>
                  <a:pt x="0" y="1730707"/>
                  <a:pt x="20497" y="1701067"/>
                  <a:pt x="50109" y="1688095"/>
                </a:cubicBezTo>
                <a:close/>
                <a:moveTo>
                  <a:pt x="50109" y="845498"/>
                </a:moveTo>
                <a:lnTo>
                  <a:pt x="50109" y="999576"/>
                </a:lnTo>
                <a:cubicBezTo>
                  <a:pt x="20497" y="986604"/>
                  <a:pt x="0" y="956964"/>
                  <a:pt x="0" y="922537"/>
                </a:cubicBezTo>
                <a:cubicBezTo>
                  <a:pt x="0" y="888110"/>
                  <a:pt x="20497" y="858470"/>
                  <a:pt x="50109" y="845498"/>
                </a:cubicBezTo>
                <a:close/>
                <a:moveTo>
                  <a:pt x="50109" y="0"/>
                </a:moveTo>
                <a:lnTo>
                  <a:pt x="50109" y="154078"/>
                </a:lnTo>
                <a:cubicBezTo>
                  <a:pt x="20497" y="141106"/>
                  <a:pt x="0" y="111466"/>
                  <a:pt x="0" y="77039"/>
                </a:cubicBezTo>
                <a:cubicBezTo>
                  <a:pt x="0" y="42612"/>
                  <a:pt x="20497" y="12972"/>
                  <a:pt x="501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5"/>
          <p:cNvSpPr/>
          <p:nvPr/>
        </p:nvSpPr>
        <p:spPr>
          <a:xfrm>
            <a:off x="11299353" y="75101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5"/>
          <p:cNvSpPr/>
          <p:nvPr/>
        </p:nvSpPr>
        <p:spPr>
          <a:xfrm rot="-5400000">
            <a:off x="617401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5"/>
          <p:cNvSpPr/>
          <p:nvPr/>
        </p:nvSpPr>
        <p:spPr>
          <a:xfrm rot="-5400000">
            <a:off x="111877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5"/>
          <p:cNvSpPr/>
          <p:nvPr/>
        </p:nvSpPr>
        <p:spPr>
          <a:xfrm rot="-5400000">
            <a:off x="196131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5"/>
          <p:cNvSpPr/>
          <p:nvPr/>
        </p:nvSpPr>
        <p:spPr>
          <a:xfrm rot="-5400000">
            <a:off x="280385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5"/>
          <p:cNvSpPr/>
          <p:nvPr/>
        </p:nvSpPr>
        <p:spPr>
          <a:xfrm rot="-5400000">
            <a:off x="364639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5"/>
          <p:cNvSpPr/>
          <p:nvPr/>
        </p:nvSpPr>
        <p:spPr>
          <a:xfrm rot="-5400000">
            <a:off x="448893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5"/>
          <p:cNvSpPr/>
          <p:nvPr/>
        </p:nvSpPr>
        <p:spPr>
          <a:xfrm rot="-5400000">
            <a:off x="533147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5"/>
          <p:cNvSpPr/>
          <p:nvPr/>
        </p:nvSpPr>
        <p:spPr>
          <a:xfrm rot="-5400000">
            <a:off x="785909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5"/>
          <p:cNvSpPr/>
          <p:nvPr/>
        </p:nvSpPr>
        <p:spPr>
          <a:xfrm rot="-5400000">
            <a:off x="7016553" y="-163077"/>
            <a:ext cx="306986" cy="612648"/>
          </a:xfrm>
          <a:custGeom>
            <a:avLst/>
            <a:gdLst/>
            <a:ahLst/>
            <a:cxnLst/>
            <a:rect l="l" t="t" r="r" b="b"/>
            <a:pathLst>
              <a:path w="306986" h="612648" extrusionOk="0">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5"/>
          <p:cNvSpPr/>
          <p:nvPr/>
        </p:nvSpPr>
        <p:spPr>
          <a:xfrm rot="-5400000">
            <a:off x="954417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5"/>
          <p:cNvSpPr/>
          <p:nvPr/>
        </p:nvSpPr>
        <p:spPr>
          <a:xfrm rot="-5400000">
            <a:off x="870163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5"/>
          <p:cNvSpPr/>
          <p:nvPr/>
        </p:nvSpPr>
        <p:spPr>
          <a:xfrm rot="-5400000">
            <a:off x="11229252"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5"/>
          <p:cNvSpPr/>
          <p:nvPr/>
        </p:nvSpPr>
        <p:spPr>
          <a:xfrm rot="-5400000">
            <a:off x="1038671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5"/>
          <p:cNvSpPr/>
          <p:nvPr/>
        </p:nvSpPr>
        <p:spPr>
          <a:xfrm rot="-5400000">
            <a:off x="276233" y="-163077"/>
            <a:ext cx="306986" cy="612648"/>
          </a:xfrm>
          <a:custGeom>
            <a:avLst/>
            <a:gdLst/>
            <a:ahLst/>
            <a:cxnLst/>
            <a:rect l="l" t="t" r="r" b="b"/>
            <a:pathLst>
              <a:path w="306986" h="612648" extrusionOk="0">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5"/>
          <p:cNvSpPr/>
          <p:nvPr/>
        </p:nvSpPr>
        <p:spPr>
          <a:xfrm rot="-5400000">
            <a:off x="11908617" y="4923"/>
            <a:ext cx="298552" cy="268215"/>
          </a:xfrm>
          <a:custGeom>
            <a:avLst/>
            <a:gdLst/>
            <a:ahLst/>
            <a:cxnLst/>
            <a:rect l="l" t="t" r="r" b="b"/>
            <a:pathLst>
              <a:path w="298552"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298552" y="138"/>
                </a:moveTo>
                <a:lnTo>
                  <a:pt x="298552" y="11636"/>
                </a:lnTo>
                <a:cubicBezTo>
                  <a:pt x="298344" y="11511"/>
                  <a:pt x="298133" y="11506"/>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4" y="189232"/>
                  <a:pt x="256525" y="205210"/>
                  <a:pt x="272877" y="215167"/>
                </a:cubicBezTo>
                <a:lnTo>
                  <a:pt x="298552" y="215277"/>
                </a:lnTo>
                <a:lnTo>
                  <a:pt x="298552" y="221928"/>
                </a:lnTo>
                <a:cubicBezTo>
                  <a:pt x="276711" y="221632"/>
                  <a:pt x="254816" y="229876"/>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0"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cubicBezTo>
                  <a:pt x="99420" y="72140"/>
                  <a:pt x="124170" y="61435"/>
                  <a:pt x="151420" y="61435"/>
                </a:cubicBezTo>
                <a:cubicBezTo>
                  <a:pt x="170023" y="61435"/>
                  <a:pt x="187461" y="66424"/>
                  <a:pt x="202250" y="75515"/>
                </a:cubicBezTo>
                <a:cubicBezTo>
                  <a:pt x="206323" y="58635"/>
                  <a:pt x="215129" y="42758"/>
                  <a:pt x="228297" y="29591"/>
                </a:cubicBezTo>
                <a:cubicBezTo>
                  <a:pt x="247566" y="10322"/>
                  <a:pt x="272636" y="391"/>
                  <a:pt x="297890" y="0"/>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5"/>
          <p:cNvSpPr/>
          <p:nvPr/>
        </p:nvSpPr>
        <p:spPr>
          <a:xfrm>
            <a:off x="346332" y="-10245"/>
            <a:ext cx="169752" cy="84875"/>
          </a:xfrm>
          <a:custGeom>
            <a:avLst/>
            <a:gdLst/>
            <a:ahLst/>
            <a:cxnLst/>
            <a:rect l="l" t="t" r="r" b="b"/>
            <a:pathLst>
              <a:path w="169752" h="84875" extrusionOk="0">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5"/>
          <p:cNvSpPr/>
          <p:nvPr/>
        </p:nvSpPr>
        <p:spPr>
          <a:xfrm>
            <a:off x="1188872" y="-10245"/>
            <a:ext cx="169752" cy="84875"/>
          </a:xfrm>
          <a:custGeom>
            <a:avLst/>
            <a:gdLst/>
            <a:ahLst/>
            <a:cxnLst/>
            <a:rect l="l" t="t" r="r" b="b"/>
            <a:pathLst>
              <a:path w="169752" h="84875" extrusionOk="0">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5"/>
          <p:cNvSpPr/>
          <p:nvPr/>
        </p:nvSpPr>
        <p:spPr>
          <a:xfrm>
            <a:off x="2031413" y="-10245"/>
            <a:ext cx="10160587" cy="84875"/>
          </a:xfrm>
          <a:custGeom>
            <a:avLst/>
            <a:gdLst/>
            <a:ahLst/>
            <a:cxnLst/>
            <a:rect l="l" t="t" r="r" b="b"/>
            <a:pathLst>
              <a:path w="10160587" h="84875" extrusionOk="0">
                <a:moveTo>
                  <a:pt x="10110479" y="0"/>
                </a:moveTo>
                <a:lnTo>
                  <a:pt x="10160587" y="0"/>
                </a:lnTo>
                <a:lnTo>
                  <a:pt x="10160587" y="77038"/>
                </a:lnTo>
                <a:cubicBezTo>
                  <a:pt x="10130976" y="64066"/>
                  <a:pt x="10110479" y="34427"/>
                  <a:pt x="10110479" y="0"/>
                </a:cubicBezTo>
                <a:close/>
                <a:moveTo>
                  <a:pt x="9267940" y="0"/>
                </a:moveTo>
                <a:lnTo>
                  <a:pt x="9437692" y="0"/>
                </a:lnTo>
                <a:cubicBezTo>
                  <a:pt x="9437692" y="46875"/>
                  <a:pt x="9399692" y="84875"/>
                  <a:pt x="9352816" y="84875"/>
                </a:cubicBezTo>
                <a:cubicBezTo>
                  <a:pt x="9305940" y="84875"/>
                  <a:pt x="9267940" y="46875"/>
                  <a:pt x="9267940" y="0"/>
                </a:cubicBezTo>
                <a:close/>
                <a:moveTo>
                  <a:pt x="8425400" y="0"/>
                </a:moveTo>
                <a:lnTo>
                  <a:pt x="8595152" y="0"/>
                </a:lnTo>
                <a:cubicBezTo>
                  <a:pt x="8595152" y="46875"/>
                  <a:pt x="8557152" y="84875"/>
                  <a:pt x="8510276" y="84875"/>
                </a:cubicBezTo>
                <a:cubicBezTo>
                  <a:pt x="8463400" y="84875"/>
                  <a:pt x="8425400" y="46875"/>
                  <a:pt x="8425400" y="0"/>
                </a:cubicBezTo>
                <a:close/>
                <a:moveTo>
                  <a:pt x="7582860" y="0"/>
                </a:moveTo>
                <a:lnTo>
                  <a:pt x="7752612" y="0"/>
                </a:lnTo>
                <a:cubicBezTo>
                  <a:pt x="7752612" y="46875"/>
                  <a:pt x="7714612" y="84875"/>
                  <a:pt x="7667736" y="84875"/>
                </a:cubicBezTo>
                <a:cubicBezTo>
                  <a:pt x="7620860" y="84875"/>
                  <a:pt x="7582860" y="46875"/>
                  <a:pt x="7582860" y="0"/>
                </a:cubicBezTo>
                <a:close/>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5"/>
          <p:cNvSpPr/>
          <p:nvPr/>
        </p:nvSpPr>
        <p:spPr>
          <a:xfrm rot="-5400000">
            <a:off x="64427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5"/>
          <p:cNvSpPr/>
          <p:nvPr/>
        </p:nvSpPr>
        <p:spPr>
          <a:xfrm rot="-5400000">
            <a:off x="-148774" y="1103813"/>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5"/>
          <p:cNvSpPr/>
          <p:nvPr/>
        </p:nvSpPr>
        <p:spPr>
          <a:xfrm rot="-5400000">
            <a:off x="13875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5"/>
          <p:cNvSpPr/>
          <p:nvPr/>
        </p:nvSpPr>
        <p:spPr>
          <a:xfrm rot="-5400000">
            <a:off x="22300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5"/>
          <p:cNvSpPr/>
          <p:nvPr/>
        </p:nvSpPr>
        <p:spPr>
          <a:xfrm rot="-5400000">
            <a:off x="307261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5"/>
          <p:cNvSpPr/>
          <p:nvPr/>
        </p:nvSpPr>
        <p:spPr>
          <a:xfrm rot="-5400000">
            <a:off x="391515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5"/>
          <p:cNvSpPr/>
          <p:nvPr/>
        </p:nvSpPr>
        <p:spPr>
          <a:xfrm rot="-5400000">
            <a:off x="47576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5"/>
          <p:cNvSpPr/>
          <p:nvPr/>
        </p:nvSpPr>
        <p:spPr>
          <a:xfrm rot="-5400000">
            <a:off x="56002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5"/>
          <p:cNvSpPr/>
          <p:nvPr/>
        </p:nvSpPr>
        <p:spPr>
          <a:xfrm rot="-5400000">
            <a:off x="812785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5"/>
          <p:cNvSpPr/>
          <p:nvPr/>
        </p:nvSpPr>
        <p:spPr>
          <a:xfrm rot="-5400000">
            <a:off x="728531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5"/>
          <p:cNvSpPr/>
          <p:nvPr/>
        </p:nvSpPr>
        <p:spPr>
          <a:xfrm rot="-5400000">
            <a:off x="981293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5"/>
          <p:cNvSpPr/>
          <p:nvPr/>
        </p:nvSpPr>
        <p:spPr>
          <a:xfrm rot="-5400000">
            <a:off x="89703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5"/>
          <p:cNvSpPr/>
          <p:nvPr/>
        </p:nvSpPr>
        <p:spPr>
          <a:xfrm rot="-5400000">
            <a:off x="11498011"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5"/>
          <p:cNvSpPr/>
          <p:nvPr/>
        </p:nvSpPr>
        <p:spPr>
          <a:xfrm rot="-5400000">
            <a:off x="1065547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5"/>
          <p:cNvSpPr/>
          <p:nvPr/>
        </p:nvSpPr>
        <p:spPr>
          <a:xfrm rot="-5400000">
            <a:off x="544992" y="95503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5"/>
          <p:cNvSpPr/>
          <p:nvPr/>
        </p:nvSpPr>
        <p:spPr>
          <a:xfrm>
            <a:off x="66645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5"/>
          <p:cNvSpPr/>
          <p:nvPr/>
        </p:nvSpPr>
        <p:spPr>
          <a:xfrm>
            <a:off x="7667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5"/>
          <p:cNvSpPr/>
          <p:nvPr/>
        </p:nvSpPr>
        <p:spPr>
          <a:xfrm>
            <a:off x="16092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5"/>
          <p:cNvSpPr/>
          <p:nvPr/>
        </p:nvSpPr>
        <p:spPr>
          <a:xfrm>
            <a:off x="24518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5"/>
          <p:cNvSpPr/>
          <p:nvPr/>
        </p:nvSpPr>
        <p:spPr>
          <a:xfrm>
            <a:off x="329435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5"/>
          <p:cNvSpPr/>
          <p:nvPr/>
        </p:nvSpPr>
        <p:spPr>
          <a:xfrm>
            <a:off x="413689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5"/>
          <p:cNvSpPr/>
          <p:nvPr/>
        </p:nvSpPr>
        <p:spPr>
          <a:xfrm>
            <a:off x="49794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5"/>
          <p:cNvSpPr/>
          <p:nvPr/>
        </p:nvSpPr>
        <p:spPr>
          <a:xfrm>
            <a:off x="58219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5"/>
          <p:cNvSpPr/>
          <p:nvPr/>
        </p:nvSpPr>
        <p:spPr>
          <a:xfrm>
            <a:off x="834959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5"/>
          <p:cNvSpPr/>
          <p:nvPr/>
        </p:nvSpPr>
        <p:spPr>
          <a:xfrm>
            <a:off x="750705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5"/>
          <p:cNvSpPr/>
          <p:nvPr/>
        </p:nvSpPr>
        <p:spPr>
          <a:xfrm>
            <a:off x="1003467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5"/>
          <p:cNvSpPr/>
          <p:nvPr/>
        </p:nvSpPr>
        <p:spPr>
          <a:xfrm>
            <a:off x="919213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5"/>
          <p:cNvSpPr/>
          <p:nvPr/>
        </p:nvSpPr>
        <p:spPr>
          <a:xfrm>
            <a:off x="11719750"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5"/>
          <p:cNvSpPr/>
          <p:nvPr/>
        </p:nvSpPr>
        <p:spPr>
          <a:xfrm>
            <a:off x="10877211" y="117719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5"/>
          <p:cNvSpPr/>
          <p:nvPr/>
        </p:nvSpPr>
        <p:spPr>
          <a:xfrm rot="-5400000">
            <a:off x="60211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5"/>
          <p:cNvSpPr/>
          <p:nvPr/>
        </p:nvSpPr>
        <p:spPr>
          <a:xfrm rot="-5400000">
            <a:off x="9659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5"/>
          <p:cNvSpPr/>
          <p:nvPr/>
        </p:nvSpPr>
        <p:spPr>
          <a:xfrm rot="-5400000">
            <a:off x="18084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5"/>
          <p:cNvSpPr/>
          <p:nvPr/>
        </p:nvSpPr>
        <p:spPr>
          <a:xfrm rot="-5400000">
            <a:off x="265102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5"/>
          <p:cNvSpPr/>
          <p:nvPr/>
        </p:nvSpPr>
        <p:spPr>
          <a:xfrm rot="-5400000">
            <a:off x="349356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5"/>
          <p:cNvSpPr/>
          <p:nvPr/>
        </p:nvSpPr>
        <p:spPr>
          <a:xfrm rot="-5400000">
            <a:off x="43361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5"/>
          <p:cNvSpPr/>
          <p:nvPr/>
        </p:nvSpPr>
        <p:spPr>
          <a:xfrm rot="-5400000">
            <a:off x="51786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5"/>
          <p:cNvSpPr/>
          <p:nvPr/>
        </p:nvSpPr>
        <p:spPr>
          <a:xfrm rot="-5400000">
            <a:off x="770626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5"/>
          <p:cNvSpPr/>
          <p:nvPr/>
        </p:nvSpPr>
        <p:spPr>
          <a:xfrm rot="-5400000">
            <a:off x="686372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5"/>
          <p:cNvSpPr/>
          <p:nvPr/>
        </p:nvSpPr>
        <p:spPr>
          <a:xfrm rot="-5400000">
            <a:off x="939134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5"/>
          <p:cNvSpPr/>
          <p:nvPr/>
        </p:nvSpPr>
        <p:spPr>
          <a:xfrm rot="-5400000">
            <a:off x="85488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5"/>
          <p:cNvSpPr/>
          <p:nvPr/>
        </p:nvSpPr>
        <p:spPr>
          <a:xfrm rot="-5400000">
            <a:off x="11076421"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25"/>
          <p:cNvSpPr/>
          <p:nvPr/>
        </p:nvSpPr>
        <p:spPr>
          <a:xfrm rot="-5400000">
            <a:off x="1023388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5"/>
          <p:cNvSpPr/>
          <p:nvPr/>
        </p:nvSpPr>
        <p:spPr>
          <a:xfrm rot="-5400000">
            <a:off x="123402" y="1375727"/>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25"/>
          <p:cNvSpPr/>
          <p:nvPr/>
        </p:nvSpPr>
        <p:spPr>
          <a:xfrm rot="-5400000">
            <a:off x="11760002" y="1531078"/>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3"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1"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6"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5"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0"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25"/>
          <p:cNvSpPr/>
          <p:nvPr/>
        </p:nvSpPr>
        <p:spPr>
          <a:xfrm>
            <a:off x="70866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25"/>
          <p:cNvSpPr/>
          <p:nvPr/>
        </p:nvSpPr>
        <p:spPr>
          <a:xfrm>
            <a:off x="3463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25"/>
          <p:cNvSpPr/>
          <p:nvPr/>
        </p:nvSpPr>
        <p:spPr>
          <a:xfrm>
            <a:off x="11888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5"/>
          <p:cNvSpPr/>
          <p:nvPr/>
        </p:nvSpPr>
        <p:spPr>
          <a:xfrm>
            <a:off x="20314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5"/>
          <p:cNvSpPr/>
          <p:nvPr/>
        </p:nvSpPr>
        <p:spPr>
          <a:xfrm>
            <a:off x="28739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5"/>
          <p:cNvSpPr/>
          <p:nvPr/>
        </p:nvSpPr>
        <p:spPr>
          <a:xfrm>
            <a:off x="371649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5"/>
          <p:cNvSpPr/>
          <p:nvPr/>
        </p:nvSpPr>
        <p:spPr>
          <a:xfrm>
            <a:off x="45590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5"/>
          <p:cNvSpPr/>
          <p:nvPr/>
        </p:nvSpPr>
        <p:spPr>
          <a:xfrm>
            <a:off x="54015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5"/>
          <p:cNvSpPr/>
          <p:nvPr/>
        </p:nvSpPr>
        <p:spPr>
          <a:xfrm>
            <a:off x="62441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5"/>
          <p:cNvSpPr/>
          <p:nvPr/>
        </p:nvSpPr>
        <p:spPr>
          <a:xfrm>
            <a:off x="877173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5"/>
          <p:cNvSpPr/>
          <p:nvPr/>
        </p:nvSpPr>
        <p:spPr>
          <a:xfrm>
            <a:off x="792919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5"/>
          <p:cNvSpPr/>
          <p:nvPr/>
        </p:nvSpPr>
        <p:spPr>
          <a:xfrm>
            <a:off x="1045681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5"/>
          <p:cNvSpPr/>
          <p:nvPr/>
        </p:nvSpPr>
        <p:spPr>
          <a:xfrm>
            <a:off x="961427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5"/>
          <p:cNvSpPr/>
          <p:nvPr/>
        </p:nvSpPr>
        <p:spPr>
          <a:xfrm>
            <a:off x="11299353" y="159651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5"/>
          <p:cNvSpPr/>
          <p:nvPr/>
        </p:nvSpPr>
        <p:spPr>
          <a:xfrm rot="-5400000">
            <a:off x="64427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5"/>
          <p:cNvSpPr/>
          <p:nvPr/>
        </p:nvSpPr>
        <p:spPr>
          <a:xfrm rot="-5400000">
            <a:off x="-148774" y="1946410"/>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5"/>
          <p:cNvSpPr/>
          <p:nvPr/>
        </p:nvSpPr>
        <p:spPr>
          <a:xfrm rot="-5400000">
            <a:off x="13875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5"/>
          <p:cNvSpPr/>
          <p:nvPr/>
        </p:nvSpPr>
        <p:spPr>
          <a:xfrm rot="-5400000">
            <a:off x="22300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5"/>
          <p:cNvSpPr/>
          <p:nvPr/>
        </p:nvSpPr>
        <p:spPr>
          <a:xfrm rot="-5400000">
            <a:off x="307261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5"/>
          <p:cNvSpPr/>
          <p:nvPr/>
        </p:nvSpPr>
        <p:spPr>
          <a:xfrm rot="-5400000">
            <a:off x="391515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5"/>
          <p:cNvSpPr/>
          <p:nvPr/>
        </p:nvSpPr>
        <p:spPr>
          <a:xfrm rot="-5400000">
            <a:off x="47576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5"/>
          <p:cNvSpPr/>
          <p:nvPr/>
        </p:nvSpPr>
        <p:spPr>
          <a:xfrm rot="-5400000">
            <a:off x="56002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5"/>
          <p:cNvSpPr/>
          <p:nvPr/>
        </p:nvSpPr>
        <p:spPr>
          <a:xfrm rot="-5400000">
            <a:off x="812785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5"/>
          <p:cNvSpPr/>
          <p:nvPr/>
        </p:nvSpPr>
        <p:spPr>
          <a:xfrm rot="-5400000">
            <a:off x="728531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5"/>
          <p:cNvSpPr/>
          <p:nvPr/>
        </p:nvSpPr>
        <p:spPr>
          <a:xfrm rot="-5400000">
            <a:off x="981293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5"/>
          <p:cNvSpPr/>
          <p:nvPr/>
        </p:nvSpPr>
        <p:spPr>
          <a:xfrm rot="-5400000">
            <a:off x="89703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5"/>
          <p:cNvSpPr/>
          <p:nvPr/>
        </p:nvSpPr>
        <p:spPr>
          <a:xfrm rot="-5400000">
            <a:off x="11498011"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5"/>
          <p:cNvSpPr/>
          <p:nvPr/>
        </p:nvSpPr>
        <p:spPr>
          <a:xfrm rot="-5400000">
            <a:off x="1065547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5"/>
          <p:cNvSpPr/>
          <p:nvPr/>
        </p:nvSpPr>
        <p:spPr>
          <a:xfrm rot="-5400000">
            <a:off x="544992" y="1797636"/>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5"/>
          <p:cNvSpPr/>
          <p:nvPr/>
        </p:nvSpPr>
        <p:spPr>
          <a:xfrm>
            <a:off x="66645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5"/>
          <p:cNvSpPr/>
          <p:nvPr/>
        </p:nvSpPr>
        <p:spPr>
          <a:xfrm>
            <a:off x="7667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5"/>
          <p:cNvSpPr/>
          <p:nvPr/>
        </p:nvSpPr>
        <p:spPr>
          <a:xfrm>
            <a:off x="16092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5"/>
          <p:cNvSpPr/>
          <p:nvPr/>
        </p:nvSpPr>
        <p:spPr>
          <a:xfrm>
            <a:off x="24518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5"/>
          <p:cNvSpPr/>
          <p:nvPr/>
        </p:nvSpPr>
        <p:spPr>
          <a:xfrm>
            <a:off x="329435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5"/>
          <p:cNvSpPr/>
          <p:nvPr/>
        </p:nvSpPr>
        <p:spPr>
          <a:xfrm>
            <a:off x="413689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5"/>
          <p:cNvSpPr/>
          <p:nvPr/>
        </p:nvSpPr>
        <p:spPr>
          <a:xfrm>
            <a:off x="49794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5"/>
          <p:cNvSpPr/>
          <p:nvPr/>
        </p:nvSpPr>
        <p:spPr>
          <a:xfrm>
            <a:off x="58219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5"/>
          <p:cNvSpPr/>
          <p:nvPr/>
        </p:nvSpPr>
        <p:spPr>
          <a:xfrm>
            <a:off x="834959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5"/>
          <p:cNvSpPr/>
          <p:nvPr/>
        </p:nvSpPr>
        <p:spPr>
          <a:xfrm>
            <a:off x="750705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5"/>
          <p:cNvSpPr/>
          <p:nvPr/>
        </p:nvSpPr>
        <p:spPr>
          <a:xfrm>
            <a:off x="1003467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5"/>
          <p:cNvSpPr/>
          <p:nvPr/>
        </p:nvSpPr>
        <p:spPr>
          <a:xfrm>
            <a:off x="919213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5"/>
          <p:cNvSpPr/>
          <p:nvPr/>
        </p:nvSpPr>
        <p:spPr>
          <a:xfrm>
            <a:off x="11719750"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5"/>
          <p:cNvSpPr/>
          <p:nvPr/>
        </p:nvSpPr>
        <p:spPr>
          <a:xfrm>
            <a:off x="10877211" y="2019794"/>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5"/>
          <p:cNvSpPr/>
          <p:nvPr/>
        </p:nvSpPr>
        <p:spPr>
          <a:xfrm rot="-5400000">
            <a:off x="60211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5"/>
          <p:cNvSpPr/>
          <p:nvPr/>
        </p:nvSpPr>
        <p:spPr>
          <a:xfrm rot="-5400000">
            <a:off x="9659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5"/>
          <p:cNvSpPr/>
          <p:nvPr/>
        </p:nvSpPr>
        <p:spPr>
          <a:xfrm rot="-5400000">
            <a:off x="18084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5"/>
          <p:cNvSpPr/>
          <p:nvPr/>
        </p:nvSpPr>
        <p:spPr>
          <a:xfrm rot="-5400000">
            <a:off x="265102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5"/>
          <p:cNvSpPr/>
          <p:nvPr/>
        </p:nvSpPr>
        <p:spPr>
          <a:xfrm rot="-5400000">
            <a:off x="349356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5"/>
          <p:cNvSpPr/>
          <p:nvPr/>
        </p:nvSpPr>
        <p:spPr>
          <a:xfrm rot="-5400000">
            <a:off x="43361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5"/>
          <p:cNvSpPr/>
          <p:nvPr/>
        </p:nvSpPr>
        <p:spPr>
          <a:xfrm rot="-5400000">
            <a:off x="51786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5"/>
          <p:cNvSpPr/>
          <p:nvPr/>
        </p:nvSpPr>
        <p:spPr>
          <a:xfrm rot="-5400000">
            <a:off x="770626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5"/>
          <p:cNvSpPr/>
          <p:nvPr/>
        </p:nvSpPr>
        <p:spPr>
          <a:xfrm rot="-5400000">
            <a:off x="686372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5"/>
          <p:cNvSpPr/>
          <p:nvPr/>
        </p:nvSpPr>
        <p:spPr>
          <a:xfrm rot="-5400000">
            <a:off x="939134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5"/>
          <p:cNvSpPr/>
          <p:nvPr/>
        </p:nvSpPr>
        <p:spPr>
          <a:xfrm rot="-5400000">
            <a:off x="85488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5"/>
          <p:cNvSpPr/>
          <p:nvPr/>
        </p:nvSpPr>
        <p:spPr>
          <a:xfrm rot="-5400000">
            <a:off x="11076421"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5"/>
          <p:cNvSpPr/>
          <p:nvPr/>
        </p:nvSpPr>
        <p:spPr>
          <a:xfrm rot="-5400000">
            <a:off x="1023388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5"/>
          <p:cNvSpPr/>
          <p:nvPr/>
        </p:nvSpPr>
        <p:spPr>
          <a:xfrm rot="-5400000">
            <a:off x="123402" y="221832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5"/>
          <p:cNvSpPr/>
          <p:nvPr/>
        </p:nvSpPr>
        <p:spPr>
          <a:xfrm rot="-5400000">
            <a:off x="11760003" y="2373673"/>
            <a:ext cx="595780" cy="268215"/>
          </a:xfrm>
          <a:custGeom>
            <a:avLst/>
            <a:gdLst/>
            <a:ahLst/>
            <a:cxnLst/>
            <a:rect l="l" t="t" r="r" b="b"/>
            <a:pathLst>
              <a:path w="595780"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0"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5"/>
          <p:cNvSpPr/>
          <p:nvPr/>
        </p:nvSpPr>
        <p:spPr>
          <a:xfrm>
            <a:off x="70866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5"/>
          <p:cNvSpPr/>
          <p:nvPr/>
        </p:nvSpPr>
        <p:spPr>
          <a:xfrm>
            <a:off x="3463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5"/>
          <p:cNvSpPr/>
          <p:nvPr/>
        </p:nvSpPr>
        <p:spPr>
          <a:xfrm>
            <a:off x="11888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5"/>
          <p:cNvSpPr/>
          <p:nvPr/>
        </p:nvSpPr>
        <p:spPr>
          <a:xfrm>
            <a:off x="20314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5"/>
          <p:cNvSpPr/>
          <p:nvPr/>
        </p:nvSpPr>
        <p:spPr>
          <a:xfrm>
            <a:off x="28739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5"/>
          <p:cNvSpPr/>
          <p:nvPr/>
        </p:nvSpPr>
        <p:spPr>
          <a:xfrm>
            <a:off x="371649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5"/>
          <p:cNvSpPr/>
          <p:nvPr/>
        </p:nvSpPr>
        <p:spPr>
          <a:xfrm>
            <a:off x="45590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5"/>
          <p:cNvSpPr/>
          <p:nvPr/>
        </p:nvSpPr>
        <p:spPr>
          <a:xfrm>
            <a:off x="54015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5"/>
          <p:cNvSpPr/>
          <p:nvPr/>
        </p:nvSpPr>
        <p:spPr>
          <a:xfrm>
            <a:off x="62441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5"/>
          <p:cNvSpPr/>
          <p:nvPr/>
        </p:nvSpPr>
        <p:spPr>
          <a:xfrm>
            <a:off x="877173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5"/>
          <p:cNvSpPr/>
          <p:nvPr/>
        </p:nvSpPr>
        <p:spPr>
          <a:xfrm>
            <a:off x="792919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5"/>
          <p:cNvSpPr/>
          <p:nvPr/>
        </p:nvSpPr>
        <p:spPr>
          <a:xfrm>
            <a:off x="1045681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5"/>
          <p:cNvSpPr/>
          <p:nvPr/>
        </p:nvSpPr>
        <p:spPr>
          <a:xfrm>
            <a:off x="961427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5"/>
          <p:cNvSpPr/>
          <p:nvPr/>
        </p:nvSpPr>
        <p:spPr>
          <a:xfrm>
            <a:off x="11299353" y="243911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5"/>
          <p:cNvSpPr/>
          <p:nvPr/>
        </p:nvSpPr>
        <p:spPr>
          <a:xfrm rot="-5400000">
            <a:off x="64427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5"/>
          <p:cNvSpPr/>
          <p:nvPr/>
        </p:nvSpPr>
        <p:spPr>
          <a:xfrm rot="-5400000">
            <a:off x="-148774" y="2795083"/>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5"/>
          <p:cNvSpPr/>
          <p:nvPr/>
        </p:nvSpPr>
        <p:spPr>
          <a:xfrm rot="-5400000">
            <a:off x="13875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5"/>
          <p:cNvSpPr/>
          <p:nvPr/>
        </p:nvSpPr>
        <p:spPr>
          <a:xfrm rot="-5400000">
            <a:off x="22300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5"/>
          <p:cNvSpPr/>
          <p:nvPr/>
        </p:nvSpPr>
        <p:spPr>
          <a:xfrm rot="-5400000">
            <a:off x="307261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5"/>
          <p:cNvSpPr/>
          <p:nvPr/>
        </p:nvSpPr>
        <p:spPr>
          <a:xfrm rot="-5400000">
            <a:off x="391515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5"/>
          <p:cNvSpPr/>
          <p:nvPr/>
        </p:nvSpPr>
        <p:spPr>
          <a:xfrm rot="-5400000">
            <a:off x="47576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5"/>
          <p:cNvSpPr/>
          <p:nvPr/>
        </p:nvSpPr>
        <p:spPr>
          <a:xfrm rot="-5400000">
            <a:off x="56002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5"/>
          <p:cNvSpPr/>
          <p:nvPr/>
        </p:nvSpPr>
        <p:spPr>
          <a:xfrm rot="-5400000">
            <a:off x="812785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5"/>
          <p:cNvSpPr/>
          <p:nvPr/>
        </p:nvSpPr>
        <p:spPr>
          <a:xfrm rot="-5400000">
            <a:off x="728531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5"/>
          <p:cNvSpPr/>
          <p:nvPr/>
        </p:nvSpPr>
        <p:spPr>
          <a:xfrm rot="-5400000">
            <a:off x="981293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5"/>
          <p:cNvSpPr/>
          <p:nvPr/>
        </p:nvSpPr>
        <p:spPr>
          <a:xfrm rot="-5400000">
            <a:off x="89703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5"/>
          <p:cNvSpPr/>
          <p:nvPr/>
        </p:nvSpPr>
        <p:spPr>
          <a:xfrm rot="-5400000">
            <a:off x="11498011"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5"/>
          <p:cNvSpPr/>
          <p:nvPr/>
        </p:nvSpPr>
        <p:spPr>
          <a:xfrm rot="-5400000">
            <a:off x="1065547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5"/>
          <p:cNvSpPr/>
          <p:nvPr/>
        </p:nvSpPr>
        <p:spPr>
          <a:xfrm rot="-5400000">
            <a:off x="544992" y="264630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5"/>
          <p:cNvSpPr/>
          <p:nvPr/>
        </p:nvSpPr>
        <p:spPr>
          <a:xfrm>
            <a:off x="66645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5"/>
          <p:cNvSpPr/>
          <p:nvPr/>
        </p:nvSpPr>
        <p:spPr>
          <a:xfrm>
            <a:off x="7667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5"/>
          <p:cNvSpPr/>
          <p:nvPr/>
        </p:nvSpPr>
        <p:spPr>
          <a:xfrm>
            <a:off x="16092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5"/>
          <p:cNvSpPr/>
          <p:nvPr/>
        </p:nvSpPr>
        <p:spPr>
          <a:xfrm>
            <a:off x="24518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5"/>
          <p:cNvSpPr/>
          <p:nvPr/>
        </p:nvSpPr>
        <p:spPr>
          <a:xfrm>
            <a:off x="329435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5"/>
          <p:cNvSpPr/>
          <p:nvPr/>
        </p:nvSpPr>
        <p:spPr>
          <a:xfrm>
            <a:off x="413689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5"/>
          <p:cNvSpPr/>
          <p:nvPr/>
        </p:nvSpPr>
        <p:spPr>
          <a:xfrm>
            <a:off x="49794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5"/>
          <p:cNvSpPr/>
          <p:nvPr/>
        </p:nvSpPr>
        <p:spPr>
          <a:xfrm>
            <a:off x="58219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5"/>
          <p:cNvSpPr/>
          <p:nvPr/>
        </p:nvSpPr>
        <p:spPr>
          <a:xfrm>
            <a:off x="834959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5"/>
          <p:cNvSpPr/>
          <p:nvPr/>
        </p:nvSpPr>
        <p:spPr>
          <a:xfrm>
            <a:off x="750705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5"/>
          <p:cNvSpPr/>
          <p:nvPr/>
        </p:nvSpPr>
        <p:spPr>
          <a:xfrm>
            <a:off x="1003467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5"/>
          <p:cNvSpPr/>
          <p:nvPr/>
        </p:nvSpPr>
        <p:spPr>
          <a:xfrm>
            <a:off x="919213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5"/>
          <p:cNvSpPr/>
          <p:nvPr/>
        </p:nvSpPr>
        <p:spPr>
          <a:xfrm>
            <a:off x="11719750"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5"/>
          <p:cNvSpPr/>
          <p:nvPr/>
        </p:nvSpPr>
        <p:spPr>
          <a:xfrm>
            <a:off x="10877211" y="2868467"/>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5"/>
          <p:cNvSpPr/>
          <p:nvPr/>
        </p:nvSpPr>
        <p:spPr>
          <a:xfrm rot="-5400000">
            <a:off x="60211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5"/>
          <p:cNvSpPr/>
          <p:nvPr/>
        </p:nvSpPr>
        <p:spPr>
          <a:xfrm rot="-5400000">
            <a:off x="9659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5"/>
          <p:cNvSpPr/>
          <p:nvPr/>
        </p:nvSpPr>
        <p:spPr>
          <a:xfrm rot="-5400000">
            <a:off x="18084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5"/>
          <p:cNvSpPr/>
          <p:nvPr/>
        </p:nvSpPr>
        <p:spPr>
          <a:xfrm rot="-5400000">
            <a:off x="265102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5"/>
          <p:cNvSpPr/>
          <p:nvPr/>
        </p:nvSpPr>
        <p:spPr>
          <a:xfrm rot="-5400000">
            <a:off x="349356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5"/>
          <p:cNvSpPr/>
          <p:nvPr/>
        </p:nvSpPr>
        <p:spPr>
          <a:xfrm rot="-5400000">
            <a:off x="43361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5"/>
          <p:cNvSpPr/>
          <p:nvPr/>
        </p:nvSpPr>
        <p:spPr>
          <a:xfrm rot="-5400000">
            <a:off x="51786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5"/>
          <p:cNvSpPr/>
          <p:nvPr/>
        </p:nvSpPr>
        <p:spPr>
          <a:xfrm rot="-5400000">
            <a:off x="770626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5"/>
          <p:cNvSpPr/>
          <p:nvPr/>
        </p:nvSpPr>
        <p:spPr>
          <a:xfrm rot="-5400000">
            <a:off x="686372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5"/>
          <p:cNvSpPr/>
          <p:nvPr/>
        </p:nvSpPr>
        <p:spPr>
          <a:xfrm rot="-5400000">
            <a:off x="939134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5"/>
          <p:cNvSpPr/>
          <p:nvPr/>
        </p:nvSpPr>
        <p:spPr>
          <a:xfrm rot="-5400000">
            <a:off x="85488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5"/>
          <p:cNvSpPr/>
          <p:nvPr/>
        </p:nvSpPr>
        <p:spPr>
          <a:xfrm rot="-5400000">
            <a:off x="11076421"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5"/>
          <p:cNvSpPr/>
          <p:nvPr/>
        </p:nvSpPr>
        <p:spPr>
          <a:xfrm rot="-5400000">
            <a:off x="1023388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5"/>
          <p:cNvSpPr/>
          <p:nvPr/>
        </p:nvSpPr>
        <p:spPr>
          <a:xfrm rot="-5400000">
            <a:off x="123402" y="3068579"/>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5"/>
          <p:cNvSpPr/>
          <p:nvPr/>
        </p:nvSpPr>
        <p:spPr>
          <a:xfrm rot="-5400000">
            <a:off x="11760002" y="3223930"/>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7" y="250112"/>
                  <a:pt x="155376" y="250112"/>
                </a:cubicBezTo>
                <a:cubicBezTo>
                  <a:pt x="174454" y="249746"/>
                  <a:pt x="198601" y="254980"/>
                  <a:pt x="211458" y="268141"/>
                </a:cubicBezTo>
                <a:cubicBezTo>
                  <a:pt x="215885"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6"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59" y="254779"/>
                  <a:pt x="246352" y="254786"/>
                </a:cubicBezTo>
                <a:cubicBezTo>
                  <a:pt x="246344" y="254794"/>
                  <a:pt x="246337" y="254801"/>
                  <a:pt x="246329" y="254808"/>
                </a:cubicBezTo>
                <a:lnTo>
                  <a:pt x="238101" y="246581"/>
                </a:lnTo>
                <a:lnTo>
                  <a:pt x="223742" y="268215"/>
                </a:lnTo>
                <a:lnTo>
                  <a:pt x="190546" y="268215"/>
                </a:lnTo>
                <a:cubicBezTo>
                  <a:pt x="181969" y="262570"/>
                  <a:pt x="170130" y="261374"/>
                  <a:pt x="154813" y="261668"/>
                </a:cubicBezTo>
                <a:cubicBezTo>
                  <a:pt x="121806" y="261668"/>
                  <a:pt x="92467" y="245961"/>
                  <a:pt x="74178"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89" y="195895"/>
                  <a:pt x="53000" y="178457"/>
                  <a:pt x="53000" y="159854"/>
                </a:cubicBezTo>
                <a:cubicBezTo>
                  <a:pt x="53000" y="132604"/>
                  <a:pt x="63706" y="107854"/>
                  <a:pt x="81286" y="89721"/>
                </a:cubicBezTo>
                <a:lnTo>
                  <a:pt x="81286" y="89721"/>
                </a:ln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lnTo>
                  <a:pt x="297890" y="0"/>
                </a:ln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5"/>
          <p:cNvSpPr/>
          <p:nvPr/>
        </p:nvSpPr>
        <p:spPr>
          <a:xfrm>
            <a:off x="70866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25"/>
          <p:cNvSpPr/>
          <p:nvPr/>
        </p:nvSpPr>
        <p:spPr>
          <a:xfrm>
            <a:off x="3463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25"/>
          <p:cNvSpPr/>
          <p:nvPr/>
        </p:nvSpPr>
        <p:spPr>
          <a:xfrm>
            <a:off x="11888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25"/>
          <p:cNvSpPr/>
          <p:nvPr/>
        </p:nvSpPr>
        <p:spPr>
          <a:xfrm>
            <a:off x="20314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5"/>
          <p:cNvSpPr/>
          <p:nvPr/>
        </p:nvSpPr>
        <p:spPr>
          <a:xfrm>
            <a:off x="28739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5"/>
          <p:cNvSpPr/>
          <p:nvPr/>
        </p:nvSpPr>
        <p:spPr>
          <a:xfrm>
            <a:off x="371649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5"/>
          <p:cNvSpPr/>
          <p:nvPr/>
        </p:nvSpPr>
        <p:spPr>
          <a:xfrm>
            <a:off x="45590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5"/>
          <p:cNvSpPr/>
          <p:nvPr/>
        </p:nvSpPr>
        <p:spPr>
          <a:xfrm>
            <a:off x="54015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5"/>
          <p:cNvSpPr/>
          <p:nvPr/>
        </p:nvSpPr>
        <p:spPr>
          <a:xfrm>
            <a:off x="62441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5"/>
          <p:cNvSpPr/>
          <p:nvPr/>
        </p:nvSpPr>
        <p:spPr>
          <a:xfrm>
            <a:off x="877173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5"/>
          <p:cNvSpPr/>
          <p:nvPr/>
        </p:nvSpPr>
        <p:spPr>
          <a:xfrm>
            <a:off x="792919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25"/>
          <p:cNvSpPr/>
          <p:nvPr/>
        </p:nvSpPr>
        <p:spPr>
          <a:xfrm>
            <a:off x="1045681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5"/>
          <p:cNvSpPr/>
          <p:nvPr/>
        </p:nvSpPr>
        <p:spPr>
          <a:xfrm>
            <a:off x="961427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25"/>
          <p:cNvSpPr/>
          <p:nvPr/>
        </p:nvSpPr>
        <p:spPr>
          <a:xfrm>
            <a:off x="11299353" y="328936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25"/>
          <p:cNvSpPr/>
          <p:nvPr/>
        </p:nvSpPr>
        <p:spPr>
          <a:xfrm rot="-5400000">
            <a:off x="64427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5"/>
          <p:cNvSpPr/>
          <p:nvPr/>
        </p:nvSpPr>
        <p:spPr>
          <a:xfrm rot="-5400000">
            <a:off x="-148774" y="3639262"/>
            <a:ext cx="612648" cy="315100"/>
          </a:xfrm>
          <a:custGeom>
            <a:avLst/>
            <a:gdLst/>
            <a:ahLst/>
            <a:cxnLst/>
            <a:rect l="l" t="t" r="r" b="b"/>
            <a:pathLst>
              <a:path w="612648" h="315100" extrusionOk="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5"/>
          <p:cNvSpPr/>
          <p:nvPr/>
        </p:nvSpPr>
        <p:spPr>
          <a:xfrm rot="-5400000">
            <a:off x="13875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5"/>
          <p:cNvSpPr/>
          <p:nvPr/>
        </p:nvSpPr>
        <p:spPr>
          <a:xfrm rot="-5400000">
            <a:off x="22300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5"/>
          <p:cNvSpPr/>
          <p:nvPr/>
        </p:nvSpPr>
        <p:spPr>
          <a:xfrm rot="-5400000">
            <a:off x="307261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5"/>
          <p:cNvSpPr/>
          <p:nvPr/>
        </p:nvSpPr>
        <p:spPr>
          <a:xfrm rot="-5400000">
            <a:off x="391515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5"/>
          <p:cNvSpPr/>
          <p:nvPr/>
        </p:nvSpPr>
        <p:spPr>
          <a:xfrm rot="-5400000">
            <a:off x="47576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25"/>
          <p:cNvSpPr/>
          <p:nvPr/>
        </p:nvSpPr>
        <p:spPr>
          <a:xfrm rot="-5400000">
            <a:off x="56002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25"/>
          <p:cNvSpPr/>
          <p:nvPr/>
        </p:nvSpPr>
        <p:spPr>
          <a:xfrm rot="-5400000">
            <a:off x="812785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5"/>
          <p:cNvSpPr/>
          <p:nvPr/>
        </p:nvSpPr>
        <p:spPr>
          <a:xfrm rot="-5400000">
            <a:off x="728531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25"/>
          <p:cNvSpPr/>
          <p:nvPr/>
        </p:nvSpPr>
        <p:spPr>
          <a:xfrm rot="-5400000">
            <a:off x="981293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5"/>
          <p:cNvSpPr/>
          <p:nvPr/>
        </p:nvSpPr>
        <p:spPr>
          <a:xfrm rot="-5400000">
            <a:off x="89703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5"/>
          <p:cNvSpPr/>
          <p:nvPr/>
        </p:nvSpPr>
        <p:spPr>
          <a:xfrm rot="-5400000">
            <a:off x="11498011"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5"/>
          <p:cNvSpPr/>
          <p:nvPr/>
        </p:nvSpPr>
        <p:spPr>
          <a:xfrm rot="-5400000">
            <a:off x="1065547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5"/>
          <p:cNvSpPr/>
          <p:nvPr/>
        </p:nvSpPr>
        <p:spPr>
          <a:xfrm rot="-5400000">
            <a:off x="544992" y="3490488"/>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5"/>
          <p:cNvSpPr/>
          <p:nvPr/>
        </p:nvSpPr>
        <p:spPr>
          <a:xfrm>
            <a:off x="66645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5"/>
          <p:cNvSpPr/>
          <p:nvPr/>
        </p:nvSpPr>
        <p:spPr>
          <a:xfrm>
            <a:off x="7667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5"/>
          <p:cNvSpPr/>
          <p:nvPr/>
        </p:nvSpPr>
        <p:spPr>
          <a:xfrm>
            <a:off x="16092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5"/>
          <p:cNvSpPr/>
          <p:nvPr/>
        </p:nvSpPr>
        <p:spPr>
          <a:xfrm>
            <a:off x="24518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5"/>
          <p:cNvSpPr/>
          <p:nvPr/>
        </p:nvSpPr>
        <p:spPr>
          <a:xfrm>
            <a:off x="329435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5"/>
          <p:cNvSpPr/>
          <p:nvPr/>
        </p:nvSpPr>
        <p:spPr>
          <a:xfrm>
            <a:off x="413689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5"/>
          <p:cNvSpPr/>
          <p:nvPr/>
        </p:nvSpPr>
        <p:spPr>
          <a:xfrm>
            <a:off x="49794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5"/>
          <p:cNvSpPr/>
          <p:nvPr/>
        </p:nvSpPr>
        <p:spPr>
          <a:xfrm>
            <a:off x="58219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25"/>
          <p:cNvSpPr/>
          <p:nvPr/>
        </p:nvSpPr>
        <p:spPr>
          <a:xfrm>
            <a:off x="834959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5"/>
          <p:cNvSpPr/>
          <p:nvPr/>
        </p:nvSpPr>
        <p:spPr>
          <a:xfrm>
            <a:off x="750705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5"/>
          <p:cNvSpPr/>
          <p:nvPr/>
        </p:nvSpPr>
        <p:spPr>
          <a:xfrm>
            <a:off x="1003467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5"/>
          <p:cNvSpPr/>
          <p:nvPr/>
        </p:nvSpPr>
        <p:spPr>
          <a:xfrm>
            <a:off x="919213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5"/>
          <p:cNvSpPr/>
          <p:nvPr/>
        </p:nvSpPr>
        <p:spPr>
          <a:xfrm>
            <a:off x="11719750"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5"/>
          <p:cNvSpPr/>
          <p:nvPr/>
        </p:nvSpPr>
        <p:spPr>
          <a:xfrm>
            <a:off x="10877211" y="3712646"/>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5"/>
          <p:cNvSpPr/>
          <p:nvPr/>
        </p:nvSpPr>
        <p:spPr>
          <a:xfrm rot="-5400000">
            <a:off x="60211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5"/>
          <p:cNvSpPr/>
          <p:nvPr/>
        </p:nvSpPr>
        <p:spPr>
          <a:xfrm rot="-5400000">
            <a:off x="9659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5"/>
          <p:cNvSpPr/>
          <p:nvPr/>
        </p:nvSpPr>
        <p:spPr>
          <a:xfrm rot="-5400000">
            <a:off x="18084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25"/>
          <p:cNvSpPr/>
          <p:nvPr/>
        </p:nvSpPr>
        <p:spPr>
          <a:xfrm rot="-5400000">
            <a:off x="265102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5"/>
          <p:cNvSpPr/>
          <p:nvPr/>
        </p:nvSpPr>
        <p:spPr>
          <a:xfrm rot="-5400000">
            <a:off x="349356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5"/>
          <p:cNvSpPr/>
          <p:nvPr/>
        </p:nvSpPr>
        <p:spPr>
          <a:xfrm rot="-5400000">
            <a:off x="43361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5"/>
          <p:cNvSpPr/>
          <p:nvPr/>
        </p:nvSpPr>
        <p:spPr>
          <a:xfrm rot="-5400000">
            <a:off x="51786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5"/>
          <p:cNvSpPr/>
          <p:nvPr/>
        </p:nvSpPr>
        <p:spPr>
          <a:xfrm rot="-5400000">
            <a:off x="770626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25"/>
          <p:cNvSpPr/>
          <p:nvPr/>
        </p:nvSpPr>
        <p:spPr>
          <a:xfrm rot="-5400000">
            <a:off x="686372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25"/>
          <p:cNvSpPr/>
          <p:nvPr/>
        </p:nvSpPr>
        <p:spPr>
          <a:xfrm rot="-5400000">
            <a:off x="939134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25"/>
          <p:cNvSpPr/>
          <p:nvPr/>
        </p:nvSpPr>
        <p:spPr>
          <a:xfrm rot="-5400000">
            <a:off x="85488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25"/>
          <p:cNvSpPr/>
          <p:nvPr/>
        </p:nvSpPr>
        <p:spPr>
          <a:xfrm rot="-5400000">
            <a:off x="11076421"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5"/>
          <p:cNvSpPr/>
          <p:nvPr/>
        </p:nvSpPr>
        <p:spPr>
          <a:xfrm rot="-5400000">
            <a:off x="1023388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5"/>
          <p:cNvSpPr/>
          <p:nvPr/>
        </p:nvSpPr>
        <p:spPr>
          <a:xfrm rot="-5400000">
            <a:off x="123402" y="3914584"/>
            <a:ext cx="612648" cy="612648"/>
          </a:xfrm>
          <a:custGeom>
            <a:avLst/>
            <a:gdLst/>
            <a:ahLst/>
            <a:cxnLst/>
            <a:rect l="l" t="t" r="r" b="b"/>
            <a:pathLst>
              <a:path w="3699724" h="3699725" extrusionOk="0">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5"/>
          <p:cNvSpPr/>
          <p:nvPr/>
        </p:nvSpPr>
        <p:spPr>
          <a:xfrm rot="-5400000">
            <a:off x="11760002" y="4069935"/>
            <a:ext cx="595781" cy="268215"/>
          </a:xfrm>
          <a:custGeom>
            <a:avLst/>
            <a:gdLst/>
            <a:ahLst/>
            <a:cxnLst/>
            <a:rect l="l" t="t" r="r" b="b"/>
            <a:pathLst>
              <a:path w="595781" h="268215" extrusionOk="0">
                <a:moveTo>
                  <a:pt x="230951" y="239431"/>
                </a:moveTo>
                <a:lnTo>
                  <a:pt x="89396" y="97876"/>
                </a:lnTo>
                <a:cubicBezTo>
                  <a:pt x="74075" y="113887"/>
                  <a:pt x="64809" y="135634"/>
                  <a:pt x="64809" y="159544"/>
                </a:cubicBezTo>
                <a:cubicBezTo>
                  <a:pt x="64809" y="209563"/>
                  <a:pt x="105358" y="250112"/>
                  <a:pt x="155376" y="250112"/>
                </a:cubicBezTo>
                <a:cubicBezTo>
                  <a:pt x="174455" y="249746"/>
                  <a:pt x="198601" y="254980"/>
                  <a:pt x="211458" y="268141"/>
                </a:cubicBezTo>
                <a:cubicBezTo>
                  <a:pt x="215886" y="257686"/>
                  <a:pt x="222436" y="247948"/>
                  <a:pt x="230951" y="239431"/>
                </a:cubicBezTo>
                <a:close/>
                <a:moveTo>
                  <a:pt x="259706" y="219892"/>
                </a:moveTo>
                <a:cubicBezTo>
                  <a:pt x="246546" y="207035"/>
                  <a:pt x="241311" y="182889"/>
                  <a:pt x="241677" y="163811"/>
                </a:cubicBezTo>
                <a:cubicBezTo>
                  <a:pt x="241677" y="113792"/>
                  <a:pt x="201129" y="73244"/>
                  <a:pt x="151110" y="73244"/>
                </a:cubicBezTo>
                <a:cubicBezTo>
                  <a:pt x="127200" y="73244"/>
                  <a:pt x="105453" y="82510"/>
                  <a:pt x="89441" y="97831"/>
                </a:cubicBezTo>
                <a:lnTo>
                  <a:pt x="230996" y="239386"/>
                </a:lnTo>
                <a:cubicBezTo>
                  <a:pt x="239514" y="230871"/>
                  <a:pt x="249252" y="224320"/>
                  <a:pt x="259706" y="219892"/>
                </a:cubicBezTo>
                <a:close/>
                <a:moveTo>
                  <a:pt x="382868" y="82592"/>
                </a:moveTo>
                <a:cubicBezTo>
                  <a:pt x="379825" y="66091"/>
                  <a:pt x="371670" y="50477"/>
                  <a:pt x="358914" y="37722"/>
                </a:cubicBezTo>
                <a:cubicBezTo>
                  <a:pt x="342007" y="20815"/>
                  <a:pt x="320078" y="11989"/>
                  <a:pt x="297922" y="11501"/>
                </a:cubicBezTo>
                <a:lnTo>
                  <a:pt x="297922" y="96667"/>
                </a:lnTo>
                <a:lnTo>
                  <a:pt x="297858" y="96667"/>
                </a:lnTo>
                <a:lnTo>
                  <a:pt x="297858" y="11501"/>
                </a:lnTo>
                <a:cubicBezTo>
                  <a:pt x="275703" y="11990"/>
                  <a:pt x="253774" y="20815"/>
                  <a:pt x="236866" y="37722"/>
                </a:cubicBezTo>
                <a:cubicBezTo>
                  <a:pt x="224105" y="50483"/>
                  <a:pt x="215948" y="66105"/>
                  <a:pt x="212939" y="82613"/>
                </a:cubicBezTo>
                <a:cubicBezTo>
                  <a:pt x="237527" y="100902"/>
                  <a:pt x="253233" y="130241"/>
                  <a:pt x="253233" y="163248"/>
                </a:cubicBezTo>
                <a:cubicBezTo>
                  <a:pt x="252735" y="189232"/>
                  <a:pt x="256525" y="205210"/>
                  <a:pt x="272877" y="215167"/>
                </a:cubicBezTo>
                <a:cubicBezTo>
                  <a:pt x="289126" y="210687"/>
                  <a:pt x="306340" y="210767"/>
                  <a:pt x="322577" y="215380"/>
                </a:cubicBezTo>
                <a:cubicBezTo>
                  <a:pt x="324655" y="214136"/>
                  <a:pt x="326534" y="212797"/>
                  <a:pt x="328229" y="211355"/>
                </a:cubicBezTo>
                <a:cubicBezTo>
                  <a:pt x="340097" y="201263"/>
                  <a:pt x="342986" y="186138"/>
                  <a:pt x="342547" y="163248"/>
                </a:cubicBezTo>
                <a:cubicBezTo>
                  <a:pt x="342547" y="130228"/>
                  <a:pt x="358265" y="100880"/>
                  <a:pt x="382868" y="82592"/>
                </a:cubicBezTo>
                <a:close/>
                <a:moveTo>
                  <a:pt x="506339" y="97830"/>
                </a:moveTo>
                <a:cubicBezTo>
                  <a:pt x="490327" y="82509"/>
                  <a:pt x="468581" y="73244"/>
                  <a:pt x="444670" y="73244"/>
                </a:cubicBezTo>
                <a:cubicBezTo>
                  <a:pt x="394652" y="73244"/>
                  <a:pt x="354103" y="113792"/>
                  <a:pt x="354103" y="163811"/>
                </a:cubicBezTo>
                <a:cubicBezTo>
                  <a:pt x="354470" y="182914"/>
                  <a:pt x="349220" y="207099"/>
                  <a:pt x="336023" y="219944"/>
                </a:cubicBezTo>
                <a:cubicBezTo>
                  <a:pt x="346519" y="224314"/>
                  <a:pt x="356263" y="230867"/>
                  <a:pt x="364783" y="239386"/>
                </a:cubicBezTo>
                <a:close/>
                <a:moveTo>
                  <a:pt x="530971" y="159544"/>
                </a:moveTo>
                <a:cubicBezTo>
                  <a:pt x="530971" y="135634"/>
                  <a:pt x="521705" y="113887"/>
                  <a:pt x="506384" y="97876"/>
                </a:cubicBezTo>
                <a:lnTo>
                  <a:pt x="364828" y="239431"/>
                </a:lnTo>
                <a:cubicBezTo>
                  <a:pt x="373348" y="247952"/>
                  <a:pt x="379901" y="257695"/>
                  <a:pt x="384270" y="268192"/>
                </a:cubicBezTo>
                <a:cubicBezTo>
                  <a:pt x="397115" y="254994"/>
                  <a:pt x="421300" y="249745"/>
                  <a:pt x="440404" y="250111"/>
                </a:cubicBezTo>
                <a:cubicBezTo>
                  <a:pt x="465413" y="250112"/>
                  <a:pt x="488055" y="239974"/>
                  <a:pt x="504444" y="223585"/>
                </a:cubicBezTo>
                <a:cubicBezTo>
                  <a:pt x="520834" y="207196"/>
                  <a:pt x="530971" y="184554"/>
                  <a:pt x="530971" y="159544"/>
                </a:cubicBezTo>
                <a:close/>
                <a:moveTo>
                  <a:pt x="595781" y="268215"/>
                </a:moveTo>
                <a:lnTo>
                  <a:pt x="581969" y="268215"/>
                </a:lnTo>
                <a:cubicBezTo>
                  <a:pt x="578743" y="259654"/>
                  <a:pt x="573266" y="252074"/>
                  <a:pt x="566492" y="245300"/>
                </a:cubicBezTo>
                <a:cubicBezTo>
                  <a:pt x="553737" y="232545"/>
                  <a:pt x="538123" y="224389"/>
                  <a:pt x="521623" y="221347"/>
                </a:cubicBezTo>
                <a:cubicBezTo>
                  <a:pt x="519174" y="225205"/>
                  <a:pt x="516174" y="228633"/>
                  <a:pt x="512960" y="231847"/>
                </a:cubicBezTo>
                <a:cubicBezTo>
                  <a:pt x="494535" y="250272"/>
                  <a:pt x="469082" y="261667"/>
                  <a:pt x="440967" y="261667"/>
                </a:cubicBezTo>
                <a:cubicBezTo>
                  <a:pt x="425629" y="261373"/>
                  <a:pt x="413777" y="262574"/>
                  <a:pt x="405186" y="268215"/>
                </a:cubicBezTo>
                <a:lnTo>
                  <a:pt x="372038" y="268215"/>
                </a:lnTo>
                <a:cubicBezTo>
                  <a:pt x="369178" y="260078"/>
                  <a:pt x="364042" y="252948"/>
                  <a:pt x="357679" y="246581"/>
                </a:cubicBezTo>
                <a:lnTo>
                  <a:pt x="349451" y="254808"/>
                </a:lnTo>
                <a:lnTo>
                  <a:pt x="349428" y="254786"/>
                </a:lnTo>
                <a:cubicBezTo>
                  <a:pt x="349421" y="254779"/>
                  <a:pt x="349413" y="254771"/>
                  <a:pt x="349406" y="254763"/>
                </a:cubicBezTo>
                <a:lnTo>
                  <a:pt x="357634" y="246536"/>
                </a:lnTo>
                <a:cubicBezTo>
                  <a:pt x="324632" y="213554"/>
                  <a:pt x="271148" y="213554"/>
                  <a:pt x="238147" y="246536"/>
                </a:cubicBezTo>
                <a:lnTo>
                  <a:pt x="246374" y="254763"/>
                </a:lnTo>
                <a:cubicBezTo>
                  <a:pt x="246367" y="254771"/>
                  <a:pt x="246360" y="254779"/>
                  <a:pt x="246352" y="254786"/>
                </a:cubicBezTo>
                <a:cubicBezTo>
                  <a:pt x="246345" y="254794"/>
                  <a:pt x="246337" y="254801"/>
                  <a:pt x="246329" y="254808"/>
                </a:cubicBezTo>
                <a:lnTo>
                  <a:pt x="238101" y="246581"/>
                </a:lnTo>
                <a:lnTo>
                  <a:pt x="223742" y="268215"/>
                </a:lnTo>
                <a:lnTo>
                  <a:pt x="190546" y="268215"/>
                </a:lnTo>
                <a:cubicBezTo>
                  <a:pt x="181970" y="262570"/>
                  <a:pt x="170130" y="261374"/>
                  <a:pt x="154813" y="261668"/>
                </a:cubicBezTo>
                <a:cubicBezTo>
                  <a:pt x="121806" y="261668"/>
                  <a:pt x="92467" y="245961"/>
                  <a:pt x="74179" y="221373"/>
                </a:cubicBezTo>
                <a:cubicBezTo>
                  <a:pt x="57671" y="224382"/>
                  <a:pt x="42049" y="232539"/>
                  <a:pt x="29288" y="245300"/>
                </a:cubicBezTo>
                <a:lnTo>
                  <a:pt x="13811" y="268215"/>
                </a:lnTo>
                <a:lnTo>
                  <a:pt x="0" y="268215"/>
                </a:lnTo>
                <a:cubicBezTo>
                  <a:pt x="4705" y="256723"/>
                  <a:pt x="11839" y="246048"/>
                  <a:pt x="21157" y="236731"/>
                </a:cubicBezTo>
                <a:cubicBezTo>
                  <a:pt x="34324" y="223564"/>
                  <a:pt x="50200" y="214757"/>
                  <a:pt x="67080" y="210684"/>
                </a:cubicBezTo>
                <a:cubicBezTo>
                  <a:pt x="57990" y="195895"/>
                  <a:pt x="53000" y="178457"/>
                  <a:pt x="53000" y="159854"/>
                </a:cubicBezTo>
                <a:cubicBezTo>
                  <a:pt x="53000" y="132604"/>
                  <a:pt x="63706" y="107854"/>
                  <a:pt x="81286" y="89721"/>
                </a:cubicBezTo>
                <a:cubicBezTo>
                  <a:pt x="99420" y="72140"/>
                  <a:pt x="124170" y="61435"/>
                  <a:pt x="151420" y="61435"/>
                </a:cubicBezTo>
                <a:cubicBezTo>
                  <a:pt x="170023" y="61435"/>
                  <a:pt x="187461" y="66424"/>
                  <a:pt x="202250" y="75515"/>
                </a:cubicBezTo>
                <a:cubicBezTo>
                  <a:pt x="206323" y="58635"/>
                  <a:pt x="215130" y="42758"/>
                  <a:pt x="228297" y="29591"/>
                </a:cubicBezTo>
                <a:cubicBezTo>
                  <a:pt x="247566" y="10322"/>
                  <a:pt x="272636" y="391"/>
                  <a:pt x="297890" y="0"/>
                </a:cubicBezTo>
                <a:cubicBezTo>
                  <a:pt x="323144" y="391"/>
                  <a:pt x="348215" y="10322"/>
                  <a:pt x="367484" y="29591"/>
                </a:cubicBezTo>
                <a:cubicBezTo>
                  <a:pt x="380644" y="42751"/>
                  <a:pt x="389448" y="58618"/>
                  <a:pt x="393604" y="75474"/>
                </a:cubicBezTo>
                <a:cubicBezTo>
                  <a:pt x="408376" y="66408"/>
                  <a:pt x="425787" y="61434"/>
                  <a:pt x="444360" y="61434"/>
                </a:cubicBezTo>
                <a:cubicBezTo>
                  <a:pt x="471611" y="61434"/>
                  <a:pt x="496360" y="72140"/>
                  <a:pt x="514494" y="89721"/>
                </a:cubicBezTo>
                <a:cubicBezTo>
                  <a:pt x="532075" y="107854"/>
                  <a:pt x="542780" y="132604"/>
                  <a:pt x="542780" y="159854"/>
                </a:cubicBezTo>
                <a:cubicBezTo>
                  <a:pt x="542780" y="178427"/>
                  <a:pt x="537807" y="195839"/>
                  <a:pt x="528740" y="210610"/>
                </a:cubicBezTo>
                <a:cubicBezTo>
                  <a:pt x="545596" y="214766"/>
                  <a:pt x="561463" y="223570"/>
                  <a:pt x="574624" y="236731"/>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5"/>
          <p:cNvSpPr/>
          <p:nvPr/>
        </p:nvSpPr>
        <p:spPr>
          <a:xfrm>
            <a:off x="70866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5"/>
          <p:cNvSpPr/>
          <p:nvPr/>
        </p:nvSpPr>
        <p:spPr>
          <a:xfrm>
            <a:off x="3463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5"/>
          <p:cNvSpPr/>
          <p:nvPr/>
        </p:nvSpPr>
        <p:spPr>
          <a:xfrm>
            <a:off x="11888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5"/>
          <p:cNvSpPr/>
          <p:nvPr/>
        </p:nvSpPr>
        <p:spPr>
          <a:xfrm>
            <a:off x="20314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25"/>
          <p:cNvSpPr/>
          <p:nvPr/>
        </p:nvSpPr>
        <p:spPr>
          <a:xfrm>
            <a:off x="28739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25"/>
          <p:cNvSpPr/>
          <p:nvPr/>
        </p:nvSpPr>
        <p:spPr>
          <a:xfrm>
            <a:off x="371649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25"/>
          <p:cNvSpPr/>
          <p:nvPr/>
        </p:nvSpPr>
        <p:spPr>
          <a:xfrm>
            <a:off x="45590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25"/>
          <p:cNvSpPr/>
          <p:nvPr/>
        </p:nvSpPr>
        <p:spPr>
          <a:xfrm>
            <a:off x="54015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25"/>
          <p:cNvSpPr/>
          <p:nvPr/>
        </p:nvSpPr>
        <p:spPr>
          <a:xfrm>
            <a:off x="62441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25"/>
          <p:cNvSpPr/>
          <p:nvPr/>
        </p:nvSpPr>
        <p:spPr>
          <a:xfrm>
            <a:off x="877173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25"/>
          <p:cNvSpPr/>
          <p:nvPr/>
        </p:nvSpPr>
        <p:spPr>
          <a:xfrm>
            <a:off x="792919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25"/>
          <p:cNvSpPr/>
          <p:nvPr/>
        </p:nvSpPr>
        <p:spPr>
          <a:xfrm>
            <a:off x="1045681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25"/>
          <p:cNvSpPr/>
          <p:nvPr/>
        </p:nvSpPr>
        <p:spPr>
          <a:xfrm>
            <a:off x="961427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25"/>
          <p:cNvSpPr/>
          <p:nvPr/>
        </p:nvSpPr>
        <p:spPr>
          <a:xfrm>
            <a:off x="11299353" y="4135371"/>
            <a:ext cx="169751" cy="16975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25"/>
          <p:cNvSpPr/>
          <p:nvPr/>
        </p:nvSpPr>
        <p:spPr>
          <a:xfrm rot="-5400000">
            <a:off x="663614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25"/>
          <p:cNvSpPr/>
          <p:nvPr/>
        </p:nvSpPr>
        <p:spPr>
          <a:xfrm rot="-5400000">
            <a:off x="22905" y="4316257"/>
            <a:ext cx="232840" cy="278649"/>
          </a:xfrm>
          <a:custGeom>
            <a:avLst/>
            <a:gdLst/>
            <a:ahLst/>
            <a:cxnLst/>
            <a:rect l="l" t="t" r="r" b="b"/>
            <a:pathLst>
              <a:path w="232840" h="278649" extrusionOk="0">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25"/>
          <p:cNvSpPr/>
          <p:nvPr/>
        </p:nvSpPr>
        <p:spPr>
          <a:xfrm rot="-5400000">
            <a:off x="158090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25"/>
          <p:cNvSpPr/>
          <p:nvPr/>
        </p:nvSpPr>
        <p:spPr>
          <a:xfrm rot="-5400000">
            <a:off x="242344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25"/>
          <p:cNvSpPr/>
          <p:nvPr/>
        </p:nvSpPr>
        <p:spPr>
          <a:xfrm rot="-5400000">
            <a:off x="326598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25"/>
          <p:cNvSpPr/>
          <p:nvPr/>
        </p:nvSpPr>
        <p:spPr>
          <a:xfrm rot="-5400000">
            <a:off x="4108522" y="4185695"/>
            <a:ext cx="232840" cy="539773"/>
          </a:xfrm>
          <a:custGeom>
            <a:avLst/>
            <a:gdLst/>
            <a:ahLst/>
            <a:cxnLst/>
            <a:rect l="l" t="t" r="r" b="b"/>
            <a:pathLst>
              <a:path w="232840" h="539773" extrusionOk="0">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25"/>
          <p:cNvSpPr/>
          <p:nvPr/>
        </p:nvSpPr>
        <p:spPr>
          <a:xfrm rot="-5400000">
            <a:off x="495106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25"/>
          <p:cNvSpPr/>
          <p:nvPr/>
        </p:nvSpPr>
        <p:spPr>
          <a:xfrm rot="-5400000">
            <a:off x="579360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25"/>
          <p:cNvSpPr/>
          <p:nvPr/>
        </p:nvSpPr>
        <p:spPr>
          <a:xfrm rot="-5400000">
            <a:off x="832122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25"/>
          <p:cNvSpPr/>
          <p:nvPr/>
        </p:nvSpPr>
        <p:spPr>
          <a:xfrm rot="-5400000">
            <a:off x="7478682" y="4185695"/>
            <a:ext cx="232840" cy="539773"/>
          </a:xfrm>
          <a:custGeom>
            <a:avLst/>
            <a:gdLst/>
            <a:ahLst/>
            <a:cxnLst/>
            <a:rect l="l" t="t" r="r" b="b"/>
            <a:pathLst>
              <a:path w="232840" h="539773" extrusionOk="0">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25"/>
          <p:cNvSpPr/>
          <p:nvPr/>
        </p:nvSpPr>
        <p:spPr>
          <a:xfrm rot="-5400000">
            <a:off x="1000630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25"/>
          <p:cNvSpPr/>
          <p:nvPr/>
        </p:nvSpPr>
        <p:spPr>
          <a:xfrm rot="-5400000">
            <a:off x="916376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7"/>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25"/>
          <p:cNvSpPr/>
          <p:nvPr/>
        </p:nvSpPr>
        <p:spPr>
          <a:xfrm rot="-5400000">
            <a:off x="11691380"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25"/>
          <p:cNvSpPr/>
          <p:nvPr/>
        </p:nvSpPr>
        <p:spPr>
          <a:xfrm rot="-5400000">
            <a:off x="10848841"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49"/>
                  <a:pt x="133071" y="187160"/>
                </a:cubicBezTo>
                <a:cubicBezTo>
                  <a:pt x="149460" y="170771"/>
                  <a:pt x="159597" y="148129"/>
                  <a:pt x="159597" y="123119"/>
                </a:cubicBezTo>
                <a:cubicBezTo>
                  <a:pt x="159597" y="99209"/>
                  <a:pt x="150331" y="77462"/>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25"/>
          <p:cNvSpPr/>
          <p:nvPr/>
        </p:nvSpPr>
        <p:spPr>
          <a:xfrm rot="-5400000">
            <a:off x="733383" y="4185695"/>
            <a:ext cx="232840" cy="539772"/>
          </a:xfrm>
          <a:custGeom>
            <a:avLst/>
            <a:gdLst/>
            <a:ahLst/>
            <a:cxnLst/>
            <a:rect l="l" t="t" r="r" b="b"/>
            <a:pathLst>
              <a:path w="232840" h="539772" extrusionOk="0">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rgbClr val="0075A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25"/>
          <p:cNvSpPr/>
          <p:nvPr/>
        </p:nvSpPr>
        <p:spPr>
          <a:xfrm>
            <a:off x="812619" y="4561319"/>
            <a:ext cx="11030995" cy="10682"/>
          </a:xfrm>
          <a:custGeom>
            <a:avLst/>
            <a:gdLst/>
            <a:ahLst/>
            <a:cxnLst/>
            <a:rect l="l" t="t" r="r" b="b"/>
            <a:pathLst>
              <a:path w="11030995" h="10682" extrusionOk="0">
                <a:moveTo>
                  <a:pt x="10992007" y="0"/>
                </a:moveTo>
                <a:cubicBezTo>
                  <a:pt x="11006265" y="0"/>
                  <a:pt x="11019702" y="3516"/>
                  <a:pt x="11030995" y="10682"/>
                </a:cubicBezTo>
                <a:lnTo>
                  <a:pt x="10953019" y="10682"/>
                </a:lnTo>
                <a:cubicBezTo>
                  <a:pt x="10964312" y="3516"/>
                  <a:pt x="10977749" y="0"/>
                  <a:pt x="10992007" y="0"/>
                </a:cubicBezTo>
                <a:close/>
                <a:moveTo>
                  <a:pt x="10149468" y="0"/>
                </a:moveTo>
                <a:cubicBezTo>
                  <a:pt x="10163726" y="0"/>
                  <a:pt x="10177163" y="3516"/>
                  <a:pt x="10188456" y="10682"/>
                </a:cubicBezTo>
                <a:lnTo>
                  <a:pt x="10110480" y="10682"/>
                </a:lnTo>
                <a:cubicBezTo>
                  <a:pt x="10121773" y="3516"/>
                  <a:pt x="10135210" y="0"/>
                  <a:pt x="10149468" y="0"/>
                </a:cubicBezTo>
                <a:close/>
                <a:moveTo>
                  <a:pt x="9306928" y="0"/>
                </a:moveTo>
                <a:cubicBezTo>
                  <a:pt x="9321186" y="0"/>
                  <a:pt x="9334623" y="3516"/>
                  <a:pt x="9345916" y="10682"/>
                </a:cubicBezTo>
                <a:lnTo>
                  <a:pt x="9267940" y="10682"/>
                </a:lnTo>
                <a:cubicBezTo>
                  <a:pt x="9279233" y="3516"/>
                  <a:pt x="9292670" y="0"/>
                  <a:pt x="9306928" y="0"/>
                </a:cubicBezTo>
                <a:close/>
                <a:moveTo>
                  <a:pt x="8464388" y="0"/>
                </a:moveTo>
                <a:cubicBezTo>
                  <a:pt x="8478646" y="0"/>
                  <a:pt x="8492083" y="3516"/>
                  <a:pt x="8503376" y="10682"/>
                </a:cubicBezTo>
                <a:lnTo>
                  <a:pt x="8425400" y="10682"/>
                </a:lnTo>
                <a:cubicBezTo>
                  <a:pt x="8436693" y="3516"/>
                  <a:pt x="8450130" y="0"/>
                  <a:pt x="8464388" y="0"/>
                </a:cubicBezTo>
                <a:close/>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25"/>
          <p:cNvSpPr/>
          <p:nvPr/>
        </p:nvSpPr>
        <p:spPr>
          <a:xfrm>
            <a:off x="712049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25"/>
          <p:cNvSpPr/>
          <p:nvPr/>
        </p:nvSpPr>
        <p:spPr>
          <a:xfrm>
            <a:off x="37745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25"/>
          <p:cNvSpPr/>
          <p:nvPr/>
        </p:nvSpPr>
        <p:spPr>
          <a:xfrm>
            <a:off x="122033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25"/>
          <p:cNvSpPr/>
          <p:nvPr/>
        </p:nvSpPr>
        <p:spPr>
          <a:xfrm>
            <a:off x="206321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25"/>
          <p:cNvSpPr/>
          <p:nvPr/>
        </p:nvSpPr>
        <p:spPr>
          <a:xfrm>
            <a:off x="290609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25"/>
          <p:cNvSpPr/>
          <p:nvPr/>
        </p:nvSpPr>
        <p:spPr>
          <a:xfrm>
            <a:off x="374897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25"/>
          <p:cNvSpPr/>
          <p:nvPr/>
        </p:nvSpPr>
        <p:spPr>
          <a:xfrm>
            <a:off x="459185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25"/>
          <p:cNvSpPr/>
          <p:nvPr/>
        </p:nvSpPr>
        <p:spPr>
          <a:xfrm>
            <a:off x="543473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25"/>
          <p:cNvSpPr/>
          <p:nvPr/>
        </p:nvSpPr>
        <p:spPr>
          <a:xfrm>
            <a:off x="627761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25"/>
          <p:cNvSpPr/>
          <p:nvPr/>
        </p:nvSpPr>
        <p:spPr>
          <a:xfrm>
            <a:off x="880625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25"/>
          <p:cNvSpPr/>
          <p:nvPr/>
        </p:nvSpPr>
        <p:spPr>
          <a:xfrm>
            <a:off x="796337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25"/>
          <p:cNvSpPr/>
          <p:nvPr/>
        </p:nvSpPr>
        <p:spPr>
          <a:xfrm>
            <a:off x="1049201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25"/>
          <p:cNvSpPr/>
          <p:nvPr/>
        </p:nvSpPr>
        <p:spPr>
          <a:xfrm>
            <a:off x="964913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25"/>
          <p:cNvSpPr/>
          <p:nvPr/>
        </p:nvSpPr>
        <p:spPr>
          <a:xfrm>
            <a:off x="11334899" y="365858"/>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25"/>
          <p:cNvSpPr/>
          <p:nvPr/>
        </p:nvSpPr>
        <p:spPr>
          <a:xfrm>
            <a:off x="712049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25"/>
          <p:cNvSpPr/>
          <p:nvPr/>
        </p:nvSpPr>
        <p:spPr>
          <a:xfrm>
            <a:off x="37745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25"/>
          <p:cNvSpPr/>
          <p:nvPr/>
        </p:nvSpPr>
        <p:spPr>
          <a:xfrm>
            <a:off x="122033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25"/>
          <p:cNvSpPr/>
          <p:nvPr/>
        </p:nvSpPr>
        <p:spPr>
          <a:xfrm>
            <a:off x="206321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25"/>
          <p:cNvSpPr/>
          <p:nvPr/>
        </p:nvSpPr>
        <p:spPr>
          <a:xfrm>
            <a:off x="290609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5"/>
          <p:cNvSpPr/>
          <p:nvPr/>
        </p:nvSpPr>
        <p:spPr>
          <a:xfrm>
            <a:off x="374897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5"/>
          <p:cNvSpPr/>
          <p:nvPr/>
        </p:nvSpPr>
        <p:spPr>
          <a:xfrm>
            <a:off x="459185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5"/>
          <p:cNvSpPr/>
          <p:nvPr/>
        </p:nvSpPr>
        <p:spPr>
          <a:xfrm>
            <a:off x="543473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5"/>
          <p:cNvSpPr/>
          <p:nvPr/>
        </p:nvSpPr>
        <p:spPr>
          <a:xfrm>
            <a:off x="627761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5"/>
          <p:cNvSpPr/>
          <p:nvPr/>
        </p:nvSpPr>
        <p:spPr>
          <a:xfrm>
            <a:off x="880625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5"/>
          <p:cNvSpPr/>
          <p:nvPr/>
        </p:nvSpPr>
        <p:spPr>
          <a:xfrm>
            <a:off x="796337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5"/>
          <p:cNvSpPr/>
          <p:nvPr/>
        </p:nvSpPr>
        <p:spPr>
          <a:xfrm>
            <a:off x="1049201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5"/>
          <p:cNvSpPr/>
          <p:nvPr/>
        </p:nvSpPr>
        <p:spPr>
          <a:xfrm>
            <a:off x="964913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5"/>
          <p:cNvSpPr/>
          <p:nvPr/>
        </p:nvSpPr>
        <p:spPr>
          <a:xfrm>
            <a:off x="11334899" y="121135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5"/>
          <p:cNvSpPr/>
          <p:nvPr/>
        </p:nvSpPr>
        <p:spPr>
          <a:xfrm>
            <a:off x="712049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5"/>
          <p:cNvSpPr/>
          <p:nvPr/>
        </p:nvSpPr>
        <p:spPr>
          <a:xfrm>
            <a:off x="37745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5"/>
          <p:cNvSpPr/>
          <p:nvPr/>
        </p:nvSpPr>
        <p:spPr>
          <a:xfrm>
            <a:off x="122033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5"/>
          <p:cNvSpPr/>
          <p:nvPr/>
        </p:nvSpPr>
        <p:spPr>
          <a:xfrm>
            <a:off x="206321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5"/>
          <p:cNvSpPr/>
          <p:nvPr/>
        </p:nvSpPr>
        <p:spPr>
          <a:xfrm>
            <a:off x="290609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5"/>
          <p:cNvSpPr/>
          <p:nvPr/>
        </p:nvSpPr>
        <p:spPr>
          <a:xfrm>
            <a:off x="374897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5"/>
          <p:cNvSpPr/>
          <p:nvPr/>
        </p:nvSpPr>
        <p:spPr>
          <a:xfrm>
            <a:off x="459185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25"/>
          <p:cNvSpPr/>
          <p:nvPr/>
        </p:nvSpPr>
        <p:spPr>
          <a:xfrm>
            <a:off x="543473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5"/>
          <p:cNvSpPr/>
          <p:nvPr/>
        </p:nvSpPr>
        <p:spPr>
          <a:xfrm>
            <a:off x="627761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5"/>
          <p:cNvSpPr/>
          <p:nvPr/>
        </p:nvSpPr>
        <p:spPr>
          <a:xfrm>
            <a:off x="880625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5"/>
          <p:cNvSpPr/>
          <p:nvPr/>
        </p:nvSpPr>
        <p:spPr>
          <a:xfrm>
            <a:off x="796337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5"/>
          <p:cNvSpPr/>
          <p:nvPr/>
        </p:nvSpPr>
        <p:spPr>
          <a:xfrm>
            <a:off x="1049201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5"/>
          <p:cNvSpPr/>
          <p:nvPr/>
        </p:nvSpPr>
        <p:spPr>
          <a:xfrm>
            <a:off x="964913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5"/>
          <p:cNvSpPr/>
          <p:nvPr/>
        </p:nvSpPr>
        <p:spPr>
          <a:xfrm>
            <a:off x="11334899" y="2053953"/>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25"/>
          <p:cNvSpPr/>
          <p:nvPr/>
        </p:nvSpPr>
        <p:spPr>
          <a:xfrm>
            <a:off x="712049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25"/>
          <p:cNvSpPr/>
          <p:nvPr/>
        </p:nvSpPr>
        <p:spPr>
          <a:xfrm>
            <a:off x="37745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5"/>
          <p:cNvSpPr/>
          <p:nvPr/>
        </p:nvSpPr>
        <p:spPr>
          <a:xfrm>
            <a:off x="122033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25"/>
          <p:cNvSpPr/>
          <p:nvPr/>
        </p:nvSpPr>
        <p:spPr>
          <a:xfrm>
            <a:off x="206321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25"/>
          <p:cNvSpPr/>
          <p:nvPr/>
        </p:nvSpPr>
        <p:spPr>
          <a:xfrm>
            <a:off x="290609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25"/>
          <p:cNvSpPr/>
          <p:nvPr/>
        </p:nvSpPr>
        <p:spPr>
          <a:xfrm>
            <a:off x="374897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5"/>
          <p:cNvSpPr/>
          <p:nvPr/>
        </p:nvSpPr>
        <p:spPr>
          <a:xfrm>
            <a:off x="459185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5"/>
          <p:cNvSpPr/>
          <p:nvPr/>
        </p:nvSpPr>
        <p:spPr>
          <a:xfrm>
            <a:off x="543473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5"/>
          <p:cNvSpPr/>
          <p:nvPr/>
        </p:nvSpPr>
        <p:spPr>
          <a:xfrm>
            <a:off x="627761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5"/>
          <p:cNvSpPr/>
          <p:nvPr/>
        </p:nvSpPr>
        <p:spPr>
          <a:xfrm>
            <a:off x="880625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5"/>
          <p:cNvSpPr/>
          <p:nvPr/>
        </p:nvSpPr>
        <p:spPr>
          <a:xfrm>
            <a:off x="796337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5"/>
          <p:cNvSpPr/>
          <p:nvPr/>
        </p:nvSpPr>
        <p:spPr>
          <a:xfrm>
            <a:off x="1049201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5"/>
          <p:cNvSpPr/>
          <p:nvPr/>
        </p:nvSpPr>
        <p:spPr>
          <a:xfrm>
            <a:off x="964913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25"/>
          <p:cNvSpPr/>
          <p:nvPr/>
        </p:nvSpPr>
        <p:spPr>
          <a:xfrm>
            <a:off x="11334899" y="2902626"/>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5"/>
          <p:cNvSpPr/>
          <p:nvPr/>
        </p:nvSpPr>
        <p:spPr>
          <a:xfrm>
            <a:off x="712049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5"/>
          <p:cNvSpPr/>
          <p:nvPr/>
        </p:nvSpPr>
        <p:spPr>
          <a:xfrm>
            <a:off x="37745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5"/>
          <p:cNvSpPr/>
          <p:nvPr/>
        </p:nvSpPr>
        <p:spPr>
          <a:xfrm>
            <a:off x="122033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5"/>
          <p:cNvSpPr/>
          <p:nvPr/>
        </p:nvSpPr>
        <p:spPr>
          <a:xfrm>
            <a:off x="206321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5"/>
          <p:cNvSpPr/>
          <p:nvPr/>
        </p:nvSpPr>
        <p:spPr>
          <a:xfrm>
            <a:off x="290609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5"/>
          <p:cNvSpPr/>
          <p:nvPr/>
        </p:nvSpPr>
        <p:spPr>
          <a:xfrm>
            <a:off x="374897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5"/>
          <p:cNvSpPr/>
          <p:nvPr/>
        </p:nvSpPr>
        <p:spPr>
          <a:xfrm>
            <a:off x="459185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5"/>
          <p:cNvSpPr/>
          <p:nvPr/>
        </p:nvSpPr>
        <p:spPr>
          <a:xfrm>
            <a:off x="543473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5"/>
          <p:cNvSpPr/>
          <p:nvPr/>
        </p:nvSpPr>
        <p:spPr>
          <a:xfrm>
            <a:off x="627761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5"/>
          <p:cNvSpPr/>
          <p:nvPr/>
        </p:nvSpPr>
        <p:spPr>
          <a:xfrm>
            <a:off x="880625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5"/>
          <p:cNvSpPr/>
          <p:nvPr/>
        </p:nvSpPr>
        <p:spPr>
          <a:xfrm>
            <a:off x="796337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5"/>
          <p:cNvSpPr/>
          <p:nvPr/>
        </p:nvSpPr>
        <p:spPr>
          <a:xfrm>
            <a:off x="1049201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5"/>
          <p:cNvSpPr/>
          <p:nvPr/>
        </p:nvSpPr>
        <p:spPr>
          <a:xfrm>
            <a:off x="964913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5"/>
          <p:cNvSpPr/>
          <p:nvPr/>
        </p:nvSpPr>
        <p:spPr>
          <a:xfrm>
            <a:off x="11334899" y="3746805"/>
            <a:ext cx="100015" cy="100014"/>
          </a:xfrm>
          <a:prstGeom prst="ellipse">
            <a:avLst/>
          </a:prstGeom>
          <a:solidFill>
            <a:schemeClr val="lt1"/>
          </a:solidFill>
          <a:ln w="13950" cap="flat" cmpd="sng">
            <a:solidFill>
              <a:srgbClr val="0075A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5"/>
          <p:cNvSpPr txBox="1">
            <a:spLocks noGrp="1"/>
          </p:cNvSpPr>
          <p:nvPr>
            <p:ph type="title"/>
          </p:nvPr>
        </p:nvSpPr>
        <p:spPr>
          <a:xfrm>
            <a:off x="457200" y="4960137"/>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0" name="Google Shape;1000;p25"/>
          <p:cNvSpPr txBox="1">
            <a:spLocks noGrp="1"/>
          </p:cNvSpPr>
          <p:nvPr>
            <p:ph type="body" idx="1"/>
          </p:nvPr>
        </p:nvSpPr>
        <p:spPr>
          <a:xfrm>
            <a:off x="8610600" y="4960137"/>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1001" name="Google Shape;1001;p25"/>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2" name="Google Shape;1002;p25"/>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3" name="Google Shape;1003;p25"/>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cxnSp>
        <p:nvCxnSpPr>
          <p:cNvPr id="1004" name="Google Shape;1004;p25"/>
          <p:cNvCxnSpPr/>
          <p:nvPr/>
        </p:nvCxnSpPr>
        <p:spPr>
          <a:xfrm rot="10800000">
            <a:off x="8386842" y="5264106"/>
            <a:ext cx="0" cy="914400"/>
          </a:xfrm>
          <a:prstGeom prst="straightConnector1">
            <a:avLst/>
          </a:prstGeom>
          <a:noFill/>
          <a:ln w="19050" cap="flat" cmpd="sng">
            <a:solidFill>
              <a:srgbClr val="0075A2"/>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05"/>
        <p:cNvGrpSpPr/>
        <p:nvPr/>
      </p:nvGrpSpPr>
      <p:grpSpPr>
        <a:xfrm>
          <a:off x="0" y="0"/>
          <a:ext cx="0" cy="0"/>
          <a:chOff x="0" y="0"/>
          <a:chExt cx="0" cy="0"/>
        </a:xfrm>
      </p:grpSpPr>
      <p:sp>
        <p:nvSpPr>
          <p:cNvPr id="1006" name="Google Shape;1006;p26"/>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7" name="Google Shape;1007;p26"/>
          <p:cNvSpPr txBox="1">
            <a:spLocks noGrp="1"/>
          </p:cNvSpPr>
          <p:nvPr>
            <p:ph type="body" idx="1"/>
          </p:nvPr>
        </p:nvSpPr>
        <p:spPr>
          <a:xfrm>
            <a:off x="1024128"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08" name="Google Shape;1008;p26"/>
          <p:cNvSpPr txBox="1">
            <a:spLocks noGrp="1"/>
          </p:cNvSpPr>
          <p:nvPr>
            <p:ph type="body" idx="2"/>
          </p:nvPr>
        </p:nvSpPr>
        <p:spPr>
          <a:xfrm>
            <a:off x="5989320" y="2286000"/>
            <a:ext cx="4754880" cy="402336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09" name="Google Shape;1009;p26"/>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0" name="Google Shape;1010;p26"/>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1" name="Google Shape;1011;p26"/>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12"/>
        <p:cNvGrpSpPr/>
        <p:nvPr/>
      </p:nvGrpSpPr>
      <p:grpSpPr>
        <a:xfrm>
          <a:off x="0" y="0"/>
          <a:ext cx="0" cy="0"/>
          <a:chOff x="0" y="0"/>
          <a:chExt cx="0" cy="0"/>
        </a:xfrm>
      </p:grpSpPr>
      <p:sp>
        <p:nvSpPr>
          <p:cNvPr id="1013" name="Google Shape;1013;p27"/>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4" name="Google Shape;1014;p27"/>
          <p:cNvSpPr txBox="1">
            <a:spLocks noGrp="1"/>
          </p:cNvSpPr>
          <p:nvPr>
            <p:ph type="body" idx="1"/>
          </p:nvPr>
        </p:nvSpPr>
        <p:spPr>
          <a:xfrm>
            <a:off x="1024128"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3"/>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015" name="Google Shape;1015;p27"/>
          <p:cNvSpPr txBox="1">
            <a:spLocks noGrp="1"/>
          </p:cNvSpPr>
          <p:nvPr>
            <p:ph type="body" idx="2"/>
          </p:nvPr>
        </p:nvSpPr>
        <p:spPr>
          <a:xfrm>
            <a:off x="1024128"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16" name="Google Shape;1016;p27"/>
          <p:cNvSpPr txBox="1">
            <a:spLocks noGrp="1"/>
          </p:cNvSpPr>
          <p:nvPr>
            <p:ph type="body" idx="3"/>
          </p:nvPr>
        </p:nvSpPr>
        <p:spPr>
          <a:xfrm>
            <a:off x="5989320" y="2179636"/>
            <a:ext cx="4754880" cy="822960"/>
          </a:xfrm>
          <a:prstGeom prst="rect">
            <a:avLst/>
          </a:prstGeom>
          <a:noFill/>
          <a:ln>
            <a:noFill/>
          </a:ln>
        </p:spPr>
        <p:txBody>
          <a:bodyPr spcFirstLastPara="1" wrap="square" lIns="137150" tIns="45700" rIns="137150" bIns="45700" anchor="ctr" anchorCtr="0">
            <a:normAutofit/>
          </a:bodyPr>
          <a:lstStyle>
            <a:lvl1pPr marL="457200" lvl="0" indent="-228600" algn="l">
              <a:lnSpc>
                <a:spcPct val="90000"/>
              </a:lnSpc>
              <a:spcBef>
                <a:spcPts val="0"/>
              </a:spcBef>
              <a:spcAft>
                <a:spcPts val="0"/>
              </a:spcAft>
              <a:buSzPts val="2300"/>
              <a:buNone/>
              <a:defRPr sz="2300" b="0" cap="none">
                <a:solidFill>
                  <a:schemeClr val="accent3"/>
                </a:solidFill>
                <a:latin typeface="Twentieth Century"/>
                <a:ea typeface="Twentieth Century"/>
                <a:cs typeface="Twentieth Century"/>
                <a:sym typeface="Twentieth Century"/>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1017" name="Google Shape;1017;p27"/>
          <p:cNvSpPr txBox="1">
            <a:spLocks noGrp="1"/>
          </p:cNvSpPr>
          <p:nvPr>
            <p:ph type="body" idx="4"/>
          </p:nvPr>
        </p:nvSpPr>
        <p:spPr>
          <a:xfrm>
            <a:off x="5989320" y="2967788"/>
            <a:ext cx="4754880" cy="3341572"/>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18" name="Google Shape;1018;p27"/>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9" name="Google Shape;1019;p27"/>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0" name="Google Shape;1020;p27"/>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21"/>
        <p:cNvGrpSpPr/>
        <p:nvPr/>
      </p:nvGrpSpPr>
      <p:grpSpPr>
        <a:xfrm>
          <a:off x="0" y="0"/>
          <a:ext cx="0" cy="0"/>
          <a:chOff x="0" y="0"/>
          <a:chExt cx="0" cy="0"/>
        </a:xfrm>
      </p:grpSpPr>
      <p:sp>
        <p:nvSpPr>
          <p:cNvPr id="1022" name="Google Shape;1022;p28"/>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23" name="Google Shape;1023;p28"/>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4" name="Google Shape;1024;p28"/>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5" name="Google Shape;1025;p28"/>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026"/>
        <p:cNvGrpSpPr/>
        <p:nvPr/>
      </p:nvGrpSpPr>
      <p:grpSpPr>
        <a:xfrm>
          <a:off x="0" y="0"/>
          <a:ext cx="0" cy="0"/>
          <a:chOff x="0" y="0"/>
          <a:chExt cx="0" cy="0"/>
        </a:xfrm>
      </p:grpSpPr>
      <p:sp>
        <p:nvSpPr>
          <p:cNvPr id="1027" name="Google Shape;1027;p29"/>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8" name="Google Shape;1028;p29"/>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9" name="Google Shape;1029;p29"/>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0"/>
        <p:cNvGrpSpPr/>
        <p:nvPr/>
      </p:nvGrpSpPr>
      <p:grpSpPr>
        <a:xfrm>
          <a:off x="0" y="0"/>
          <a:ext cx="0" cy="0"/>
          <a:chOff x="0" y="0"/>
          <a:chExt cx="0" cy="0"/>
        </a:xfrm>
      </p:grpSpPr>
      <p:sp>
        <p:nvSpPr>
          <p:cNvPr id="1031" name="Google Shape;1031;p30"/>
          <p:cNvSpPr txBox="1">
            <a:spLocks noGrp="1"/>
          </p:cNvSpPr>
          <p:nvPr>
            <p:ph type="title"/>
          </p:nvPr>
        </p:nvSpPr>
        <p:spPr>
          <a:xfrm>
            <a:off x="1024128" y="471509"/>
            <a:ext cx="4389120" cy="1737360"/>
          </a:xfrm>
          <a:prstGeom prst="rect">
            <a:avLst/>
          </a:prstGeom>
          <a:noFill/>
          <a:ln>
            <a:noFill/>
          </a:ln>
        </p:spPr>
        <p:txBody>
          <a:bodyPr spcFirstLastPara="1" wrap="square" lIns="91425" tIns="45700" rIns="91425" bIns="45700" anchor="ctr" anchorCtr="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032;p30"/>
          <p:cNvSpPr txBox="1">
            <a:spLocks noGrp="1"/>
          </p:cNvSpPr>
          <p:nvPr>
            <p:ph type="body" idx="1"/>
          </p:nvPr>
        </p:nvSpPr>
        <p:spPr>
          <a:xfrm>
            <a:off x="5715000" y="822960"/>
            <a:ext cx="5678424" cy="5184648"/>
          </a:xfrm>
          <a:prstGeom prst="rect">
            <a:avLst/>
          </a:prstGeom>
          <a:noFill/>
          <a:ln>
            <a:noFill/>
          </a:ln>
        </p:spPr>
        <p:txBody>
          <a:bodyPr spcFirstLastPara="1" wrap="square" lIns="45700" tIns="45700" rIns="45700" bIns="45700" anchor="t" anchorCtr="0">
            <a:normAutofit/>
          </a:bodyPr>
          <a:lstStyle>
            <a:lvl1pPr marL="457200" lvl="0" indent="-381000" algn="l">
              <a:lnSpc>
                <a:spcPct val="90000"/>
              </a:lnSpc>
              <a:spcBef>
                <a:spcPts val="1200"/>
              </a:spcBef>
              <a:spcAft>
                <a:spcPts val="0"/>
              </a:spcAft>
              <a:buSzPts val="2400"/>
              <a:buChar char=" "/>
              <a:defRPr sz="2400"/>
            </a:lvl1pPr>
            <a:lvl2pPr marL="914400" lvl="1" indent="-355600" algn="l">
              <a:lnSpc>
                <a:spcPct val="90000"/>
              </a:lnSpc>
              <a:spcBef>
                <a:spcPts val="200"/>
              </a:spcBef>
              <a:spcAft>
                <a:spcPts val="0"/>
              </a:spcAft>
              <a:buSzPts val="2000"/>
              <a:buChar char="🢝"/>
              <a:defRPr sz="2000"/>
            </a:lvl2pPr>
            <a:lvl3pPr marL="1371600" lvl="2" indent="-330200" algn="l">
              <a:lnSpc>
                <a:spcPct val="90000"/>
              </a:lnSpc>
              <a:spcBef>
                <a:spcPts val="400"/>
              </a:spcBef>
              <a:spcAft>
                <a:spcPts val="0"/>
              </a:spcAft>
              <a:buSzPts val="1600"/>
              <a:buChar char="🢝"/>
              <a:defRPr sz="1600"/>
            </a:lvl3pPr>
            <a:lvl4pPr marL="1828800" lvl="3" indent="-330200" algn="l">
              <a:lnSpc>
                <a:spcPct val="90000"/>
              </a:lnSpc>
              <a:spcBef>
                <a:spcPts val="400"/>
              </a:spcBef>
              <a:spcAft>
                <a:spcPts val="0"/>
              </a:spcAft>
              <a:buSzPts val="1600"/>
              <a:buChar char="🢝"/>
              <a:defRPr sz="1600"/>
            </a:lvl4pPr>
            <a:lvl5pPr marL="2286000" lvl="4" indent="-330200" algn="l">
              <a:lnSpc>
                <a:spcPct val="90000"/>
              </a:lnSpc>
              <a:spcBef>
                <a:spcPts val="400"/>
              </a:spcBef>
              <a:spcAft>
                <a:spcPts val="0"/>
              </a:spcAft>
              <a:buSzPts val="1600"/>
              <a:buChar char="🢝"/>
              <a:defRPr sz="1600"/>
            </a:lvl5pPr>
            <a:lvl6pPr marL="2743200" lvl="5" indent="-330200" algn="l">
              <a:lnSpc>
                <a:spcPct val="90000"/>
              </a:lnSpc>
              <a:spcBef>
                <a:spcPts val="400"/>
              </a:spcBef>
              <a:spcAft>
                <a:spcPts val="0"/>
              </a:spcAft>
              <a:buSzPts val="1600"/>
              <a:buChar char="🢝"/>
              <a:defRPr sz="1600"/>
            </a:lvl6pPr>
            <a:lvl7pPr marL="3200400" lvl="6" indent="-330200" algn="l">
              <a:lnSpc>
                <a:spcPct val="90000"/>
              </a:lnSpc>
              <a:spcBef>
                <a:spcPts val="400"/>
              </a:spcBef>
              <a:spcAft>
                <a:spcPts val="0"/>
              </a:spcAft>
              <a:buSzPts val="1600"/>
              <a:buChar char="🢝"/>
              <a:defRPr sz="1600"/>
            </a:lvl7pPr>
            <a:lvl8pPr marL="3657600" lvl="7" indent="-330200" algn="l">
              <a:lnSpc>
                <a:spcPct val="90000"/>
              </a:lnSpc>
              <a:spcBef>
                <a:spcPts val="400"/>
              </a:spcBef>
              <a:spcAft>
                <a:spcPts val="0"/>
              </a:spcAft>
              <a:buSzPts val="1600"/>
              <a:buChar char="🢝"/>
              <a:defRPr sz="1600"/>
            </a:lvl8pPr>
            <a:lvl9pPr marL="4114800" lvl="8" indent="-330200" algn="l">
              <a:lnSpc>
                <a:spcPct val="90000"/>
              </a:lnSpc>
              <a:spcBef>
                <a:spcPts val="400"/>
              </a:spcBef>
              <a:spcAft>
                <a:spcPts val="400"/>
              </a:spcAft>
              <a:buSzPts val="1600"/>
              <a:buChar char="🢝"/>
              <a:defRPr sz="1600"/>
            </a:lvl9pPr>
          </a:lstStyle>
          <a:p>
            <a:endParaRPr/>
          </a:p>
        </p:txBody>
      </p:sp>
      <p:sp>
        <p:nvSpPr>
          <p:cNvPr id="1033" name="Google Shape;1033;p30"/>
          <p:cNvSpPr txBox="1">
            <a:spLocks noGrp="1"/>
          </p:cNvSpPr>
          <p:nvPr>
            <p:ph type="body" idx="2"/>
          </p:nvPr>
        </p:nvSpPr>
        <p:spPr>
          <a:xfrm>
            <a:off x="1024128" y="2257506"/>
            <a:ext cx="4389120" cy="376229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600"/>
              </a:spcBef>
              <a:spcAft>
                <a:spcPts val="0"/>
              </a:spcAft>
              <a:buSzPts val="1600"/>
              <a:buNone/>
              <a:defRPr sz="1600"/>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1034" name="Google Shape;1034;p30"/>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1035;p30"/>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6" name="Google Shape;1036;p30"/>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037"/>
        <p:cNvGrpSpPr/>
        <p:nvPr/>
      </p:nvGrpSpPr>
      <p:grpSpPr>
        <a:xfrm>
          <a:off x="0" y="0"/>
          <a:ext cx="0" cy="0"/>
          <a:chOff x="0" y="0"/>
          <a:chExt cx="0" cy="0"/>
        </a:xfrm>
      </p:grpSpPr>
      <p:sp>
        <p:nvSpPr>
          <p:cNvPr id="1038" name="Google Shape;1038;p31"/>
          <p:cNvSpPr txBox="1">
            <a:spLocks noGrp="1"/>
          </p:cNvSpPr>
          <p:nvPr>
            <p:ph type="title"/>
          </p:nvPr>
        </p:nvSpPr>
        <p:spPr>
          <a:xfrm>
            <a:off x="457200" y="4960138"/>
            <a:ext cx="7772400" cy="1463040"/>
          </a:xfrm>
          <a:prstGeom prst="rect">
            <a:avLst/>
          </a:prstGeom>
          <a:noFill/>
          <a:ln>
            <a:noFill/>
          </a:ln>
        </p:spPr>
        <p:txBody>
          <a:bodyPr spcFirstLastPara="1" wrap="square" lIns="91425" tIns="45700" rIns="91425" bIns="45700" anchor="ctr" anchorCtr="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9" name="Google Shape;1039;p31"/>
          <p:cNvSpPr>
            <a:spLocks noGrp="1"/>
          </p:cNvSpPr>
          <p:nvPr>
            <p:ph type="pic" idx="2"/>
          </p:nvPr>
        </p:nvSpPr>
        <p:spPr>
          <a:xfrm>
            <a:off x="0" y="-1"/>
            <a:ext cx="12188952" cy="4572000"/>
          </a:xfrm>
          <a:prstGeom prst="rect">
            <a:avLst/>
          </a:prstGeom>
          <a:solidFill>
            <a:srgbClr val="5CF0F7"/>
          </a:solidFill>
          <a:ln>
            <a:noFill/>
          </a:ln>
        </p:spPr>
        <p:txBody>
          <a:bodyPr spcFirstLastPara="1" wrap="square" lIns="457200" tIns="365750" rIns="45700" bIns="45700" anchor="t" anchorCtr="0">
            <a:normAutofit/>
          </a:bodyPr>
          <a:lstStyle>
            <a:lvl1pPr marR="0" lvl="0" algn="l" rtl="0">
              <a:lnSpc>
                <a:spcPct val="90000"/>
              </a:lnSpc>
              <a:spcBef>
                <a:spcPts val="1200"/>
              </a:spcBef>
              <a:spcAft>
                <a:spcPts val="0"/>
              </a:spcAft>
              <a:buClr>
                <a:schemeClr val="accent3"/>
              </a:buClr>
              <a:buSzPts val="3200"/>
              <a:buFont typeface="Twentieth Century"/>
              <a:buNone/>
              <a:defRPr sz="3200" b="0" i="0" u="none" strike="noStrike" cap="none">
                <a:solidFill>
                  <a:schemeClr val="dk1"/>
                </a:solidFill>
                <a:latin typeface="Twentieth Century"/>
                <a:ea typeface="Twentieth Century"/>
                <a:cs typeface="Twentieth Century"/>
                <a:sym typeface="Twentieth Century"/>
              </a:defRPr>
            </a:lvl1pPr>
            <a:lvl2pPr marR="0" lvl="1" algn="l" rtl="0">
              <a:lnSpc>
                <a:spcPct val="90000"/>
              </a:lnSpc>
              <a:spcBef>
                <a:spcPts val="200"/>
              </a:spcBef>
              <a:spcAft>
                <a:spcPts val="0"/>
              </a:spcAft>
              <a:buClr>
                <a:schemeClr val="accent3"/>
              </a:buClr>
              <a:buSzPts val="2800"/>
              <a:buFont typeface="Noto Sans Symbols"/>
              <a:buNone/>
              <a:defRPr sz="2800" b="0" i="0" u="none" strike="noStrike" cap="none">
                <a:solidFill>
                  <a:schemeClr val="dk1"/>
                </a:solidFill>
                <a:latin typeface="Twentieth Century"/>
                <a:ea typeface="Twentieth Century"/>
                <a:cs typeface="Twentieth Century"/>
                <a:sym typeface="Twentieth Century"/>
              </a:defRPr>
            </a:lvl2pPr>
            <a:lvl3pPr marR="0" lvl="2" algn="l" rtl="0">
              <a:lnSpc>
                <a:spcPct val="90000"/>
              </a:lnSpc>
              <a:spcBef>
                <a:spcPts val="400"/>
              </a:spcBef>
              <a:spcAft>
                <a:spcPts val="0"/>
              </a:spcAft>
              <a:buClr>
                <a:schemeClr val="accent3"/>
              </a:buClr>
              <a:buSzPts val="2400"/>
              <a:buFont typeface="Noto Sans Symbols"/>
              <a:buNone/>
              <a:defRPr sz="2400" b="0" i="0" u="none" strike="noStrike" cap="none">
                <a:solidFill>
                  <a:schemeClr val="dk1"/>
                </a:solidFill>
                <a:latin typeface="Twentieth Century"/>
                <a:ea typeface="Twentieth Century"/>
                <a:cs typeface="Twentieth Century"/>
                <a:sym typeface="Twentieth Century"/>
              </a:defRPr>
            </a:lvl3pPr>
            <a:lvl4pPr marR="0" lvl="3" algn="l" rtl="0">
              <a:lnSpc>
                <a:spcPct val="90000"/>
              </a:lnSpc>
              <a:spcBef>
                <a:spcPts val="400"/>
              </a:spcBef>
              <a:spcAft>
                <a:spcPts val="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4pPr>
            <a:lvl5pPr marR="0" lvl="4" algn="l" rtl="0">
              <a:lnSpc>
                <a:spcPct val="90000"/>
              </a:lnSpc>
              <a:spcBef>
                <a:spcPts val="400"/>
              </a:spcBef>
              <a:spcAft>
                <a:spcPts val="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5pPr>
            <a:lvl6pPr marR="0" lvl="5" algn="l" rtl="0">
              <a:lnSpc>
                <a:spcPct val="90000"/>
              </a:lnSpc>
              <a:spcBef>
                <a:spcPts val="400"/>
              </a:spcBef>
              <a:spcAft>
                <a:spcPts val="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6pPr>
            <a:lvl7pPr marR="0" lvl="6" algn="l" rtl="0">
              <a:lnSpc>
                <a:spcPct val="90000"/>
              </a:lnSpc>
              <a:spcBef>
                <a:spcPts val="400"/>
              </a:spcBef>
              <a:spcAft>
                <a:spcPts val="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7pPr>
            <a:lvl8pPr marR="0" lvl="7" algn="l" rtl="0">
              <a:lnSpc>
                <a:spcPct val="90000"/>
              </a:lnSpc>
              <a:spcBef>
                <a:spcPts val="400"/>
              </a:spcBef>
              <a:spcAft>
                <a:spcPts val="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8pPr>
            <a:lvl9pPr marR="0" lvl="8" algn="l" rtl="0">
              <a:lnSpc>
                <a:spcPct val="90000"/>
              </a:lnSpc>
              <a:spcBef>
                <a:spcPts val="400"/>
              </a:spcBef>
              <a:spcAft>
                <a:spcPts val="400"/>
              </a:spcAft>
              <a:buClr>
                <a:schemeClr val="accent3"/>
              </a:buClr>
              <a:buSzPts val="2000"/>
              <a:buFont typeface="Noto Sans Symbols"/>
              <a:buNone/>
              <a:defRPr sz="20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1040" name="Google Shape;1040;p31"/>
          <p:cNvSpPr txBox="1">
            <a:spLocks noGrp="1"/>
          </p:cNvSpPr>
          <p:nvPr>
            <p:ph type="body" idx="1"/>
          </p:nvPr>
        </p:nvSpPr>
        <p:spPr>
          <a:xfrm>
            <a:off x="8610600" y="4960138"/>
            <a:ext cx="3200400" cy="1463040"/>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0"/>
              </a:spcBef>
              <a:spcAft>
                <a:spcPts val="0"/>
              </a:spcAft>
              <a:buSzPts val="1800"/>
              <a:buNone/>
              <a:defRPr sz="1800">
                <a:solidFill>
                  <a:srgbClr val="0C0C0C"/>
                </a:solidFill>
              </a:defRPr>
            </a:lvl1pPr>
            <a:lvl2pPr marL="914400" lvl="1" indent="-228600" algn="l">
              <a:lnSpc>
                <a:spcPct val="90000"/>
              </a:lnSpc>
              <a:spcBef>
                <a:spcPts val="200"/>
              </a:spcBef>
              <a:spcAft>
                <a:spcPts val="0"/>
              </a:spcAft>
              <a:buSzPts val="1400"/>
              <a:buNone/>
              <a:defRPr sz="1400"/>
            </a:lvl2pPr>
            <a:lvl3pPr marL="1371600" lvl="2" indent="-228600" algn="l">
              <a:lnSpc>
                <a:spcPct val="90000"/>
              </a:lnSpc>
              <a:spcBef>
                <a:spcPts val="400"/>
              </a:spcBef>
              <a:spcAft>
                <a:spcPts val="0"/>
              </a:spcAft>
              <a:buSzPts val="1200"/>
              <a:buNone/>
              <a:defRPr sz="1200"/>
            </a:lvl3pPr>
            <a:lvl4pPr marL="1828800" lvl="3" indent="-228600" algn="l">
              <a:lnSpc>
                <a:spcPct val="90000"/>
              </a:lnSpc>
              <a:spcBef>
                <a:spcPts val="400"/>
              </a:spcBef>
              <a:spcAft>
                <a:spcPts val="0"/>
              </a:spcAft>
              <a:buSzPts val="1000"/>
              <a:buNone/>
              <a:defRPr sz="1000"/>
            </a:lvl4pPr>
            <a:lvl5pPr marL="2286000" lvl="4" indent="-228600" algn="l">
              <a:lnSpc>
                <a:spcPct val="90000"/>
              </a:lnSpc>
              <a:spcBef>
                <a:spcPts val="400"/>
              </a:spcBef>
              <a:spcAft>
                <a:spcPts val="0"/>
              </a:spcAft>
              <a:buSzPts val="1000"/>
              <a:buNone/>
              <a:defRPr sz="1000"/>
            </a:lvl5pPr>
            <a:lvl6pPr marL="2743200" lvl="5" indent="-228600" algn="l">
              <a:lnSpc>
                <a:spcPct val="90000"/>
              </a:lnSpc>
              <a:spcBef>
                <a:spcPts val="400"/>
              </a:spcBef>
              <a:spcAft>
                <a:spcPts val="0"/>
              </a:spcAft>
              <a:buSzPts val="1000"/>
              <a:buNone/>
              <a:defRPr sz="1000"/>
            </a:lvl6pPr>
            <a:lvl7pPr marL="3200400" lvl="6" indent="-228600" algn="l">
              <a:lnSpc>
                <a:spcPct val="90000"/>
              </a:lnSpc>
              <a:spcBef>
                <a:spcPts val="400"/>
              </a:spcBef>
              <a:spcAft>
                <a:spcPts val="0"/>
              </a:spcAft>
              <a:buSzPts val="1000"/>
              <a:buNone/>
              <a:defRPr sz="1000"/>
            </a:lvl7pPr>
            <a:lvl8pPr marL="3657600" lvl="7" indent="-228600" algn="l">
              <a:lnSpc>
                <a:spcPct val="90000"/>
              </a:lnSpc>
              <a:spcBef>
                <a:spcPts val="400"/>
              </a:spcBef>
              <a:spcAft>
                <a:spcPts val="0"/>
              </a:spcAft>
              <a:buSzPts val="1000"/>
              <a:buNone/>
              <a:defRPr sz="1000"/>
            </a:lvl8pPr>
            <a:lvl9pPr marL="4114800" lvl="8" indent="-228600" algn="l">
              <a:lnSpc>
                <a:spcPct val="90000"/>
              </a:lnSpc>
              <a:spcBef>
                <a:spcPts val="400"/>
              </a:spcBef>
              <a:spcAft>
                <a:spcPts val="400"/>
              </a:spcAft>
              <a:buSzPts val="1000"/>
              <a:buNone/>
              <a:defRPr sz="1000"/>
            </a:lvl9pPr>
          </a:lstStyle>
          <a:p>
            <a:endParaRPr/>
          </a:p>
        </p:txBody>
      </p:sp>
      <p:sp>
        <p:nvSpPr>
          <p:cNvPr id="1041" name="Google Shape;1041;p31"/>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2" name="Google Shape;1042;p31"/>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3" name="Google Shape;1043;p31"/>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cxnSp>
        <p:nvCxnSpPr>
          <p:cNvPr id="1044" name="Google Shape;1044;p31"/>
          <p:cNvCxnSpPr/>
          <p:nvPr/>
        </p:nvCxnSpPr>
        <p:spPr>
          <a:xfrm rot="10800000">
            <a:off x="8386842" y="5264106"/>
            <a:ext cx="0" cy="914400"/>
          </a:xfrm>
          <a:prstGeom prst="straightConnector1">
            <a:avLst/>
          </a:prstGeom>
          <a:noFill/>
          <a:ln w="19050" cap="flat" cmpd="sng">
            <a:solidFill>
              <a:schemeClr val="accent3"/>
            </a:solidFill>
            <a:prstDash val="solid"/>
            <a:round/>
            <a:headEnd type="none" w="sm" len="sm"/>
            <a:tailEnd type="none" w="sm" len="sm"/>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45"/>
        <p:cNvGrpSpPr/>
        <p:nvPr/>
      </p:nvGrpSpPr>
      <p:grpSpPr>
        <a:xfrm>
          <a:off x="0" y="0"/>
          <a:ext cx="0" cy="0"/>
          <a:chOff x="0" y="0"/>
          <a:chExt cx="0" cy="0"/>
        </a:xfrm>
      </p:grpSpPr>
      <p:sp>
        <p:nvSpPr>
          <p:cNvPr id="1046" name="Google Shape;1046;p32"/>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7" name="Google Shape;1047;p32"/>
          <p:cNvSpPr txBox="1">
            <a:spLocks noGrp="1"/>
          </p:cNvSpPr>
          <p:nvPr>
            <p:ph type="body" idx="1"/>
          </p:nvPr>
        </p:nvSpPr>
        <p:spPr>
          <a:xfrm rot="5400000">
            <a:off x="3872484" y="-562355"/>
            <a:ext cx="4023360" cy="972007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48" name="Google Shape;1048;p32"/>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9" name="Google Shape;1049;p32"/>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0" name="Google Shape;1050;p32"/>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051"/>
        <p:cNvGrpSpPr/>
        <p:nvPr/>
      </p:nvGrpSpPr>
      <p:grpSpPr>
        <a:xfrm>
          <a:off x="0" y="0"/>
          <a:ext cx="0" cy="0"/>
          <a:chOff x="0" y="0"/>
          <a:chExt cx="0" cy="0"/>
        </a:xfrm>
      </p:grpSpPr>
      <p:sp>
        <p:nvSpPr>
          <p:cNvPr id="1052" name="Google Shape;1052;p33"/>
          <p:cNvSpPr txBox="1">
            <a:spLocks noGrp="1"/>
          </p:cNvSpPr>
          <p:nvPr>
            <p:ph type="title"/>
          </p:nvPr>
        </p:nvSpPr>
        <p:spPr>
          <a:xfrm rot="5400000">
            <a:off x="7334250" y="2152650"/>
            <a:ext cx="5410200" cy="2628900"/>
          </a:xfrm>
          <a:prstGeom prst="rect">
            <a:avLst/>
          </a:prstGeom>
          <a:noFill/>
          <a:ln>
            <a:noFill/>
          </a:ln>
        </p:spPr>
        <p:txBody>
          <a:bodyPr spcFirstLastPara="1" wrap="square" lIns="45700" tIns="91425" rIns="45700" bIns="91425" anchor="ctr" anchorCtr="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3" name="Google Shape;1053;p33"/>
          <p:cNvSpPr txBox="1">
            <a:spLocks noGrp="1"/>
          </p:cNvSpPr>
          <p:nvPr>
            <p:ph type="body" idx="1"/>
          </p:nvPr>
        </p:nvSpPr>
        <p:spPr>
          <a:xfrm rot="5400000">
            <a:off x="2076450" y="-323850"/>
            <a:ext cx="5410200" cy="75819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1054" name="Google Shape;1054;p33"/>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5" name="Google Shape;1055;p33"/>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6" name="Google Shape;1056;p33"/>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cxnSp>
        <p:nvCxnSpPr>
          <p:cNvPr id="1057" name="Google Shape;1057;p33"/>
          <p:cNvCxnSpPr/>
          <p:nvPr/>
        </p:nvCxnSpPr>
        <p:spPr>
          <a:xfrm rot="10800000">
            <a:off x="10058400" y="59263"/>
            <a:ext cx="0" cy="914400"/>
          </a:xfrm>
          <a:prstGeom prst="straightConnector1">
            <a:avLst/>
          </a:prstGeom>
          <a:noFill/>
          <a:ln w="19050" cap="flat" cmpd="sng">
            <a:solidFill>
              <a:schemeClr val="accent3"/>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4"/>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5"/>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9"/>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22"/>
          <p:cNvSpPr txBox="1">
            <a:spLocks noGrp="1"/>
          </p:cNvSpPr>
          <p:nvPr>
            <p:ph type="title"/>
          </p:nvPr>
        </p:nvSpPr>
        <p:spPr>
          <a:xfrm>
            <a:off x="1024128" y="585216"/>
            <a:ext cx="9720072" cy="1499616"/>
          </a:xfrm>
          <a:prstGeom prst="rect">
            <a:avLst/>
          </a:prstGeom>
          <a:noFill/>
          <a:ln>
            <a:noFill/>
          </a:ln>
        </p:spPr>
        <p:txBody>
          <a:bodyPr spcFirstLastPara="1" wrap="square" lIns="91425" tIns="45700" rIns="91425" bIns="45700" anchor="ctr" anchorCtr="0">
            <a:normAutofit/>
          </a:bodyPr>
          <a:lstStyle>
            <a:lvl1pPr marR="0" lvl="0" algn="l" rtl="0">
              <a:lnSpc>
                <a:spcPct val="80000"/>
              </a:lnSpc>
              <a:spcBef>
                <a:spcPts val="0"/>
              </a:spcBef>
              <a:spcAft>
                <a:spcPts val="0"/>
              </a:spcAft>
              <a:buClr>
                <a:srgbClr val="0C0C0C"/>
              </a:buClr>
              <a:buSzPts val="5000"/>
              <a:buFont typeface="Twentieth Century"/>
              <a:buNone/>
              <a:defRPr sz="5000" b="0" i="0" u="none" strike="noStrike" cap="non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22"/>
          <p:cNvSpPr txBox="1">
            <a:spLocks noGrp="1"/>
          </p:cNvSpPr>
          <p:nvPr>
            <p:ph type="body" idx="1"/>
          </p:nvPr>
        </p:nvSpPr>
        <p:spPr>
          <a:xfrm>
            <a:off x="1024128" y="2286000"/>
            <a:ext cx="9720071" cy="4023360"/>
          </a:xfrm>
          <a:prstGeom prst="rect">
            <a:avLst/>
          </a:prstGeom>
          <a:noFill/>
          <a:ln>
            <a:noFill/>
          </a:ln>
        </p:spPr>
        <p:txBody>
          <a:bodyPr spcFirstLastPara="1" wrap="square" lIns="45700" tIns="45700" rIns="45700" bIns="45700" anchor="t" anchorCtr="0">
            <a:normAutofit/>
          </a:bodyPr>
          <a:lstStyle>
            <a:lvl1pPr marL="457200" marR="0" lvl="0" indent="-368300" algn="l" rtl="0">
              <a:lnSpc>
                <a:spcPct val="90000"/>
              </a:lnSpc>
              <a:spcBef>
                <a:spcPts val="1200"/>
              </a:spcBef>
              <a:spcAft>
                <a:spcPts val="0"/>
              </a:spcAft>
              <a:buClr>
                <a:schemeClr val="accent3"/>
              </a:buClr>
              <a:buSzPts val="2200"/>
              <a:buFont typeface="Twentieth Century"/>
              <a:buChar char=" "/>
              <a:defRPr sz="2200" b="0" i="0" u="none" strike="noStrike" cap="none">
                <a:solidFill>
                  <a:schemeClr val="dk1"/>
                </a:solidFill>
                <a:latin typeface="Twentieth Century"/>
                <a:ea typeface="Twentieth Century"/>
                <a:cs typeface="Twentieth Century"/>
                <a:sym typeface="Twentieth Century"/>
              </a:defRPr>
            </a:lvl1pPr>
            <a:lvl2pPr marL="914400" marR="0" lvl="1" indent="-342900" algn="l" rtl="0">
              <a:lnSpc>
                <a:spcPct val="90000"/>
              </a:lnSpc>
              <a:spcBef>
                <a:spcPts val="200"/>
              </a:spcBef>
              <a:spcAft>
                <a:spcPts val="0"/>
              </a:spcAft>
              <a:buClr>
                <a:schemeClr val="accent3"/>
              </a:buClr>
              <a:buSzPts val="1800"/>
              <a:buFont typeface="Noto Sans Symbols"/>
              <a:buChar char="🢝"/>
              <a:defRPr sz="1800" b="0" i="0" u="none" strike="noStrike" cap="none">
                <a:solidFill>
                  <a:schemeClr val="dk1"/>
                </a:solidFill>
                <a:latin typeface="Twentieth Century"/>
                <a:ea typeface="Twentieth Century"/>
                <a:cs typeface="Twentieth Century"/>
                <a:sym typeface="Twentieth Century"/>
              </a:defRPr>
            </a:lvl2pPr>
            <a:lvl3pPr marL="1371600" marR="0" lvl="2"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3pPr>
            <a:lvl4pPr marL="1828800" marR="0" lvl="3"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4pPr>
            <a:lvl5pPr marL="2286000" marR="0" lvl="4"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5pPr>
            <a:lvl6pPr marL="2743200" marR="0" lvl="5"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6pPr>
            <a:lvl7pPr marL="3200400" marR="0" lvl="6"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7pPr>
            <a:lvl8pPr marL="3657600" marR="0" lvl="7" indent="-317500" algn="l" rtl="0">
              <a:lnSpc>
                <a:spcPct val="90000"/>
              </a:lnSpc>
              <a:spcBef>
                <a:spcPts val="400"/>
              </a:spcBef>
              <a:spcAft>
                <a:spcPts val="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8pPr>
            <a:lvl9pPr marL="4114800" marR="0" lvl="8" indent="-317500" algn="l" rtl="0">
              <a:lnSpc>
                <a:spcPct val="90000"/>
              </a:lnSpc>
              <a:spcBef>
                <a:spcPts val="400"/>
              </a:spcBef>
              <a:spcAft>
                <a:spcPts val="400"/>
              </a:spcAft>
              <a:buClr>
                <a:schemeClr val="accent3"/>
              </a:buClr>
              <a:buSzPts val="1400"/>
              <a:buFont typeface="Noto Sans Symbols"/>
              <a:buChar char="🢝"/>
              <a:defRPr sz="14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7" name="Google Shape;87;p22"/>
          <p:cNvSpPr txBox="1">
            <a:spLocks noGrp="1"/>
          </p:cNvSpPr>
          <p:nvPr>
            <p:ph type="dt" idx="10"/>
          </p:nvPr>
        </p:nvSpPr>
        <p:spPr>
          <a:xfrm>
            <a:off x="1024128" y="6470704"/>
            <a:ext cx="2154142" cy="27432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8" name="Google Shape;88;p22"/>
          <p:cNvSpPr txBox="1">
            <a:spLocks noGrp="1"/>
          </p:cNvSpPr>
          <p:nvPr>
            <p:ph type="ftr" idx="11"/>
          </p:nvPr>
        </p:nvSpPr>
        <p:spPr>
          <a:xfrm>
            <a:off x="4842932" y="6470704"/>
            <a:ext cx="5901458" cy="27432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cap="none">
                <a:solidFill>
                  <a:srgbClr val="0C0C0C"/>
                </a:solidFill>
                <a:latin typeface="Twentieth Century"/>
                <a:ea typeface="Twentieth Century"/>
                <a:cs typeface="Twentieth Century"/>
                <a:sym typeface="Twentieth Century"/>
              </a:defRPr>
            </a:lvl1pPr>
            <a:lvl2pPr marR="0" lvl="1"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2pPr>
            <a:lvl3pPr marR="0" lvl="2"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3pPr>
            <a:lvl4pPr marR="0" lvl="3"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4pPr>
            <a:lvl5pPr marR="0" lvl="4"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5pPr>
            <a:lvl6pPr marR="0" lvl="5"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6pPr>
            <a:lvl7pPr marR="0" lvl="6"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7pPr>
            <a:lvl8pPr marR="0" lvl="7"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8pPr>
            <a:lvl9pPr marR="0" lvl="8" algn="l" rtl="0">
              <a:spcBef>
                <a:spcPts val="0"/>
              </a:spcBef>
              <a:spcAft>
                <a:spcPts val="0"/>
              </a:spcAft>
              <a:buSzPts val="1400"/>
              <a:buNone/>
              <a:defRPr sz="1800" b="0" i="0" u="none" strike="noStrike" cap="none">
                <a:solidFill>
                  <a:schemeClr val="dk1"/>
                </a:solidFill>
                <a:latin typeface="Twentieth Century"/>
                <a:ea typeface="Twentieth Century"/>
                <a:cs typeface="Twentieth Century"/>
                <a:sym typeface="Twentieth Century"/>
              </a:defRPr>
            </a:lvl9pPr>
          </a:lstStyle>
          <a:p>
            <a:endParaRPr/>
          </a:p>
        </p:txBody>
      </p:sp>
      <p:sp>
        <p:nvSpPr>
          <p:cNvPr id="89" name="Google Shape;89;p22"/>
          <p:cNvSpPr txBox="1">
            <a:spLocks noGrp="1"/>
          </p:cNvSpPr>
          <p:nvPr>
            <p:ph type="sldNum" idx="12"/>
          </p:nvPr>
        </p:nvSpPr>
        <p:spPr>
          <a:xfrm>
            <a:off x="10837334" y="6470704"/>
            <a:ext cx="973666" cy="27432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1000">
                <a:solidFill>
                  <a:srgbClr val="0C0C0C"/>
                </a:solidFill>
                <a:latin typeface="Twentieth Century"/>
                <a:ea typeface="Twentieth Century"/>
                <a:cs typeface="Twentieth Century"/>
                <a:sym typeface="Twentieth Century"/>
              </a:defRPr>
            </a:lvl1pPr>
            <a:lvl2pPr marL="0" marR="0" lvl="1" indent="0" algn="l" rtl="0">
              <a:spcBef>
                <a:spcPts val="0"/>
              </a:spcBef>
              <a:buNone/>
              <a:defRPr sz="1000">
                <a:solidFill>
                  <a:srgbClr val="0C0C0C"/>
                </a:solidFill>
                <a:latin typeface="Twentieth Century"/>
                <a:ea typeface="Twentieth Century"/>
                <a:cs typeface="Twentieth Century"/>
                <a:sym typeface="Twentieth Century"/>
              </a:defRPr>
            </a:lvl2pPr>
            <a:lvl3pPr marL="0" marR="0" lvl="2" indent="0" algn="l" rtl="0">
              <a:spcBef>
                <a:spcPts val="0"/>
              </a:spcBef>
              <a:buNone/>
              <a:defRPr sz="1000">
                <a:solidFill>
                  <a:srgbClr val="0C0C0C"/>
                </a:solidFill>
                <a:latin typeface="Twentieth Century"/>
                <a:ea typeface="Twentieth Century"/>
                <a:cs typeface="Twentieth Century"/>
                <a:sym typeface="Twentieth Century"/>
              </a:defRPr>
            </a:lvl3pPr>
            <a:lvl4pPr marL="0" marR="0" lvl="3" indent="0" algn="l" rtl="0">
              <a:spcBef>
                <a:spcPts val="0"/>
              </a:spcBef>
              <a:buNone/>
              <a:defRPr sz="1000">
                <a:solidFill>
                  <a:srgbClr val="0C0C0C"/>
                </a:solidFill>
                <a:latin typeface="Twentieth Century"/>
                <a:ea typeface="Twentieth Century"/>
                <a:cs typeface="Twentieth Century"/>
                <a:sym typeface="Twentieth Century"/>
              </a:defRPr>
            </a:lvl4pPr>
            <a:lvl5pPr marL="0" marR="0" lvl="4" indent="0" algn="l" rtl="0">
              <a:spcBef>
                <a:spcPts val="0"/>
              </a:spcBef>
              <a:buNone/>
              <a:defRPr sz="1000">
                <a:solidFill>
                  <a:srgbClr val="0C0C0C"/>
                </a:solidFill>
                <a:latin typeface="Twentieth Century"/>
                <a:ea typeface="Twentieth Century"/>
                <a:cs typeface="Twentieth Century"/>
                <a:sym typeface="Twentieth Century"/>
              </a:defRPr>
            </a:lvl5pPr>
            <a:lvl6pPr marL="0" marR="0" lvl="5" indent="0" algn="l" rtl="0">
              <a:spcBef>
                <a:spcPts val="0"/>
              </a:spcBef>
              <a:buNone/>
              <a:defRPr sz="1000">
                <a:solidFill>
                  <a:srgbClr val="0C0C0C"/>
                </a:solidFill>
                <a:latin typeface="Twentieth Century"/>
                <a:ea typeface="Twentieth Century"/>
                <a:cs typeface="Twentieth Century"/>
                <a:sym typeface="Twentieth Century"/>
              </a:defRPr>
            </a:lvl6pPr>
            <a:lvl7pPr marL="0" marR="0" lvl="6" indent="0" algn="l" rtl="0">
              <a:spcBef>
                <a:spcPts val="0"/>
              </a:spcBef>
              <a:buNone/>
              <a:defRPr sz="1000">
                <a:solidFill>
                  <a:srgbClr val="0C0C0C"/>
                </a:solidFill>
                <a:latin typeface="Twentieth Century"/>
                <a:ea typeface="Twentieth Century"/>
                <a:cs typeface="Twentieth Century"/>
                <a:sym typeface="Twentieth Century"/>
              </a:defRPr>
            </a:lvl7pPr>
            <a:lvl8pPr marL="0" marR="0" lvl="7" indent="0" algn="l" rtl="0">
              <a:spcBef>
                <a:spcPts val="0"/>
              </a:spcBef>
              <a:buNone/>
              <a:defRPr sz="1000">
                <a:solidFill>
                  <a:srgbClr val="0C0C0C"/>
                </a:solidFill>
                <a:latin typeface="Twentieth Century"/>
                <a:ea typeface="Twentieth Century"/>
                <a:cs typeface="Twentieth Century"/>
                <a:sym typeface="Twentieth Century"/>
              </a:defRPr>
            </a:lvl8pPr>
            <a:lvl9pPr marL="0" marR="0" lvl="8" indent="0" algn="l" rtl="0">
              <a:spcBef>
                <a:spcPts val="0"/>
              </a:spcBef>
              <a:buNone/>
              <a:defRPr sz="1000">
                <a:solidFill>
                  <a:srgbClr val="0C0C0C"/>
                </a:solidFill>
                <a:latin typeface="Twentieth Century"/>
                <a:ea typeface="Twentieth Century"/>
                <a:cs typeface="Twentieth Century"/>
                <a:sym typeface="Twentieth Century"/>
              </a:defRPr>
            </a:lvl9pPr>
          </a:lstStyle>
          <a:p>
            <a:pPr marL="0" lvl="0" indent="0" algn="l" rtl="0">
              <a:spcBef>
                <a:spcPts val="0"/>
              </a:spcBef>
              <a:spcAft>
                <a:spcPts val="0"/>
              </a:spcAft>
              <a:buNone/>
            </a:pPr>
            <a:fld id="{00000000-1234-1234-1234-123412341234}" type="slidenum">
              <a:rPr lang="en-GB"/>
              <a:t>‹#›</a:t>
            </a:fld>
            <a:endParaRPr/>
          </a:p>
        </p:txBody>
      </p:sp>
      <p:cxnSp>
        <p:nvCxnSpPr>
          <p:cNvPr id="90" name="Google Shape;90;p22"/>
          <p:cNvCxnSpPr/>
          <p:nvPr/>
        </p:nvCxnSpPr>
        <p:spPr>
          <a:xfrm rot="10800000">
            <a:off x="762000" y="826324"/>
            <a:ext cx="0" cy="914400"/>
          </a:xfrm>
          <a:prstGeom prst="straightConnector1">
            <a:avLst/>
          </a:prstGeom>
          <a:noFill/>
          <a:ln w="19050" cap="flat" cmpd="sng">
            <a:solidFill>
              <a:schemeClr val="accent3"/>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t2z9mdX1j4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1"/>
        <p:cNvGrpSpPr/>
        <p:nvPr/>
      </p:nvGrpSpPr>
      <p:grpSpPr>
        <a:xfrm>
          <a:off x="0" y="0"/>
          <a:ext cx="0" cy="0"/>
          <a:chOff x="0" y="0"/>
          <a:chExt cx="0" cy="0"/>
        </a:xfrm>
      </p:grpSpPr>
      <p:sp>
        <p:nvSpPr>
          <p:cNvPr id="1062" name="Google Shape;1062;p1"/>
          <p:cNvSpPr/>
          <p:nvPr/>
        </p:nvSpPr>
        <p:spPr>
          <a:xfrm>
            <a:off x="0" y="0"/>
            <a:ext cx="12191696"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1063" name="Google Shape;1063;p1"/>
          <p:cNvGrpSpPr/>
          <p:nvPr/>
        </p:nvGrpSpPr>
        <p:grpSpPr>
          <a:xfrm>
            <a:off x="-329674" y="-59376"/>
            <a:ext cx="12515851" cy="6923798"/>
            <a:chOff x="-329674" y="-51881"/>
            <a:chExt cx="12515851" cy="6923798"/>
          </a:xfrm>
        </p:grpSpPr>
        <p:sp>
          <p:nvSpPr>
            <p:cNvPr id="1064" name="Google Shape;1064;p1"/>
            <p:cNvSpPr/>
            <p:nvPr/>
          </p:nvSpPr>
          <p:spPr>
            <a:xfrm>
              <a:off x="-329674" y="1298404"/>
              <a:ext cx="9702800" cy="5573512"/>
            </a:xfrm>
            <a:custGeom>
              <a:avLst/>
              <a:gdLst/>
              <a:ahLst/>
              <a:cxnLst/>
              <a:rect l="l" t="t" r="r" b="b"/>
              <a:pathLst>
                <a:path w="2038" h="1169" extrusionOk="0">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5" name="Google Shape;1065;p1"/>
            <p:cNvSpPr/>
            <p:nvPr/>
          </p:nvSpPr>
          <p:spPr>
            <a:xfrm>
              <a:off x="670451" y="2018236"/>
              <a:ext cx="7373938" cy="4848892"/>
            </a:xfrm>
            <a:custGeom>
              <a:avLst/>
              <a:gdLst/>
              <a:ahLst/>
              <a:cxnLst/>
              <a:rect l="l" t="t" r="r" b="b"/>
              <a:pathLst>
                <a:path w="1549" h="1017" extrusionOk="0">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6" name="Google Shape;1066;p1"/>
            <p:cNvSpPr/>
            <p:nvPr/>
          </p:nvSpPr>
          <p:spPr>
            <a:xfrm>
              <a:off x="251351" y="1788400"/>
              <a:ext cx="8035925" cy="5083516"/>
            </a:xfrm>
            <a:custGeom>
              <a:avLst/>
              <a:gdLst/>
              <a:ahLst/>
              <a:cxnLst/>
              <a:rect l="l" t="t" r="r" b="b"/>
              <a:pathLst>
                <a:path w="1688" h="1066" extrusionOk="0">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7" name="Google Shape;1067;p1"/>
            <p:cNvSpPr/>
            <p:nvPr/>
          </p:nvSpPr>
          <p:spPr>
            <a:xfrm>
              <a:off x="-1061" y="549842"/>
              <a:ext cx="10334625" cy="6322075"/>
            </a:xfrm>
            <a:custGeom>
              <a:avLst/>
              <a:gdLst/>
              <a:ahLst/>
              <a:cxnLst/>
              <a:rect l="l" t="t" r="r" b="b"/>
              <a:pathLst>
                <a:path w="2171" h="1326" extrusionOk="0">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8" name="Google Shape;1068;p1"/>
            <p:cNvSpPr/>
            <p:nvPr/>
          </p:nvSpPr>
          <p:spPr>
            <a:xfrm>
              <a:off x="3701" y="6186246"/>
              <a:ext cx="504825" cy="681527"/>
            </a:xfrm>
            <a:custGeom>
              <a:avLst/>
              <a:gdLst/>
              <a:ahLst/>
              <a:cxnLst/>
              <a:rect l="l" t="t" r="r" b="b"/>
              <a:pathLst>
                <a:path w="106" h="143" extrusionOk="0">
                  <a:moveTo>
                    <a:pt x="0" y="0"/>
                  </a:moveTo>
                  <a:cubicBezTo>
                    <a:pt x="35" y="54"/>
                    <a:pt x="70" y="101"/>
                    <a:pt x="106" y="143"/>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69" name="Google Shape;1069;p1"/>
            <p:cNvSpPr/>
            <p:nvPr/>
          </p:nvSpPr>
          <p:spPr>
            <a:xfrm>
              <a:off x="-1061" y="-51881"/>
              <a:ext cx="11091863" cy="6923796"/>
            </a:xfrm>
            <a:custGeom>
              <a:avLst/>
              <a:gdLst/>
              <a:ahLst/>
              <a:cxnLst/>
              <a:rect l="l" t="t" r="r" b="b"/>
              <a:pathLst>
                <a:path w="2330" h="1452" extrusionOk="0">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0" name="Google Shape;1070;p1"/>
            <p:cNvSpPr/>
            <p:nvPr/>
          </p:nvSpPr>
          <p:spPr>
            <a:xfrm>
              <a:off x="5426601" y="5579"/>
              <a:ext cx="5788025" cy="6847184"/>
            </a:xfrm>
            <a:custGeom>
              <a:avLst/>
              <a:gdLst/>
              <a:ahLst/>
              <a:cxnLst/>
              <a:rect l="l" t="t" r="r" b="b"/>
              <a:pathLst>
                <a:path w="1216" h="1436" extrusionOk="0">
                  <a:moveTo>
                    <a:pt x="1094" y="1436"/>
                  </a:moveTo>
                  <a:cubicBezTo>
                    <a:pt x="1216" y="1114"/>
                    <a:pt x="904" y="770"/>
                    <a:pt x="709" y="551"/>
                  </a:cubicBezTo>
                  <a:cubicBezTo>
                    <a:pt x="509" y="327"/>
                    <a:pt x="274" y="127"/>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1" name="Google Shape;1071;p1"/>
            <p:cNvSpPr/>
            <p:nvPr/>
          </p:nvSpPr>
          <p:spPr>
            <a:xfrm>
              <a:off x="-1061" y="5579"/>
              <a:ext cx="1057275" cy="614491"/>
            </a:xfrm>
            <a:custGeom>
              <a:avLst/>
              <a:gdLst/>
              <a:ahLst/>
              <a:cxnLst/>
              <a:rect l="l" t="t" r="r" b="b"/>
              <a:pathLst>
                <a:path w="222" h="129" extrusionOk="0">
                  <a:moveTo>
                    <a:pt x="222" y="0"/>
                  </a:moveTo>
                  <a:cubicBezTo>
                    <a:pt x="152" y="35"/>
                    <a:pt x="76" y="78"/>
                    <a:pt x="0" y="129"/>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2" name="Google Shape;1072;p1"/>
            <p:cNvSpPr/>
            <p:nvPr/>
          </p:nvSpPr>
          <p:spPr>
            <a:xfrm>
              <a:off x="5821889" y="5579"/>
              <a:ext cx="5588000" cy="6866337"/>
            </a:xfrm>
            <a:custGeom>
              <a:avLst/>
              <a:gdLst/>
              <a:ahLst/>
              <a:cxnLst/>
              <a:rect l="l" t="t" r="r" b="b"/>
              <a:pathLst>
                <a:path w="1174" h="1440" extrusionOk="0">
                  <a:moveTo>
                    <a:pt x="1067" y="1440"/>
                  </a:moveTo>
                  <a:cubicBezTo>
                    <a:pt x="1174" y="1124"/>
                    <a:pt x="887" y="797"/>
                    <a:pt x="698" y="577"/>
                  </a:cubicBezTo>
                  <a:cubicBezTo>
                    <a:pt x="500" y="348"/>
                    <a:pt x="270" y="141"/>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3" name="Google Shape;1073;p1"/>
            <p:cNvSpPr/>
            <p:nvPr/>
          </p:nvSpPr>
          <p:spPr>
            <a:xfrm>
              <a:off x="3701" y="790"/>
              <a:ext cx="595313" cy="352734"/>
            </a:xfrm>
            <a:custGeom>
              <a:avLst/>
              <a:gdLst/>
              <a:ahLst/>
              <a:cxnLst/>
              <a:rect l="l" t="t" r="r" b="b"/>
              <a:pathLst>
                <a:path w="125" h="74" extrusionOk="0">
                  <a:moveTo>
                    <a:pt x="125" y="0"/>
                  </a:moveTo>
                  <a:cubicBezTo>
                    <a:pt x="85" y="22"/>
                    <a:pt x="43" y="47"/>
                    <a:pt x="0" y="74"/>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4" name="Google Shape;1074;p1"/>
            <p:cNvSpPr/>
            <p:nvPr/>
          </p:nvSpPr>
          <p:spPr>
            <a:xfrm>
              <a:off x="6012389" y="5579"/>
              <a:ext cx="5497513" cy="6866337"/>
            </a:xfrm>
            <a:custGeom>
              <a:avLst/>
              <a:gdLst/>
              <a:ahLst/>
              <a:cxnLst/>
              <a:rect l="l" t="t" r="r" b="b"/>
              <a:pathLst>
                <a:path w="1155" h="1440" extrusionOk="0">
                  <a:moveTo>
                    <a:pt x="1056" y="1440"/>
                  </a:moveTo>
                  <a:cubicBezTo>
                    <a:pt x="1155" y="1123"/>
                    <a:pt x="875" y="801"/>
                    <a:pt x="686" y="580"/>
                  </a:cubicBezTo>
                  <a:cubicBezTo>
                    <a:pt x="491" y="352"/>
                    <a:pt x="264" y="145"/>
                    <a:pt x="0" y="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5" name="Google Shape;1075;p1"/>
            <p:cNvSpPr/>
            <p:nvPr/>
          </p:nvSpPr>
          <p:spPr>
            <a:xfrm>
              <a:off x="-1061" y="5579"/>
              <a:ext cx="357188" cy="213875"/>
            </a:xfrm>
            <a:custGeom>
              <a:avLst/>
              <a:gdLst/>
              <a:ahLst/>
              <a:cxnLst/>
              <a:rect l="l" t="t" r="r" b="b"/>
              <a:pathLst>
                <a:path w="75" h="45" extrusionOk="0">
                  <a:moveTo>
                    <a:pt x="75" y="0"/>
                  </a:moveTo>
                  <a:cubicBezTo>
                    <a:pt x="50" y="14"/>
                    <a:pt x="25" y="29"/>
                    <a:pt x="0" y="45"/>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6" name="Google Shape;1076;p1"/>
            <p:cNvSpPr/>
            <p:nvPr/>
          </p:nvSpPr>
          <p:spPr>
            <a:xfrm>
              <a:off x="6210826" y="790"/>
              <a:ext cx="5522913" cy="6871126"/>
            </a:xfrm>
            <a:custGeom>
              <a:avLst/>
              <a:gdLst/>
              <a:ahLst/>
              <a:cxnLst/>
              <a:rect l="l" t="t" r="r" b="b"/>
              <a:pathLst>
                <a:path w="1160" h="1441" extrusionOk="0">
                  <a:moveTo>
                    <a:pt x="1053" y="1441"/>
                  </a:moveTo>
                  <a:cubicBezTo>
                    <a:pt x="1160" y="1129"/>
                    <a:pt x="892" y="817"/>
                    <a:pt x="705" y="599"/>
                  </a:cubicBezTo>
                  <a:cubicBezTo>
                    <a:pt x="503" y="365"/>
                    <a:pt x="270" y="152"/>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7" name="Google Shape;1077;p1"/>
            <p:cNvSpPr/>
            <p:nvPr/>
          </p:nvSpPr>
          <p:spPr>
            <a:xfrm>
              <a:off x="6463239" y="5579"/>
              <a:ext cx="5413375" cy="6866337"/>
            </a:xfrm>
            <a:custGeom>
              <a:avLst/>
              <a:gdLst/>
              <a:ahLst/>
              <a:cxnLst/>
              <a:rect l="l" t="t" r="r" b="b"/>
              <a:pathLst>
                <a:path w="1137" h="1440" extrusionOk="0">
                  <a:moveTo>
                    <a:pt x="1040" y="1440"/>
                  </a:moveTo>
                  <a:cubicBezTo>
                    <a:pt x="1137" y="1131"/>
                    <a:pt x="883" y="828"/>
                    <a:pt x="698" y="611"/>
                  </a:cubicBezTo>
                  <a:cubicBezTo>
                    <a:pt x="498" y="375"/>
                    <a:pt x="268" y="15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8" name="Google Shape;1078;p1"/>
            <p:cNvSpPr/>
            <p:nvPr/>
          </p:nvSpPr>
          <p:spPr>
            <a:xfrm>
              <a:off x="6877576" y="5579"/>
              <a:ext cx="5037138" cy="6861550"/>
            </a:xfrm>
            <a:custGeom>
              <a:avLst/>
              <a:gdLst/>
              <a:ahLst/>
              <a:cxnLst/>
              <a:rect l="l" t="t" r="r" b="b"/>
              <a:pathLst>
                <a:path w="1058" h="1439" extrusionOk="0">
                  <a:moveTo>
                    <a:pt x="1011" y="1439"/>
                  </a:moveTo>
                  <a:cubicBezTo>
                    <a:pt x="1058" y="1131"/>
                    <a:pt x="825" y="841"/>
                    <a:pt x="648" y="617"/>
                  </a:cubicBezTo>
                  <a:cubicBezTo>
                    <a:pt x="462" y="383"/>
                    <a:pt x="248" y="16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79" name="Google Shape;1079;p1"/>
            <p:cNvSpPr/>
            <p:nvPr/>
          </p:nvSpPr>
          <p:spPr>
            <a:xfrm>
              <a:off x="8768289" y="5579"/>
              <a:ext cx="3417888" cy="2742066"/>
            </a:xfrm>
            <a:custGeom>
              <a:avLst/>
              <a:gdLst/>
              <a:ahLst/>
              <a:cxnLst/>
              <a:rect l="l" t="t" r="r" b="b"/>
              <a:pathLst>
                <a:path w="718" h="575" extrusionOk="0">
                  <a:moveTo>
                    <a:pt x="718" y="575"/>
                  </a:moveTo>
                  <a:cubicBezTo>
                    <a:pt x="500" y="360"/>
                    <a:pt x="260" y="163"/>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80" name="Google Shape;1080;p1"/>
            <p:cNvSpPr/>
            <p:nvPr/>
          </p:nvSpPr>
          <p:spPr>
            <a:xfrm>
              <a:off x="9235014" y="10367"/>
              <a:ext cx="2951163" cy="2555325"/>
            </a:xfrm>
            <a:custGeom>
              <a:avLst/>
              <a:gdLst/>
              <a:ahLst/>
              <a:cxnLst/>
              <a:rect l="l" t="t" r="r" b="b"/>
              <a:pathLst>
                <a:path w="620" h="536" extrusionOk="0">
                  <a:moveTo>
                    <a:pt x="620" y="536"/>
                  </a:moveTo>
                  <a:cubicBezTo>
                    <a:pt x="404" y="314"/>
                    <a:pt x="196" y="138"/>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81" name="Google Shape;1081;p1"/>
            <p:cNvSpPr/>
            <p:nvPr/>
          </p:nvSpPr>
          <p:spPr>
            <a:xfrm>
              <a:off x="10020826" y="5579"/>
              <a:ext cx="2165350" cy="1358265"/>
            </a:xfrm>
            <a:custGeom>
              <a:avLst/>
              <a:gdLst/>
              <a:ahLst/>
              <a:cxnLst/>
              <a:rect l="l" t="t" r="r" b="b"/>
              <a:pathLst>
                <a:path w="455" h="285" extrusionOk="0">
                  <a:moveTo>
                    <a:pt x="0" y="0"/>
                  </a:moveTo>
                  <a:cubicBezTo>
                    <a:pt x="153" y="85"/>
                    <a:pt x="308" y="180"/>
                    <a:pt x="455" y="285"/>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82" name="Google Shape;1082;p1"/>
            <p:cNvSpPr/>
            <p:nvPr/>
          </p:nvSpPr>
          <p:spPr>
            <a:xfrm>
              <a:off x="11290826" y="5579"/>
              <a:ext cx="895350" cy="534687"/>
            </a:xfrm>
            <a:custGeom>
              <a:avLst/>
              <a:gdLst/>
              <a:ahLst/>
              <a:cxnLst/>
              <a:rect l="l" t="t" r="r" b="b"/>
              <a:pathLst>
                <a:path w="188" h="112" extrusionOk="0">
                  <a:moveTo>
                    <a:pt x="0" y="0"/>
                  </a:moveTo>
                  <a:cubicBezTo>
                    <a:pt x="63" y="36"/>
                    <a:pt x="126" y="73"/>
                    <a:pt x="188" y="112"/>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083" name="Google Shape;1083;p1"/>
          <p:cNvGrpSpPr/>
          <p:nvPr/>
        </p:nvGrpSpPr>
        <p:grpSpPr>
          <a:xfrm>
            <a:off x="1669293" y="3893141"/>
            <a:ext cx="8845667" cy="1771275"/>
            <a:chOff x="1669293" y="3893141"/>
            <a:chExt cx="8845667" cy="1771275"/>
          </a:xfrm>
        </p:grpSpPr>
        <p:sp>
          <p:nvSpPr>
            <p:cNvPr id="1084" name="Google Shape;1084;p1"/>
            <p:cNvSpPr/>
            <p:nvPr/>
          </p:nvSpPr>
          <p:spPr>
            <a:xfrm rot="10800000">
              <a:off x="5892384" y="5313353"/>
              <a:ext cx="407233" cy="351063"/>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5" name="Google Shape;1085;p1"/>
            <p:cNvSpPr/>
            <p:nvPr/>
          </p:nvSpPr>
          <p:spPr>
            <a:xfrm>
              <a:off x="1669293" y="3893141"/>
              <a:ext cx="8845667" cy="142021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086" name="Google Shape;1086;p1"/>
          <p:cNvSpPr txBox="1">
            <a:spLocks noGrp="1"/>
          </p:cNvSpPr>
          <p:nvPr>
            <p:ph type="ctrTitle"/>
          </p:nvPr>
        </p:nvSpPr>
        <p:spPr>
          <a:xfrm>
            <a:off x="1759236" y="3980237"/>
            <a:ext cx="8672295" cy="727748"/>
          </a:xfrm>
          <a:prstGeom prst="rect">
            <a:avLst/>
          </a:prstGeom>
          <a:solidFill>
            <a:srgbClr val="011893"/>
          </a:solidFill>
          <a:ln>
            <a:noFill/>
          </a:ln>
        </p:spPr>
        <p:txBody>
          <a:bodyPr spcFirstLastPara="1" wrap="square" lIns="91425" tIns="45700" rIns="91425" bIns="45700" anchor="ctr" anchorCtr="0">
            <a:normAutofit fontScale="90000"/>
          </a:bodyPr>
          <a:lstStyle/>
          <a:p>
            <a:pPr marL="0" lvl="0" indent="0" algn="l" rtl="0">
              <a:spcBef>
                <a:spcPts val="0"/>
              </a:spcBef>
              <a:spcAft>
                <a:spcPts val="0"/>
              </a:spcAft>
              <a:buClr>
                <a:schemeClr val="lt1"/>
              </a:buClr>
              <a:buSzPct val="110000"/>
              <a:buFont typeface="Calibri"/>
              <a:buNone/>
            </a:pPr>
            <a:r>
              <a:rPr lang="en-GB" b="1">
                <a:solidFill>
                  <a:schemeClr val="lt1"/>
                </a:solidFill>
              </a:rPr>
              <a:t>Communication		       		   </a:t>
            </a:r>
            <a:endParaRPr sz="4000">
              <a:solidFill>
                <a:schemeClr val="lt1"/>
              </a:solidFill>
            </a:endParaRPr>
          </a:p>
        </p:txBody>
      </p:sp>
      <p:sp>
        <p:nvSpPr>
          <p:cNvPr id="1087" name="Google Shape;1087;p1"/>
          <p:cNvSpPr txBox="1">
            <a:spLocks noGrp="1"/>
          </p:cNvSpPr>
          <p:nvPr>
            <p:ph type="subTitle" idx="1"/>
          </p:nvPr>
        </p:nvSpPr>
        <p:spPr>
          <a:xfrm>
            <a:off x="1759238" y="4707985"/>
            <a:ext cx="8664270" cy="727747"/>
          </a:xfrm>
          <a:prstGeom prst="rect">
            <a:avLst/>
          </a:prstGeom>
          <a:solidFill>
            <a:srgbClr val="011893"/>
          </a:solid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4000"/>
              <a:buNone/>
            </a:pPr>
            <a:r>
              <a:rPr lang="en-GB" sz="4000" b="1">
                <a:solidFill>
                  <a:schemeClr val="lt1"/>
                </a:solidFill>
              </a:rPr>
              <a:t>Listening 1 – Active Listening</a:t>
            </a:r>
            <a:endParaRPr sz="4000" b="1">
              <a:solidFill>
                <a:schemeClr val="lt1"/>
              </a:solidFill>
            </a:endParaRPr>
          </a:p>
        </p:txBody>
      </p:sp>
      <p:sp>
        <p:nvSpPr>
          <p:cNvPr id="1088" name="Google Shape;1088;p1"/>
          <p:cNvSpPr/>
          <p:nvPr/>
        </p:nvSpPr>
        <p:spPr>
          <a:xfrm>
            <a:off x="1668032" y="1179555"/>
            <a:ext cx="8850737" cy="2621445"/>
          </a:xfrm>
          <a:prstGeom prst="rect">
            <a:avLst/>
          </a:prstGeom>
          <a:solidFill>
            <a:schemeClr val="lt1"/>
          </a:solidFill>
          <a:ln w="9525" cap="flat" cmpd="sng">
            <a:solidFill>
              <a:schemeClr val="dk1">
                <a:alpha val="20000"/>
              </a:schemeClr>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089" name="Google Shape;1089;p1" descr="/var/folders/m0/g0d2gdqj3g1dby02qbwk7lnr0000gn/T/com.microsoft.Word/Content.MSO/6CB9C466.tmp"/>
          <p:cNvPicPr preferRelativeResize="0"/>
          <p:nvPr/>
        </p:nvPicPr>
        <p:blipFill rotWithShape="1">
          <a:blip r:embed="rId3">
            <a:alphaModFix/>
          </a:blip>
          <a:srcRect/>
          <a:stretch/>
        </p:blipFill>
        <p:spPr>
          <a:xfrm>
            <a:off x="2063778" y="1346402"/>
            <a:ext cx="8058701" cy="230248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3"/>
        <p:cNvGrpSpPr/>
        <p:nvPr/>
      </p:nvGrpSpPr>
      <p:grpSpPr>
        <a:xfrm>
          <a:off x="0" y="0"/>
          <a:ext cx="0" cy="0"/>
          <a:chOff x="0" y="0"/>
          <a:chExt cx="0" cy="0"/>
        </a:xfrm>
      </p:grpSpPr>
      <p:sp>
        <p:nvSpPr>
          <p:cNvPr id="1094" name="Google Shape;1094;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432FF"/>
              </a:buClr>
              <a:buSzPts val="4400"/>
              <a:buFont typeface="Calibri"/>
              <a:buNone/>
            </a:pPr>
            <a:r>
              <a:rPr lang="en-GB">
                <a:solidFill>
                  <a:srgbClr val="0432FF"/>
                </a:solidFill>
              </a:rPr>
              <a:t>Lesson Objectives</a:t>
            </a:r>
            <a:endParaRPr/>
          </a:p>
        </p:txBody>
      </p:sp>
      <p:sp>
        <p:nvSpPr>
          <p:cNvPr id="1095" name="Google Shape;1095;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0432FF"/>
              </a:buClr>
              <a:buSzPts val="3200"/>
              <a:buNone/>
            </a:pPr>
            <a:r>
              <a:rPr lang="en-GB">
                <a:solidFill>
                  <a:srgbClr val="0432FF"/>
                </a:solidFill>
              </a:rPr>
              <a:t>By the end of the lesson you will have:</a:t>
            </a:r>
            <a:endParaRPr/>
          </a:p>
          <a:p>
            <a:pPr marL="342900" lvl="0" indent="-342900" algn="l" rtl="0">
              <a:spcBef>
                <a:spcPts val="1840"/>
              </a:spcBef>
              <a:spcAft>
                <a:spcPts val="0"/>
              </a:spcAft>
              <a:buClr>
                <a:srgbClr val="0432FF"/>
              </a:buClr>
              <a:buSzPts val="3200"/>
              <a:buChar char="•"/>
            </a:pPr>
            <a:r>
              <a:rPr lang="en-GB">
                <a:solidFill>
                  <a:srgbClr val="0432FF"/>
                </a:solidFill>
              </a:rPr>
              <a:t>considered what active listening is and why it is important</a:t>
            </a:r>
            <a:endParaRPr/>
          </a:p>
          <a:p>
            <a:pPr marL="342900" lvl="0" indent="-342900" algn="l" rtl="0">
              <a:spcBef>
                <a:spcPts val="640"/>
              </a:spcBef>
              <a:spcAft>
                <a:spcPts val="0"/>
              </a:spcAft>
              <a:buClr>
                <a:srgbClr val="0432FF"/>
              </a:buClr>
              <a:buSzPts val="3200"/>
              <a:buChar char="•"/>
            </a:pPr>
            <a:r>
              <a:rPr lang="en-GB">
                <a:solidFill>
                  <a:srgbClr val="0432FF"/>
                </a:solidFill>
              </a:rPr>
              <a:t>learned how to make suggestions to help others improve their active listening skills </a:t>
            </a:r>
            <a:endParaRPr/>
          </a:p>
          <a:p>
            <a:pPr marL="342900" lvl="0" indent="-342900" algn="l" rtl="0">
              <a:spcBef>
                <a:spcPts val="640"/>
              </a:spcBef>
              <a:spcAft>
                <a:spcPts val="0"/>
              </a:spcAft>
              <a:buClr>
                <a:srgbClr val="0432FF"/>
              </a:buClr>
              <a:buSzPts val="3200"/>
              <a:buChar char="•"/>
            </a:pPr>
            <a:r>
              <a:rPr lang="en-GB">
                <a:solidFill>
                  <a:srgbClr val="0432FF"/>
                </a:solidFill>
              </a:rPr>
              <a:t>practised active listening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99"/>
        <p:cNvGrpSpPr/>
        <p:nvPr/>
      </p:nvGrpSpPr>
      <p:grpSpPr>
        <a:xfrm>
          <a:off x="0" y="0"/>
          <a:ext cx="0" cy="0"/>
          <a:chOff x="0" y="0"/>
          <a:chExt cx="0" cy="0"/>
        </a:xfrm>
      </p:grpSpPr>
      <p:sp>
        <p:nvSpPr>
          <p:cNvPr id="1100" name="Google Shape;1100;p3"/>
          <p:cNvSpPr/>
          <p:nvPr/>
        </p:nvSpPr>
        <p:spPr>
          <a:xfrm>
            <a:off x="4654295" y="478232"/>
            <a:ext cx="7034121" cy="5918673"/>
          </a:xfrm>
          <a:prstGeom prst="rect">
            <a:avLst/>
          </a:prstGeom>
          <a:solidFill>
            <a:srgbClr val="404040"/>
          </a:solidFill>
          <a:ln w="127000" cap="sq" cmpd="thinThick">
            <a:solidFill>
              <a:srgbClr val="4040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01" name="Google Shape;1101;p3"/>
          <p:cNvSpPr txBox="1">
            <a:spLocks noGrp="1"/>
          </p:cNvSpPr>
          <p:nvPr>
            <p:ph type="title"/>
          </p:nvPr>
        </p:nvSpPr>
        <p:spPr>
          <a:xfrm>
            <a:off x="5297762" y="1053711"/>
            <a:ext cx="5638994" cy="1424446"/>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FFFFFF"/>
              </a:buClr>
              <a:buSzPts val="4400"/>
              <a:buFont typeface="Calibri"/>
              <a:buNone/>
            </a:pPr>
            <a:r>
              <a:rPr lang="en-GB">
                <a:solidFill>
                  <a:srgbClr val="FFFFFF"/>
                </a:solidFill>
              </a:rPr>
              <a:t>Good or bad listeners?</a:t>
            </a:r>
            <a:endParaRPr/>
          </a:p>
        </p:txBody>
      </p:sp>
      <p:pic>
        <p:nvPicPr>
          <p:cNvPr id="1102" name="Google Shape;1102;p3" descr="Head with gears"/>
          <p:cNvPicPr preferRelativeResize="0"/>
          <p:nvPr/>
        </p:nvPicPr>
        <p:blipFill rotWithShape="1">
          <a:blip r:embed="rId3">
            <a:alphaModFix/>
          </a:blip>
          <a:srcRect/>
          <a:stretch/>
        </p:blipFill>
        <p:spPr>
          <a:xfrm>
            <a:off x="918300" y="478232"/>
            <a:ext cx="2789902" cy="2789902"/>
          </a:xfrm>
          <a:prstGeom prst="rect">
            <a:avLst/>
          </a:prstGeom>
          <a:noFill/>
          <a:ln>
            <a:noFill/>
          </a:ln>
        </p:spPr>
      </p:pic>
      <p:cxnSp>
        <p:nvCxnSpPr>
          <p:cNvPr id="1103" name="Google Shape;1103;p3"/>
          <p:cNvCxnSpPr/>
          <p:nvPr/>
        </p:nvCxnSpPr>
        <p:spPr>
          <a:xfrm>
            <a:off x="5430098" y="2639023"/>
            <a:ext cx="4562441" cy="0"/>
          </a:xfrm>
          <a:prstGeom prst="straightConnector1">
            <a:avLst/>
          </a:prstGeom>
          <a:noFill/>
          <a:ln w="22225" cap="flat" cmpd="sng">
            <a:solidFill>
              <a:srgbClr val="E7E6E6"/>
            </a:solidFill>
            <a:prstDash val="solid"/>
            <a:round/>
            <a:headEnd type="none" w="sm" len="sm"/>
            <a:tailEnd type="none" w="sm" len="sm"/>
          </a:ln>
        </p:spPr>
      </p:cxnSp>
      <p:pic>
        <p:nvPicPr>
          <p:cNvPr id="1104" name="Google Shape;1104;p3" descr="Questions"/>
          <p:cNvPicPr preferRelativeResize="0"/>
          <p:nvPr/>
        </p:nvPicPr>
        <p:blipFill rotWithShape="1">
          <a:blip r:embed="rId4">
            <a:alphaModFix/>
          </a:blip>
          <a:srcRect/>
          <a:stretch/>
        </p:blipFill>
        <p:spPr>
          <a:xfrm>
            <a:off x="918791" y="3589867"/>
            <a:ext cx="2788920" cy="2788920"/>
          </a:xfrm>
          <a:prstGeom prst="rect">
            <a:avLst/>
          </a:prstGeom>
          <a:noFill/>
          <a:ln>
            <a:noFill/>
          </a:ln>
        </p:spPr>
      </p:pic>
      <p:sp>
        <p:nvSpPr>
          <p:cNvPr id="1105" name="Google Shape;1105;p3"/>
          <p:cNvSpPr txBox="1">
            <a:spLocks noGrp="1"/>
          </p:cNvSpPr>
          <p:nvPr>
            <p:ph type="body" idx="1"/>
          </p:nvPr>
        </p:nvSpPr>
        <p:spPr>
          <a:xfrm>
            <a:off x="5297762" y="2799889"/>
            <a:ext cx="5975447" cy="298754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rgbClr val="FFFFFF"/>
              </a:buClr>
              <a:buSzPts val="2400"/>
              <a:buChar char="•"/>
            </a:pPr>
            <a:r>
              <a:rPr lang="en-GB" sz="2400">
                <a:solidFill>
                  <a:srgbClr val="FFFFFF"/>
                </a:solidFill>
              </a:rPr>
              <a:t>Think of an example of one person who you feel listened to you in your life and an example of one person you feel did not. Who were they? What did you talk to them about?</a:t>
            </a:r>
            <a:endParaRPr/>
          </a:p>
          <a:p>
            <a:pPr marL="342900" lvl="0" indent="-342900" algn="l" rtl="0">
              <a:spcBef>
                <a:spcPts val="480"/>
              </a:spcBef>
              <a:spcAft>
                <a:spcPts val="0"/>
              </a:spcAft>
              <a:buClr>
                <a:schemeClr val="lt1"/>
              </a:buClr>
              <a:buSzPts val="2400"/>
              <a:buChar char="•"/>
            </a:pPr>
            <a:r>
              <a:rPr lang="en-GB" sz="2400">
                <a:solidFill>
                  <a:schemeClr val="lt1"/>
                </a:solidFill>
              </a:rPr>
              <a:t>Tell your partner about your experiences with these two people. </a:t>
            </a:r>
            <a:endParaRPr/>
          </a:p>
          <a:p>
            <a:pPr marL="342900" lvl="0" indent="-190500" algn="l" rtl="0">
              <a:spcBef>
                <a:spcPts val="480"/>
              </a:spcBef>
              <a:spcAft>
                <a:spcPts val="0"/>
              </a:spcAft>
              <a:buClr>
                <a:schemeClr val="dk1"/>
              </a:buClr>
              <a:buSzPts val="2400"/>
              <a:buNone/>
            </a:pPr>
            <a:endParaRPr sz="24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50000">
              <a:srgbClr val="FAFAFA"/>
            </a:gs>
            <a:gs pos="100000">
              <a:srgbClr val="CECECE"/>
            </a:gs>
          </a:gsLst>
          <a:lin ang="5400000" scaled="0"/>
        </a:gradFill>
        <a:effectLst/>
      </p:bgPr>
    </p:bg>
    <p:spTree>
      <p:nvGrpSpPr>
        <p:cNvPr id="1" name="Shape 1109"/>
        <p:cNvGrpSpPr/>
        <p:nvPr/>
      </p:nvGrpSpPr>
      <p:grpSpPr>
        <a:xfrm>
          <a:off x="0" y="0"/>
          <a:ext cx="0" cy="0"/>
          <a:chOff x="0" y="0"/>
          <a:chExt cx="0" cy="0"/>
        </a:xfrm>
      </p:grpSpPr>
      <p:sp>
        <p:nvSpPr>
          <p:cNvPr id="1110" name="Google Shape;1110;p4"/>
          <p:cNvSpPr/>
          <p:nvPr/>
        </p:nvSpPr>
        <p:spPr>
          <a:xfrm>
            <a:off x="0" y="0"/>
            <a:ext cx="12192000" cy="6858000"/>
          </a:xfrm>
          <a:prstGeom prst="rect">
            <a:avLst/>
          </a:prstGeom>
          <a:gradFill>
            <a:gsLst>
              <a:gs pos="0">
                <a:schemeClr val="lt1"/>
              </a:gs>
              <a:gs pos="50000">
                <a:srgbClr val="FAFAFA"/>
              </a:gs>
              <a:gs pos="100000">
                <a:srgbClr val="CECECE"/>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Impact"/>
              <a:ea typeface="Impact"/>
              <a:cs typeface="Impact"/>
              <a:sym typeface="Impact"/>
            </a:endParaRPr>
          </a:p>
        </p:txBody>
      </p:sp>
      <p:sp>
        <p:nvSpPr>
          <p:cNvPr id="1111" name="Google Shape;1111;p4"/>
          <p:cNvSpPr/>
          <p:nvPr/>
        </p:nvSpPr>
        <p:spPr>
          <a:xfrm rot="-120000">
            <a:off x="815340" y="683404"/>
            <a:ext cx="10561320" cy="5404104"/>
          </a:xfrm>
          <a:prstGeom prst="rect">
            <a:avLst/>
          </a:prstGeom>
          <a:solidFill>
            <a:srgbClr val="FFFFFF"/>
          </a:solidFill>
          <a:ln w="9525" cap="sq" cmpd="thinThick">
            <a:solidFill>
              <a:srgbClr val="DDDDDD"/>
            </a:solidFill>
            <a:prstDash val="solid"/>
            <a:miter lim="800000"/>
            <a:headEnd type="none" w="sm" len="sm"/>
            <a:tailEnd type="none" w="sm" len="sm"/>
          </a:ln>
          <a:effectLst>
            <a:outerShdw blurRad="266700" dist="1143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Impact"/>
              <a:ea typeface="Impact"/>
              <a:cs typeface="Impact"/>
              <a:sym typeface="Impact"/>
            </a:endParaRPr>
          </a:p>
        </p:txBody>
      </p:sp>
      <p:pic>
        <p:nvPicPr>
          <p:cNvPr id="1112" name="Google Shape;1112;p4"/>
          <p:cNvPicPr preferRelativeResize="0">
            <a:picLocks noGrp="1"/>
          </p:cNvPicPr>
          <p:nvPr>
            <p:ph type="body" idx="1"/>
          </p:nvPr>
        </p:nvPicPr>
        <p:blipFill rotWithShape="1">
          <a:blip r:embed="rId3">
            <a:alphaModFix/>
          </a:blip>
          <a:srcRect l="2528" r="689"/>
          <a:stretch/>
        </p:blipFill>
        <p:spPr>
          <a:xfrm rot="-120000">
            <a:off x="1568243" y="995746"/>
            <a:ext cx="9485790" cy="476439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6"/>
        <p:cNvGrpSpPr/>
        <p:nvPr/>
      </p:nvGrpSpPr>
      <p:grpSpPr>
        <a:xfrm>
          <a:off x="0" y="0"/>
          <a:ext cx="0" cy="0"/>
          <a:chOff x="0" y="0"/>
          <a:chExt cx="0" cy="0"/>
        </a:xfrm>
      </p:grpSpPr>
      <p:pic>
        <p:nvPicPr>
          <p:cNvPr id="1117" name="Google Shape;1117;p5"/>
          <p:cNvPicPr preferRelativeResize="0"/>
          <p:nvPr/>
        </p:nvPicPr>
        <p:blipFill rotWithShape="1">
          <a:blip r:embed="rId3">
            <a:alphaModFix/>
          </a:blip>
          <a:srcRect b="7787"/>
          <a:stretch/>
        </p:blipFill>
        <p:spPr>
          <a:xfrm>
            <a:off x="20" y="10"/>
            <a:ext cx="12191980" cy="6857990"/>
          </a:xfrm>
          <a:prstGeom prst="rect">
            <a:avLst/>
          </a:prstGeom>
          <a:noFill/>
          <a:ln>
            <a:noFill/>
          </a:ln>
        </p:spPr>
      </p:pic>
      <p:sp>
        <p:nvSpPr>
          <p:cNvPr id="1118" name="Google Shape;1118;p5"/>
          <p:cNvSpPr/>
          <p:nvPr/>
        </p:nvSpPr>
        <p:spPr>
          <a:xfrm>
            <a:off x="0" y="0"/>
            <a:ext cx="12196803" cy="6858000"/>
          </a:xfrm>
          <a:prstGeom prst="rect">
            <a:avLst/>
          </a:prstGeom>
          <a:gradFill>
            <a:gsLst>
              <a:gs pos="0">
                <a:srgbClr val="EEECE1">
                  <a:alpha val="83921"/>
                </a:srgbClr>
              </a:gs>
              <a:gs pos="28000">
                <a:srgbClr val="EEECE1">
                  <a:alpha val="83921"/>
                </a:srgbClr>
              </a:gs>
              <a:gs pos="74000">
                <a:schemeClr val="lt1"/>
              </a:gs>
              <a:gs pos="100000">
                <a:schemeClr val="lt1"/>
              </a:gs>
            </a:gsLst>
            <a:path path="circle">
              <a:fillToRect l="100000" t="100000"/>
            </a:path>
            <a:tileRect r="-100000" b="-10000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19" name="Google Shape;111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432FF"/>
              </a:buClr>
              <a:buSzPts val="4400"/>
              <a:buFont typeface="Calibri"/>
              <a:buNone/>
            </a:pPr>
            <a:r>
              <a:rPr lang="en-GB">
                <a:solidFill>
                  <a:srgbClr val="0432FF"/>
                </a:solidFill>
              </a:rPr>
              <a:t>Are these good or bad listening habits?</a:t>
            </a:r>
            <a:endParaRPr/>
          </a:p>
        </p:txBody>
      </p:sp>
      <p:sp>
        <p:nvSpPr>
          <p:cNvPr id="1120" name="Google Shape;112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62500" lnSpcReduction="20000"/>
          </a:bodyPr>
          <a:lstStyle/>
          <a:p>
            <a:pPr marL="342900" lvl="0" indent="-342900" algn="l" rtl="0">
              <a:spcBef>
                <a:spcPts val="0"/>
              </a:spcBef>
              <a:spcAft>
                <a:spcPts val="0"/>
              </a:spcAft>
              <a:buClr>
                <a:schemeClr val="dk1"/>
              </a:buClr>
              <a:buSzPct val="100000"/>
              <a:buChar char="•"/>
            </a:pPr>
            <a:r>
              <a:rPr lang="en-GB" dirty="0"/>
              <a:t>pay close attention to everything the speaker is saying</a:t>
            </a:r>
          </a:p>
          <a:p>
            <a:pPr marL="342900" lvl="0" indent="-342900" algn="l" rtl="0">
              <a:spcBef>
                <a:spcPts val="0"/>
              </a:spcBef>
              <a:spcAft>
                <a:spcPts val="0"/>
              </a:spcAft>
              <a:buClr>
                <a:schemeClr val="dk1"/>
              </a:buClr>
              <a:buSzPct val="100000"/>
              <a:buChar char="•"/>
            </a:pPr>
            <a:r>
              <a:rPr lang="en-GB" dirty="0"/>
              <a:t>make eye contact throughout the conversation </a:t>
            </a:r>
            <a:endParaRPr dirty="0"/>
          </a:p>
          <a:p>
            <a:pPr marL="342900" lvl="0" indent="-342900" algn="l" rtl="0">
              <a:spcBef>
                <a:spcPts val="400"/>
              </a:spcBef>
              <a:spcAft>
                <a:spcPts val="0"/>
              </a:spcAft>
              <a:buClr>
                <a:schemeClr val="dk1"/>
              </a:buClr>
              <a:buSzPct val="100000"/>
              <a:buChar char="•"/>
            </a:pPr>
            <a:r>
              <a:rPr lang="en-GB" dirty="0"/>
              <a:t>only focus on what the speaker is saying and nothing else about them e.g. </a:t>
            </a:r>
            <a:r>
              <a:rPr lang="en-GB" dirty="0">
                <a:solidFill>
                  <a:srgbClr val="FF0000"/>
                </a:solidFill>
              </a:rPr>
              <a:t>body language</a:t>
            </a:r>
            <a:endParaRPr dirty="0"/>
          </a:p>
          <a:p>
            <a:pPr marL="342900" lvl="0" indent="-342900" algn="l" rtl="0">
              <a:spcBef>
                <a:spcPts val="400"/>
              </a:spcBef>
              <a:spcAft>
                <a:spcPts val="0"/>
              </a:spcAft>
              <a:buClr>
                <a:srgbClr val="FF0000"/>
              </a:buClr>
              <a:buSzPct val="100000"/>
              <a:buChar char="•"/>
            </a:pPr>
            <a:r>
              <a:rPr lang="en-GB" dirty="0">
                <a:solidFill>
                  <a:srgbClr val="FF0000"/>
                </a:solidFill>
              </a:rPr>
              <a:t>put your thoughts on hold</a:t>
            </a:r>
            <a:endParaRPr dirty="0"/>
          </a:p>
          <a:p>
            <a:pPr marL="342900" lvl="0" indent="-342900" algn="l" rtl="0">
              <a:spcBef>
                <a:spcPts val="400"/>
              </a:spcBef>
              <a:spcAft>
                <a:spcPts val="0"/>
              </a:spcAft>
              <a:buClr>
                <a:srgbClr val="FF0000"/>
              </a:buClr>
              <a:buSzPct val="100000"/>
              <a:buChar char="•"/>
            </a:pPr>
            <a:r>
              <a:rPr lang="en-GB" dirty="0">
                <a:solidFill>
                  <a:srgbClr val="FF0000"/>
                </a:solidFill>
              </a:rPr>
              <a:t>interrupt</a:t>
            </a:r>
            <a:r>
              <a:rPr lang="en-GB" dirty="0"/>
              <a:t> to check information</a:t>
            </a:r>
            <a:endParaRPr dirty="0"/>
          </a:p>
          <a:p>
            <a:pPr marL="342900" lvl="0" indent="-342900" algn="l" rtl="0">
              <a:spcBef>
                <a:spcPts val="400"/>
              </a:spcBef>
              <a:spcAft>
                <a:spcPts val="0"/>
              </a:spcAft>
              <a:buClr>
                <a:schemeClr val="dk1"/>
              </a:buClr>
              <a:buSzPct val="100000"/>
              <a:buChar char="•"/>
            </a:pPr>
            <a:r>
              <a:rPr lang="en-GB" dirty="0"/>
              <a:t>plan how you are going to respond at the same time as listening</a:t>
            </a:r>
            <a:endParaRPr dirty="0"/>
          </a:p>
          <a:p>
            <a:pPr marL="342900" lvl="0" indent="-342900" algn="l" rtl="0">
              <a:spcBef>
                <a:spcPts val="400"/>
              </a:spcBef>
              <a:spcAft>
                <a:spcPts val="0"/>
              </a:spcAft>
              <a:buClr>
                <a:schemeClr val="dk1"/>
              </a:buClr>
              <a:buSzPct val="100000"/>
              <a:buChar char="•"/>
            </a:pPr>
            <a:r>
              <a:rPr lang="en-GB" dirty="0"/>
              <a:t>start to talk about your own experiences</a:t>
            </a:r>
            <a:endParaRPr dirty="0"/>
          </a:p>
          <a:p>
            <a:pPr marL="342900" lvl="0" indent="-342900" algn="l" rtl="0">
              <a:spcBef>
                <a:spcPts val="400"/>
              </a:spcBef>
              <a:spcAft>
                <a:spcPts val="0"/>
              </a:spcAft>
              <a:buClr>
                <a:schemeClr val="dk1"/>
              </a:buClr>
              <a:buSzPct val="100000"/>
              <a:buChar char="•"/>
            </a:pPr>
            <a:r>
              <a:rPr lang="en-GB" dirty="0"/>
              <a:t>show that you are listening by smiling, nodding or saying ‘Yes’</a:t>
            </a:r>
            <a:endParaRPr dirty="0"/>
          </a:p>
          <a:p>
            <a:pPr marL="342900" lvl="0" indent="-342900" algn="l" rtl="0">
              <a:spcBef>
                <a:spcPts val="400"/>
              </a:spcBef>
              <a:spcAft>
                <a:spcPts val="0"/>
              </a:spcAft>
              <a:buClr>
                <a:schemeClr val="dk1"/>
              </a:buClr>
              <a:buSzPct val="100000"/>
              <a:buChar char="•"/>
            </a:pPr>
            <a:r>
              <a:rPr lang="en-GB" dirty="0"/>
              <a:t>repeat back to the person what they said to you to check that you have understood correctly</a:t>
            </a:r>
            <a:endParaRPr dirty="0"/>
          </a:p>
          <a:p>
            <a:pPr marL="342900" lvl="0" indent="-342900" algn="l" rtl="0">
              <a:spcBef>
                <a:spcPts val="400"/>
              </a:spcBef>
              <a:spcAft>
                <a:spcPts val="0"/>
              </a:spcAft>
              <a:buClr>
                <a:schemeClr val="dk1"/>
              </a:buClr>
              <a:buSzPct val="100000"/>
              <a:buChar char="•"/>
            </a:pPr>
            <a:r>
              <a:rPr lang="en-GB" dirty="0"/>
              <a:t>ask a lot of questions</a:t>
            </a:r>
            <a:endParaRPr dirty="0"/>
          </a:p>
          <a:p>
            <a:pPr marL="342900" lvl="0" indent="-342900" algn="l" rtl="0">
              <a:spcBef>
                <a:spcPts val="400"/>
              </a:spcBef>
              <a:spcAft>
                <a:spcPts val="0"/>
              </a:spcAft>
              <a:buClr>
                <a:schemeClr val="dk1"/>
              </a:buClr>
              <a:buSzPct val="100000"/>
              <a:buChar char="•"/>
            </a:pPr>
            <a:r>
              <a:rPr lang="en-GB" dirty="0"/>
              <a:t>decide on your own opinions </a:t>
            </a:r>
            <a:r>
              <a:rPr lang="en-GB" u="sng" dirty="0"/>
              <a:t>before </a:t>
            </a:r>
            <a:r>
              <a:rPr lang="en-GB" dirty="0"/>
              <a:t>the speaker has finished speaking</a:t>
            </a:r>
            <a:endParaRPr dirty="0"/>
          </a:p>
          <a:p>
            <a:pPr marL="342900" lvl="0" indent="-342900" algn="l" rtl="0">
              <a:spcBef>
                <a:spcPts val="400"/>
              </a:spcBef>
              <a:spcAft>
                <a:spcPts val="0"/>
              </a:spcAft>
              <a:buClr>
                <a:schemeClr val="dk1"/>
              </a:buClr>
              <a:buSzPct val="100000"/>
              <a:buChar char="•"/>
            </a:pPr>
            <a:r>
              <a:rPr lang="en-GB" dirty="0"/>
              <a:t>think about something else at the same time as listening</a:t>
            </a:r>
            <a:endParaRPr dirty="0"/>
          </a:p>
          <a:p>
            <a:pPr marL="342900" lvl="0" indent="-342900" algn="l" rtl="0">
              <a:spcBef>
                <a:spcPts val="400"/>
              </a:spcBef>
              <a:spcAft>
                <a:spcPts val="0"/>
              </a:spcAft>
              <a:buClr>
                <a:schemeClr val="dk1"/>
              </a:buClr>
              <a:buSzPct val="100000"/>
              <a:buChar char="•"/>
            </a:pPr>
            <a:r>
              <a:rPr lang="en-GB" dirty="0"/>
              <a:t>finish the speaker’s sentences for them</a:t>
            </a:r>
            <a:endParaRPr dirty="0"/>
          </a:p>
          <a:p>
            <a:pPr marL="342900" lvl="0" indent="-271462" algn="l" rtl="0">
              <a:lnSpc>
                <a:spcPct val="90000"/>
              </a:lnSpc>
              <a:spcBef>
                <a:spcPts val="225"/>
              </a:spcBef>
              <a:spcAft>
                <a:spcPts val="0"/>
              </a:spcAft>
              <a:buClr>
                <a:schemeClr val="dk1"/>
              </a:buClr>
              <a:buSzPct val="100000"/>
              <a:buNone/>
            </a:pP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1125" name="Google Shape;1125;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432FF"/>
              </a:buClr>
              <a:buSzPts val="4400"/>
              <a:buFont typeface="Calibri"/>
              <a:buNone/>
            </a:pPr>
            <a:r>
              <a:rPr lang="en-GB">
                <a:solidFill>
                  <a:srgbClr val="0432FF"/>
                </a:solidFill>
              </a:rPr>
              <a:t>Good listening</a:t>
            </a:r>
            <a:endParaRPr/>
          </a:p>
        </p:txBody>
      </p:sp>
      <p:sp>
        <p:nvSpPr>
          <p:cNvPr id="1126" name="Google Shape;1126;p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200"/>
              <a:buNone/>
            </a:pPr>
            <a:endParaRPr b="1" u="sng"/>
          </a:p>
          <a:p>
            <a:pPr marL="0" lvl="0" indent="0" algn="ctr" rtl="0">
              <a:spcBef>
                <a:spcPts val="640"/>
              </a:spcBef>
              <a:spcAft>
                <a:spcPts val="0"/>
              </a:spcAft>
              <a:buClr>
                <a:schemeClr val="dk1"/>
              </a:buClr>
              <a:buSzPts val="3200"/>
              <a:buNone/>
            </a:pPr>
            <a:endParaRPr b="1" u="sng"/>
          </a:p>
        </p:txBody>
      </p:sp>
      <p:graphicFrame>
        <p:nvGraphicFramePr>
          <p:cNvPr id="1127" name="Google Shape;1127;p6"/>
          <p:cNvGraphicFramePr/>
          <p:nvPr/>
        </p:nvGraphicFramePr>
        <p:xfrm>
          <a:off x="2032000" y="1653945"/>
          <a:ext cx="8128000" cy="3352820"/>
        </p:xfrm>
        <a:graphic>
          <a:graphicData uri="http://schemas.openxmlformats.org/drawingml/2006/table">
            <a:tbl>
              <a:tblPr firstRow="1" bandRow="1">
                <a:noFill/>
                <a:tableStyleId>{F37BE4FA-C164-4D49-8CB3-05F493BBAA29}</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50">
                <a:tc>
                  <a:txBody>
                    <a:bodyPr/>
                    <a:lstStyle/>
                    <a:p>
                      <a:pPr marL="0" marR="0" lvl="0" indent="0" algn="ctr" rtl="0">
                        <a:spcBef>
                          <a:spcPts val="0"/>
                        </a:spcBef>
                        <a:spcAft>
                          <a:spcPts val="0"/>
                        </a:spcAft>
                        <a:buNone/>
                      </a:pPr>
                      <a:r>
                        <a:rPr lang="en-GB" sz="2800" u="none" strike="noStrike" cap="none">
                          <a:solidFill>
                            <a:schemeClr val="lt1"/>
                          </a:solidFill>
                        </a:rPr>
                        <a:t>Do’s</a:t>
                      </a:r>
                      <a:endParaRPr sz="2800" u="none" strike="noStrike" cap="none">
                        <a:solidFill>
                          <a:schemeClr val="lt1"/>
                        </a:solidFill>
                      </a:endParaRPr>
                    </a:p>
                  </a:txBody>
                  <a:tcPr marL="91450" marR="91450" marT="45725" marB="45725"/>
                </a:tc>
                <a:tc>
                  <a:txBody>
                    <a:bodyPr/>
                    <a:lstStyle/>
                    <a:p>
                      <a:pPr marL="0" marR="0" lvl="0" indent="0" algn="ctr" rtl="0">
                        <a:lnSpc>
                          <a:spcPct val="100000"/>
                        </a:lnSpc>
                        <a:spcBef>
                          <a:spcPts val="0"/>
                        </a:spcBef>
                        <a:spcAft>
                          <a:spcPts val="0"/>
                        </a:spcAft>
                        <a:buClr>
                          <a:schemeClr val="lt1"/>
                        </a:buClr>
                        <a:buSzPts val="2800"/>
                        <a:buFont typeface="Calibri"/>
                        <a:buNone/>
                      </a:pPr>
                      <a:r>
                        <a:rPr lang="en-GB" sz="2800" b="1" u="none" strike="noStrike" cap="none">
                          <a:solidFill>
                            <a:schemeClr val="lt1"/>
                          </a:solidFill>
                          <a:latin typeface="Calibri"/>
                          <a:ea typeface="Calibri"/>
                          <a:cs typeface="Calibri"/>
                          <a:sym typeface="Calibri"/>
                        </a:rPr>
                        <a:t>Don’ts</a:t>
                      </a:r>
                      <a:endParaRPr/>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1"/>
        <p:cNvGrpSpPr/>
        <p:nvPr/>
      </p:nvGrpSpPr>
      <p:grpSpPr>
        <a:xfrm>
          <a:off x="0" y="0"/>
          <a:ext cx="0" cy="0"/>
          <a:chOff x="0" y="0"/>
          <a:chExt cx="0" cy="0"/>
        </a:xfrm>
      </p:grpSpPr>
      <p:sp>
        <p:nvSpPr>
          <p:cNvPr id="1132" name="Google Shape;1132;p7"/>
          <p:cNvSpPr txBox="1">
            <a:spLocks noGrp="1"/>
          </p:cNvSpPr>
          <p:nvPr>
            <p:ph type="title"/>
          </p:nvPr>
        </p:nvSpPr>
        <p:spPr>
          <a:xfrm>
            <a:off x="609600" y="274638"/>
            <a:ext cx="10972800" cy="457198"/>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endParaRPr/>
          </a:p>
        </p:txBody>
      </p:sp>
      <p:sp>
        <p:nvSpPr>
          <p:cNvPr id="1133" name="Google Shape;1133;p7"/>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p:txBody>
      </p:sp>
      <p:pic>
        <p:nvPicPr>
          <p:cNvPr id="1134" name="Google Shape;1134;p7" descr="A screenshot of a cell phone&#10;&#10;Description automatically generated">
            <a:hlinkClick r:id="rId3"/>
          </p:cNvPr>
          <p:cNvPicPr preferRelativeResize="0"/>
          <p:nvPr/>
        </p:nvPicPr>
        <p:blipFill rotWithShape="1">
          <a:blip r:embed="rId4">
            <a:alphaModFix/>
          </a:blip>
          <a:srcRect/>
          <a:stretch/>
        </p:blipFill>
        <p:spPr>
          <a:xfrm>
            <a:off x="1747837" y="1008064"/>
            <a:ext cx="9105900" cy="5118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8"/>
        <p:cNvGrpSpPr/>
        <p:nvPr/>
      </p:nvGrpSpPr>
      <p:grpSpPr>
        <a:xfrm>
          <a:off x="0" y="0"/>
          <a:ext cx="0" cy="0"/>
          <a:chOff x="0" y="0"/>
          <a:chExt cx="0" cy="0"/>
        </a:xfrm>
      </p:grpSpPr>
      <p:sp>
        <p:nvSpPr>
          <p:cNvPr id="1139" name="Google Shape;1139;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GB"/>
              <a:t>Over to you.</a:t>
            </a:r>
            <a:br>
              <a:rPr lang="en-GB"/>
            </a:br>
            <a:r>
              <a:rPr lang="en-GB"/>
              <a:t>Choose one of the following to talk about.</a:t>
            </a:r>
            <a:endParaRPr/>
          </a:p>
        </p:txBody>
      </p:sp>
      <p:grpSp>
        <p:nvGrpSpPr>
          <p:cNvPr id="1140" name="Google Shape;1140;p8"/>
          <p:cNvGrpSpPr/>
          <p:nvPr/>
        </p:nvGrpSpPr>
        <p:grpSpPr>
          <a:xfrm>
            <a:off x="838200" y="1829024"/>
            <a:ext cx="10515600" cy="4344538"/>
            <a:chOff x="0" y="3399"/>
            <a:chExt cx="10515600" cy="4344538"/>
          </a:xfrm>
        </p:grpSpPr>
        <p:sp>
          <p:nvSpPr>
            <p:cNvPr id="1141" name="Google Shape;1141;p8"/>
            <p:cNvSpPr/>
            <p:nvPr/>
          </p:nvSpPr>
          <p:spPr>
            <a:xfrm>
              <a:off x="0" y="3399"/>
              <a:ext cx="10515600" cy="724089"/>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8"/>
            <p:cNvSpPr/>
            <p:nvPr/>
          </p:nvSpPr>
          <p:spPr>
            <a:xfrm>
              <a:off x="219037" y="166319"/>
              <a:ext cx="398249" cy="398249"/>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8"/>
            <p:cNvSpPr/>
            <p:nvPr/>
          </p:nvSpPr>
          <p:spPr>
            <a:xfrm>
              <a:off x="836323" y="3399"/>
              <a:ext cx="9679276" cy="72408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8"/>
            <p:cNvSpPr txBox="1"/>
            <p:nvPr/>
          </p:nvSpPr>
          <p:spPr>
            <a:xfrm>
              <a:off x="836323" y="3399"/>
              <a:ext cx="9679276" cy="724089"/>
            </a:xfrm>
            <a:prstGeom prst="rect">
              <a:avLst/>
            </a:prstGeom>
            <a:noFill/>
            <a:ln>
              <a:noFill/>
            </a:ln>
          </p:spPr>
          <p:txBody>
            <a:bodyPr spcFirstLastPara="1" wrap="square" lIns="76625" tIns="76625" rIns="76625" bIns="76625" anchor="ctr" anchorCtr="0">
              <a:noAutofit/>
            </a:bodyPr>
            <a:lstStyle/>
            <a:p>
              <a:pPr marL="0" marR="0" lvl="0" indent="0" algn="l" rtl="0">
                <a:lnSpc>
                  <a:spcPct val="100000"/>
                </a:lnSpc>
                <a:spcBef>
                  <a:spcPts val="0"/>
                </a:spcBef>
                <a:spcAft>
                  <a:spcPts val="0"/>
                </a:spcAft>
                <a:buClr>
                  <a:schemeClr val="dk1"/>
                </a:buClr>
                <a:buSzPts val="1900"/>
                <a:buFont typeface="Calibri"/>
                <a:buNone/>
              </a:pPr>
              <a:r>
                <a:rPr lang="en-GB" sz="1900">
                  <a:solidFill>
                    <a:schemeClr val="dk1"/>
                  </a:solidFill>
                  <a:latin typeface="Calibri"/>
                  <a:ea typeface="Calibri"/>
                  <a:cs typeface="Calibri"/>
                  <a:sym typeface="Calibri"/>
                </a:rPr>
                <a:t>What you did last weekend</a:t>
              </a:r>
              <a:endParaRPr sz="1900">
                <a:solidFill>
                  <a:schemeClr val="dk1"/>
                </a:solidFill>
                <a:latin typeface="Calibri"/>
                <a:ea typeface="Calibri"/>
                <a:cs typeface="Calibri"/>
                <a:sym typeface="Calibri"/>
              </a:endParaRPr>
            </a:p>
          </p:txBody>
        </p:sp>
        <p:sp>
          <p:nvSpPr>
            <p:cNvPr id="1145" name="Google Shape;1145;p8"/>
            <p:cNvSpPr/>
            <p:nvPr/>
          </p:nvSpPr>
          <p:spPr>
            <a:xfrm>
              <a:off x="0" y="908511"/>
              <a:ext cx="10515600" cy="724089"/>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8"/>
            <p:cNvSpPr/>
            <p:nvPr/>
          </p:nvSpPr>
          <p:spPr>
            <a:xfrm>
              <a:off x="219037" y="1071431"/>
              <a:ext cx="398249" cy="398249"/>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8"/>
            <p:cNvSpPr/>
            <p:nvPr/>
          </p:nvSpPr>
          <p:spPr>
            <a:xfrm>
              <a:off x="836323" y="908511"/>
              <a:ext cx="9679276" cy="72408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8"/>
            <p:cNvSpPr txBox="1"/>
            <p:nvPr/>
          </p:nvSpPr>
          <p:spPr>
            <a:xfrm>
              <a:off x="836323" y="908511"/>
              <a:ext cx="9679276" cy="724089"/>
            </a:xfrm>
            <a:prstGeom prst="rect">
              <a:avLst/>
            </a:prstGeom>
            <a:noFill/>
            <a:ln>
              <a:noFill/>
            </a:ln>
          </p:spPr>
          <p:txBody>
            <a:bodyPr spcFirstLastPara="1" wrap="square" lIns="76625" tIns="76625" rIns="76625" bIns="76625" anchor="ctr" anchorCtr="0">
              <a:noAutofit/>
            </a:bodyPr>
            <a:lstStyle/>
            <a:p>
              <a:pPr marL="0" marR="0" lvl="0" indent="0" algn="l" rtl="0">
                <a:lnSpc>
                  <a:spcPct val="100000"/>
                </a:lnSpc>
                <a:spcBef>
                  <a:spcPts val="0"/>
                </a:spcBef>
                <a:spcAft>
                  <a:spcPts val="0"/>
                </a:spcAft>
                <a:buClr>
                  <a:schemeClr val="dk1"/>
                </a:buClr>
                <a:buSzPts val="1900"/>
                <a:buFont typeface="Calibri"/>
                <a:buNone/>
              </a:pPr>
              <a:r>
                <a:rPr lang="en-GB" sz="1900">
                  <a:solidFill>
                    <a:schemeClr val="dk1"/>
                  </a:solidFill>
                  <a:latin typeface="Calibri"/>
                  <a:ea typeface="Calibri"/>
                  <a:cs typeface="Calibri"/>
                  <a:sym typeface="Calibri"/>
                </a:rPr>
                <a:t>Your hobbies </a:t>
              </a:r>
              <a:endParaRPr sz="1900">
                <a:solidFill>
                  <a:schemeClr val="dk1"/>
                </a:solidFill>
                <a:latin typeface="Calibri"/>
                <a:ea typeface="Calibri"/>
                <a:cs typeface="Calibri"/>
                <a:sym typeface="Calibri"/>
              </a:endParaRPr>
            </a:p>
          </p:txBody>
        </p:sp>
        <p:sp>
          <p:nvSpPr>
            <p:cNvPr id="1149" name="Google Shape;1149;p8"/>
            <p:cNvSpPr/>
            <p:nvPr/>
          </p:nvSpPr>
          <p:spPr>
            <a:xfrm>
              <a:off x="0" y="1813624"/>
              <a:ext cx="10515600" cy="724089"/>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8"/>
            <p:cNvSpPr/>
            <p:nvPr/>
          </p:nvSpPr>
          <p:spPr>
            <a:xfrm>
              <a:off x="219037" y="1976544"/>
              <a:ext cx="398249" cy="398249"/>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8"/>
            <p:cNvSpPr/>
            <p:nvPr/>
          </p:nvSpPr>
          <p:spPr>
            <a:xfrm>
              <a:off x="836323" y="1813624"/>
              <a:ext cx="9679276" cy="72408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8"/>
            <p:cNvSpPr txBox="1"/>
            <p:nvPr/>
          </p:nvSpPr>
          <p:spPr>
            <a:xfrm>
              <a:off x="836323" y="1813624"/>
              <a:ext cx="9679276" cy="724089"/>
            </a:xfrm>
            <a:prstGeom prst="rect">
              <a:avLst/>
            </a:prstGeom>
            <a:noFill/>
            <a:ln>
              <a:noFill/>
            </a:ln>
          </p:spPr>
          <p:txBody>
            <a:bodyPr spcFirstLastPara="1" wrap="square" lIns="76625" tIns="76625" rIns="76625" bIns="76625" anchor="ctr" anchorCtr="0">
              <a:noAutofit/>
            </a:bodyPr>
            <a:lstStyle/>
            <a:p>
              <a:pPr marL="0" marR="0" lvl="0" indent="0" algn="l" rtl="0">
                <a:lnSpc>
                  <a:spcPct val="100000"/>
                </a:lnSpc>
                <a:spcBef>
                  <a:spcPts val="0"/>
                </a:spcBef>
                <a:spcAft>
                  <a:spcPts val="0"/>
                </a:spcAft>
                <a:buClr>
                  <a:schemeClr val="dk1"/>
                </a:buClr>
                <a:buSzPts val="1900"/>
                <a:buFont typeface="Calibri"/>
                <a:buNone/>
              </a:pPr>
              <a:r>
                <a:rPr lang="en-GB" sz="1900">
                  <a:solidFill>
                    <a:schemeClr val="dk1"/>
                  </a:solidFill>
                  <a:latin typeface="Calibri"/>
                  <a:ea typeface="Calibri"/>
                  <a:cs typeface="Calibri"/>
                  <a:sym typeface="Calibri"/>
                </a:rPr>
                <a:t>Your best friend </a:t>
              </a:r>
              <a:endParaRPr sz="1900">
                <a:solidFill>
                  <a:schemeClr val="dk1"/>
                </a:solidFill>
                <a:latin typeface="Calibri"/>
                <a:ea typeface="Calibri"/>
                <a:cs typeface="Calibri"/>
                <a:sym typeface="Calibri"/>
              </a:endParaRPr>
            </a:p>
          </p:txBody>
        </p:sp>
        <p:sp>
          <p:nvSpPr>
            <p:cNvPr id="1153" name="Google Shape;1153;p8"/>
            <p:cNvSpPr/>
            <p:nvPr/>
          </p:nvSpPr>
          <p:spPr>
            <a:xfrm>
              <a:off x="0" y="2718736"/>
              <a:ext cx="10515600" cy="724089"/>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8"/>
            <p:cNvSpPr/>
            <p:nvPr/>
          </p:nvSpPr>
          <p:spPr>
            <a:xfrm>
              <a:off x="219037" y="2881656"/>
              <a:ext cx="398249" cy="398249"/>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8"/>
            <p:cNvSpPr/>
            <p:nvPr/>
          </p:nvSpPr>
          <p:spPr>
            <a:xfrm>
              <a:off x="836323" y="2718736"/>
              <a:ext cx="9679276" cy="72408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8"/>
            <p:cNvSpPr txBox="1"/>
            <p:nvPr/>
          </p:nvSpPr>
          <p:spPr>
            <a:xfrm>
              <a:off x="836323" y="2718736"/>
              <a:ext cx="9679276" cy="724089"/>
            </a:xfrm>
            <a:prstGeom prst="rect">
              <a:avLst/>
            </a:prstGeom>
            <a:noFill/>
            <a:ln>
              <a:noFill/>
            </a:ln>
          </p:spPr>
          <p:txBody>
            <a:bodyPr spcFirstLastPara="1" wrap="square" lIns="76625" tIns="76625" rIns="76625" bIns="76625" anchor="ctr" anchorCtr="0">
              <a:noAutofit/>
            </a:bodyPr>
            <a:lstStyle/>
            <a:p>
              <a:pPr marL="0" marR="0" lvl="0" indent="0" algn="l" rtl="0">
                <a:lnSpc>
                  <a:spcPct val="100000"/>
                </a:lnSpc>
                <a:spcBef>
                  <a:spcPts val="0"/>
                </a:spcBef>
                <a:spcAft>
                  <a:spcPts val="0"/>
                </a:spcAft>
                <a:buClr>
                  <a:schemeClr val="dk1"/>
                </a:buClr>
                <a:buSzPts val="1900"/>
                <a:buFont typeface="Calibri"/>
                <a:buNone/>
              </a:pPr>
              <a:r>
                <a:rPr lang="en-GB" sz="1900">
                  <a:solidFill>
                    <a:schemeClr val="dk1"/>
                  </a:solidFill>
                  <a:latin typeface="Calibri"/>
                  <a:ea typeface="Calibri"/>
                  <a:cs typeface="Calibri"/>
                  <a:sym typeface="Calibri"/>
                </a:rPr>
                <a:t>Your family </a:t>
              </a:r>
              <a:endParaRPr sz="1900">
                <a:solidFill>
                  <a:schemeClr val="dk1"/>
                </a:solidFill>
                <a:latin typeface="Calibri"/>
                <a:ea typeface="Calibri"/>
                <a:cs typeface="Calibri"/>
                <a:sym typeface="Calibri"/>
              </a:endParaRPr>
            </a:p>
          </p:txBody>
        </p:sp>
        <p:sp>
          <p:nvSpPr>
            <p:cNvPr id="1157" name="Google Shape;1157;p8"/>
            <p:cNvSpPr/>
            <p:nvPr/>
          </p:nvSpPr>
          <p:spPr>
            <a:xfrm>
              <a:off x="0" y="3623848"/>
              <a:ext cx="10515600" cy="724089"/>
            </a:xfrm>
            <a:prstGeom prst="roundRect">
              <a:avLst>
                <a:gd name="adj" fmla="val 10000"/>
              </a:avLst>
            </a:pr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8"/>
            <p:cNvSpPr/>
            <p:nvPr/>
          </p:nvSpPr>
          <p:spPr>
            <a:xfrm>
              <a:off x="219037" y="3786768"/>
              <a:ext cx="398249" cy="398249"/>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8"/>
            <p:cNvSpPr/>
            <p:nvPr/>
          </p:nvSpPr>
          <p:spPr>
            <a:xfrm>
              <a:off x="836323" y="3623848"/>
              <a:ext cx="9679276" cy="72408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8"/>
            <p:cNvSpPr txBox="1"/>
            <p:nvPr/>
          </p:nvSpPr>
          <p:spPr>
            <a:xfrm>
              <a:off x="836323" y="3623848"/>
              <a:ext cx="9679276" cy="724089"/>
            </a:xfrm>
            <a:prstGeom prst="rect">
              <a:avLst/>
            </a:prstGeom>
            <a:noFill/>
            <a:ln>
              <a:noFill/>
            </a:ln>
          </p:spPr>
          <p:txBody>
            <a:bodyPr spcFirstLastPara="1" wrap="square" lIns="76625" tIns="76625" rIns="76625" bIns="76625" anchor="ctr" anchorCtr="0">
              <a:noAutofit/>
            </a:bodyPr>
            <a:lstStyle/>
            <a:p>
              <a:pPr marL="0" marR="0" lvl="0" indent="0" algn="l" rtl="0">
                <a:lnSpc>
                  <a:spcPct val="100000"/>
                </a:lnSpc>
                <a:spcBef>
                  <a:spcPts val="0"/>
                </a:spcBef>
                <a:spcAft>
                  <a:spcPts val="0"/>
                </a:spcAft>
                <a:buClr>
                  <a:schemeClr val="dk1"/>
                </a:buClr>
                <a:buSzPts val="1900"/>
                <a:buFont typeface="Calibri"/>
                <a:buNone/>
              </a:pPr>
              <a:r>
                <a:rPr lang="en-GB" sz="1900">
                  <a:solidFill>
                    <a:schemeClr val="dk1"/>
                  </a:solidFill>
                  <a:latin typeface="Calibri"/>
                  <a:ea typeface="Calibri"/>
                  <a:cs typeface="Calibri"/>
                  <a:sym typeface="Calibri"/>
                </a:rPr>
                <a:t>A journey you have taken </a:t>
              </a:r>
              <a:endParaRPr sz="1900">
                <a:solidFill>
                  <a:schemeClr val="dk1"/>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mt="25000"/>
          </a:blip>
          <a:stretch>
            <a:fillRect/>
          </a:stretch>
        </a:blipFill>
        <a:effectLst/>
      </p:bgPr>
    </p:bg>
    <p:spTree>
      <p:nvGrpSpPr>
        <p:cNvPr id="1" name="Shape 1164"/>
        <p:cNvGrpSpPr/>
        <p:nvPr/>
      </p:nvGrpSpPr>
      <p:grpSpPr>
        <a:xfrm>
          <a:off x="0" y="0"/>
          <a:ext cx="0" cy="0"/>
          <a:chOff x="0" y="0"/>
          <a:chExt cx="0" cy="0"/>
        </a:xfrm>
      </p:grpSpPr>
      <p:sp>
        <p:nvSpPr>
          <p:cNvPr id="1165" name="Google Shape;1165;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432FF"/>
              </a:buClr>
              <a:buSzPts val="4400"/>
              <a:buFont typeface="Calibri"/>
              <a:buNone/>
            </a:pPr>
            <a:r>
              <a:rPr lang="en-GB">
                <a:solidFill>
                  <a:srgbClr val="0432FF"/>
                </a:solidFill>
              </a:rPr>
              <a:t>Reflection</a:t>
            </a:r>
            <a:endParaRPr/>
          </a:p>
        </p:txBody>
      </p:sp>
      <p:sp>
        <p:nvSpPr>
          <p:cNvPr id="1166" name="Google Shape;1166;p9"/>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Font typeface="Noto Sans Symbols"/>
              <a:buChar char="❑"/>
            </a:pPr>
            <a:r>
              <a:rPr lang="en-GB"/>
              <a:t>How similar or different is the way people speak here compared to your own country?</a:t>
            </a:r>
            <a:endParaRPr/>
          </a:p>
          <a:p>
            <a:pPr marL="342900" lvl="0" indent="-139700" algn="l" rtl="0">
              <a:spcBef>
                <a:spcPts val="640"/>
              </a:spcBef>
              <a:spcAft>
                <a:spcPts val="0"/>
              </a:spcAft>
              <a:buClr>
                <a:schemeClr val="dk1"/>
              </a:buClr>
              <a:buSzPts val="3200"/>
              <a:buFont typeface="Noto Sans Symbols"/>
              <a:buNone/>
            </a:pPr>
            <a:endParaRPr/>
          </a:p>
          <a:p>
            <a:pPr marL="342900" lvl="0" indent="-342900" algn="l" rtl="0">
              <a:spcBef>
                <a:spcPts val="640"/>
              </a:spcBef>
              <a:spcAft>
                <a:spcPts val="0"/>
              </a:spcAft>
              <a:buClr>
                <a:schemeClr val="dk1"/>
              </a:buClr>
              <a:buSzPts val="3200"/>
              <a:buFont typeface="Noto Sans Symbols"/>
              <a:buChar char="❑"/>
            </a:pPr>
            <a:r>
              <a:rPr lang="en-GB"/>
              <a:t>What difficulties do you have listening to people or do you feel you listen well to other people?</a:t>
            </a:r>
            <a:endParaRPr/>
          </a:p>
          <a:p>
            <a:pPr marL="342900" lvl="0" indent="-139700" algn="l" rtl="0">
              <a:spcBef>
                <a:spcPts val="640"/>
              </a:spcBef>
              <a:spcAft>
                <a:spcPts val="0"/>
              </a:spcAft>
              <a:buClr>
                <a:schemeClr val="dk1"/>
              </a:buClr>
              <a:buSzPts val="3200"/>
              <a:buFont typeface="Noto Sans Symbols"/>
              <a:buNone/>
            </a:pPr>
            <a:endParaRPr/>
          </a:p>
          <a:p>
            <a:pPr marL="342900" lvl="0" indent="-342900" algn="l" rtl="0">
              <a:spcBef>
                <a:spcPts val="640"/>
              </a:spcBef>
              <a:spcAft>
                <a:spcPts val="0"/>
              </a:spcAft>
              <a:buClr>
                <a:schemeClr val="dk1"/>
              </a:buClr>
              <a:buSzPts val="3200"/>
              <a:buFont typeface="Noto Sans Symbols"/>
              <a:buChar char="❑"/>
            </a:pPr>
            <a:r>
              <a:rPr lang="en-GB"/>
              <a:t>	Which aspects of active listening do you think you could work on and improve? </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ers">
  <a:themeElements>
    <a:clrScheme name="Blue">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326</Words>
  <Application>Microsoft Macintosh PowerPoint</Application>
  <PresentationFormat>Widescreen</PresentationFormat>
  <Paragraphs>46</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Impact</vt:lpstr>
      <vt:lpstr>Noto Sans Symbols</vt:lpstr>
      <vt:lpstr>Twentieth Century</vt:lpstr>
      <vt:lpstr>Office Theme</vt:lpstr>
      <vt:lpstr>flowers</vt:lpstr>
      <vt:lpstr>Communication              </vt:lpstr>
      <vt:lpstr>Lesson Objectives</vt:lpstr>
      <vt:lpstr>Good or bad listeners?</vt:lpstr>
      <vt:lpstr>PowerPoint Presentation</vt:lpstr>
      <vt:lpstr>Are these good or bad listening habits?</vt:lpstr>
      <vt:lpstr>Good listening</vt:lpstr>
      <vt:lpstr>PowerPoint Presentation</vt:lpstr>
      <vt:lpstr>Over to you. Choose one of the following to talk about.</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dc:title>
  <dc:creator>jk569</dc:creator>
  <cp:lastModifiedBy>jk569</cp:lastModifiedBy>
  <cp:revision>2</cp:revision>
  <dcterms:created xsi:type="dcterms:W3CDTF">2020-04-29T10:42:43Z</dcterms:created>
  <dcterms:modified xsi:type="dcterms:W3CDTF">2021-07-27T07:15:07Z</dcterms:modified>
</cp:coreProperties>
</file>