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Short St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tRsZAONACH5pWP9vXF9P9u/uC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ShortSta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" name="Google Shape;97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5" name="Google Shape;535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2" name="Google Shape;542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7" name="Google Shape;557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4" name="Google Shape;994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5" name="Google Shape;995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2" name="Google Shape;1002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3" name="Google Shape;1003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9" name="Google Shape;1009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0" name="Google Shape;1010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1" name="Google Shape;1011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2" name="Google Shape;1012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27" name="Google Shape;1027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8" name="Google Shape;1028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4" name="Google Shape;1034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5" name="Google Shape;1035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2" name="Google Shape;1042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8" name="Google Shape;1048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Health and Wellbeing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Mental Health Problems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083" name="Google Shape;10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Learning Outcomes</a:t>
            </a:r>
            <a:endParaRPr b="1"/>
          </a:p>
        </p:txBody>
      </p:sp>
      <p:sp>
        <p:nvSpPr>
          <p:cNvPr id="1089" name="Google Shape;1089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talked about how different things make you feel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discussed the differences between mental health and mental illness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considered what advice to give to someone with mental health problems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"/>
          <p:cNvSpPr txBox="1"/>
          <p:nvPr>
            <p:ph type="title"/>
          </p:nvPr>
        </p:nvSpPr>
        <p:spPr>
          <a:xfrm>
            <a:off x="609600" y="0"/>
            <a:ext cx="10972800" cy="762001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How things make us feel.</a:t>
            </a:r>
            <a:endParaRPr b="1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095" name="Google Shape;1095;p30"/>
          <p:cNvSpPr txBox="1"/>
          <p:nvPr>
            <p:ph idx="1" type="body"/>
          </p:nvPr>
        </p:nvSpPr>
        <p:spPr>
          <a:xfrm>
            <a:off x="67733" y="541868"/>
            <a:ext cx="12192000" cy="6316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30"/>
          <p:cNvSpPr txBox="1"/>
          <p:nvPr/>
        </p:nvSpPr>
        <p:spPr>
          <a:xfrm>
            <a:off x="530422" y="1463040"/>
            <a:ext cx="11051978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Family life				The weather			Money	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School life				My friends				Work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Social life				My neighbourhood		My health 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Other (please add)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2000"/>
          </a:blip>
          <a:stretch>
            <a:fillRect/>
          </a:stretch>
        </a:blipFill>
      </p:bgPr>
    </p:bg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72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What do you understand by…?</a:t>
            </a:r>
            <a:endParaRPr/>
          </a:p>
        </p:txBody>
      </p:sp>
      <p:sp>
        <p:nvSpPr>
          <p:cNvPr id="1102" name="Google Shape;1102;p31"/>
          <p:cNvSpPr txBox="1"/>
          <p:nvPr>
            <p:ph idx="1" type="body"/>
          </p:nvPr>
        </p:nvSpPr>
        <p:spPr>
          <a:xfrm>
            <a:off x="609600" y="1600201"/>
            <a:ext cx="11328400" cy="4983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latin typeface="Short Stack"/>
                <a:ea typeface="Short Stack"/>
                <a:cs typeface="Short Stack"/>
                <a:sym typeface="Short Stack"/>
              </a:rPr>
              <a:t>and mental illness?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2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32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person, indoor, crowd&#10;&#10;Description automatically generated" id="1113" name="Google Shape;1113;p32"/>
          <p:cNvPicPr preferRelativeResize="0"/>
          <p:nvPr/>
        </p:nvPicPr>
        <p:blipFill rotWithShape="1">
          <a:blip r:embed="rId4">
            <a:alphaModFix amt="60000"/>
          </a:blip>
          <a:srcRect b="8059" l="0" r="0" t="7268"/>
          <a:stretch/>
        </p:blipFill>
        <p:spPr>
          <a:xfrm>
            <a:off x="6094532" y="10"/>
            <a:ext cx="6093578" cy="3431119"/>
          </a:xfrm>
          <a:prstGeom prst="rect">
            <a:avLst/>
          </a:prstGeom>
          <a:gradFill>
            <a:gsLst>
              <a:gs pos="0">
                <a:srgbClr val="E3EBF5">
                  <a:alpha val="29803"/>
                </a:srgbClr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pic>
        <p:nvPicPr>
          <p:cNvPr descr="A picture containing person, outdoor, person&#10;&#10;Description automatically generated" id="1114" name="Google Shape;1114;p32"/>
          <p:cNvPicPr preferRelativeResize="0"/>
          <p:nvPr/>
        </p:nvPicPr>
        <p:blipFill rotWithShape="1">
          <a:blip r:embed="rId5">
            <a:alphaModFix amt="60000"/>
          </a:blip>
          <a:srcRect b="13747" l="0" r="0" t="1898"/>
          <a:stretch/>
        </p:blipFill>
        <p:spPr>
          <a:xfrm>
            <a:off x="4763" y="10"/>
            <a:ext cx="6093578" cy="343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1115" name="Google Shape;1115;p32"/>
          <p:cNvPicPr preferRelativeResize="0"/>
          <p:nvPr/>
        </p:nvPicPr>
        <p:blipFill rotWithShape="1">
          <a:blip r:embed="rId6">
            <a:alphaModFix amt="60000"/>
          </a:blip>
          <a:srcRect b="0" l="0" r="0" t="13372"/>
          <a:stretch/>
        </p:blipFill>
        <p:spPr>
          <a:xfrm>
            <a:off x="6097280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32"/>
          <p:cNvPicPr preferRelativeResize="0"/>
          <p:nvPr/>
        </p:nvPicPr>
        <p:blipFill rotWithShape="1">
          <a:blip r:embed="rId7">
            <a:alphaModFix amt="60000"/>
          </a:blip>
          <a:srcRect b="20972" l="0" r="0" t="3951"/>
          <a:stretch/>
        </p:blipFill>
        <p:spPr>
          <a:xfrm>
            <a:off x="7511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32"/>
          <p:cNvSpPr txBox="1"/>
          <p:nvPr>
            <p:ph idx="1" type="body"/>
          </p:nvPr>
        </p:nvSpPr>
        <p:spPr>
          <a:xfrm>
            <a:off x="1191966" y="1692266"/>
            <a:ext cx="9801854" cy="4432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2"/>
          <p:cNvSpPr/>
          <p:nvPr/>
        </p:nvSpPr>
        <p:spPr>
          <a:xfrm>
            <a:off x="457200" y="1676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 fact or a myth?</a:t>
            </a:r>
            <a:endParaRPr/>
          </a:p>
        </p:txBody>
      </p:sp>
      <p:sp>
        <p:nvSpPr>
          <p:cNvPr id="1120" name="Google Shape;1120;p32"/>
          <p:cNvSpPr txBox="1"/>
          <p:nvPr/>
        </p:nvSpPr>
        <p:spPr>
          <a:xfrm>
            <a:off x="1473200" y="1397433"/>
            <a:ext cx="10109200" cy="41857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Expressing opinions (when you are not sure)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As far as I understand, this ...</a:t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 could be wrong, but I think that ...</a:t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I’d guess that this might/must be...</a:t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I’m not very familiar with this but...</a:t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I’m no expert on this but...</a:t>
            </a:r>
            <a:endParaRPr b="0" i="0" sz="28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6000"/>
          </a:blip>
          <a:stretch>
            <a:fillRect/>
          </a:stretch>
        </a:blipFill>
      </p:bgPr>
    </p:bg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36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 </a:t>
            </a: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5 things you can do to…</a:t>
            </a:r>
            <a:endParaRPr/>
          </a:p>
        </p:txBody>
      </p:sp>
      <p:sp>
        <p:nvSpPr>
          <p:cNvPr id="1126" name="Google Shape;1126;p33"/>
          <p:cNvSpPr txBox="1"/>
          <p:nvPr>
            <p:ph idx="1" type="body"/>
          </p:nvPr>
        </p:nvSpPr>
        <p:spPr>
          <a:xfrm>
            <a:off x="186267" y="1417638"/>
            <a:ext cx="11548533" cy="516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estions" id="1127" name="Google Shape;11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398" y="10420350"/>
            <a:ext cx="284480" cy="24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ectangular object with a red circle on it&#10;&#10;Description automatically generated with low confidence" id="1128" name="Google Shape;112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4050" y="1632374"/>
            <a:ext cx="2043902" cy="179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ectangular object with a red circle on it&#10;&#10;Description automatically generated with low confidence" id="1129" name="Google Shape;112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1067" y="2776219"/>
            <a:ext cx="2200220" cy="1626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ectangular object with a red circle on it&#10;&#10;Description automatically generated with low confidence" id="1130" name="Google Shape;113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0715" y="2285154"/>
            <a:ext cx="2043902" cy="179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ectangular object with a red circle on it&#10;&#10;Description automatically generated with low confidence" id="1131" name="Google Shape;113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1287" y="4220264"/>
            <a:ext cx="1813404" cy="179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ectangular object with a red circle on it&#10;&#10;Description automatically generated with low confidence" id="1132" name="Google Shape;113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0162" y="4107868"/>
            <a:ext cx="1812290" cy="179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"/>
          <p:cNvSpPr txBox="1"/>
          <p:nvPr>
            <p:ph idx="1" type="body"/>
          </p:nvPr>
        </p:nvSpPr>
        <p:spPr>
          <a:xfrm>
            <a:off x="0" y="1109472"/>
            <a:ext cx="118872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4"/>
          <p:cNvSpPr txBox="1"/>
          <p:nvPr/>
        </p:nvSpPr>
        <p:spPr>
          <a:xfrm>
            <a:off x="304800" y="1109472"/>
            <a:ext cx="1188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4"/>
          <p:cNvSpPr txBox="1"/>
          <p:nvPr/>
        </p:nvSpPr>
        <p:spPr>
          <a:xfrm>
            <a:off x="3776133" y="493919"/>
            <a:ext cx="543559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Reflection</a:t>
            </a:r>
            <a:endParaRPr/>
          </a:p>
        </p:txBody>
      </p:sp>
      <p:sp>
        <p:nvSpPr>
          <p:cNvPr id="1140" name="Google Shape;1140;p34"/>
          <p:cNvSpPr txBox="1"/>
          <p:nvPr/>
        </p:nvSpPr>
        <p:spPr>
          <a:xfrm>
            <a:off x="974036" y="1771191"/>
            <a:ext cx="993913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Why do you think mental health and illness is a taboo in some countries and cultures?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What are your views on talking about mental health and illness? Why do you think this?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Who would you feel most comfortable talking to about mental health and mental illness in this country? Why?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2021-03-15T19:02:07Z</dcterms:created>
  <dc:creator>jon whitbread</dc:creator>
</cp:coreProperties>
</file>