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Short St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T7PzAGlZJ4z0AzkrF83RtQ/vr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ShortStack-regular.fntdata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" name="Google Shape;97;p18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8" name="Google Shape;98;p18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9" name="Google Shape;99;p18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8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5" name="Google Shape;535;p1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8" name="Google Shape;538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9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2" name="Google Shape;542;p1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47" name="Google Shape;547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1" name="Google Shape;551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2" name="Google Shape;552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3" name="Google Shape;553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57" name="Google Shape;557;p20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0" name="Google Shape;560;p20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1" name="Google Shape;561;p20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2" name="Google Shape;562;p20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3" name="Google Shape;563;p20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4" name="Google Shape;994;p2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5" name="Google Shape;995;p2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p2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2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8" name="Google Shape;998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21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2" name="Google Shape;1002;p2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3" name="Google Shape;1003;p2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2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2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2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9" name="Google Shape;1009;p2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0" name="Google Shape;1010;p22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1" name="Google Shape;1011;p22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2" name="Google Shape;1012;p2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2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2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8" name="Google Shape;1018;p2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2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2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2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25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1027" name="Google Shape;1027;p25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8" name="Google Shape;1028;p2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2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2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3" name="Google Shape;1033;p26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4" name="Google Shape;1034;p26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5" name="Google Shape;1035;p2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2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2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8" name="Google Shape;1038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7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2" name="Google Shape;1042;p2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2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2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28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8" name="Google Shape;1048;p2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2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2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1" name="Google Shape;1051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jpg"/><Relationship Id="rId5" Type="http://schemas.openxmlformats.org/officeDocument/2006/relationships/image" Target="../media/image9.jpg"/><Relationship Id="rId6" Type="http://schemas.openxmlformats.org/officeDocument/2006/relationships/image" Target="../media/image11.jpg"/><Relationship Id="rId7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8" name="Google Shape;1058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78" name="Google Shape;1078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Health and Wellbeing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1" name="Google Shape;1081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Talking about Feelings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082" name="Google Shape;1082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083" name="Google Shape;10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8000"/>
          </a:blip>
          <a:stretch>
            <a:fillRect/>
          </a:stretch>
        </a:blip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1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</a:rPr>
              <a:t>Learning Outcomes</a:t>
            </a:r>
            <a:endParaRPr b="1"/>
          </a:p>
        </p:txBody>
      </p:sp>
      <p:sp>
        <p:nvSpPr>
          <p:cNvPr id="1089" name="Google Shape;1089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/>
          </a:p>
          <a:p>
            <a:pPr indent="-342900" lvl="0" marL="45720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b="1" lang="en-US"/>
              <a:t>shared your views on physical and mental health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b="1" lang="en-US"/>
              <a:t>looked at different adjectives to describe negative feelings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b="1" lang="en-US"/>
              <a:t>read and discussed four different people’s problems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000"/>
          </a:blip>
          <a:stretch>
            <a:fillRect/>
          </a:stretch>
        </a:blip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58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</a:rPr>
              <a:t>A healthy person</a:t>
            </a:r>
            <a:endParaRPr b="1"/>
          </a:p>
        </p:txBody>
      </p:sp>
      <p:sp>
        <p:nvSpPr>
          <p:cNvPr id="1095" name="Google Shape;1095;p30"/>
          <p:cNvSpPr txBox="1"/>
          <p:nvPr>
            <p:ph idx="1" type="body"/>
          </p:nvPr>
        </p:nvSpPr>
        <p:spPr>
          <a:xfrm>
            <a:off x="0" y="1109472"/>
            <a:ext cx="12192000" cy="574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 simple drawing of a healthy person.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357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000"/>
          </a:blip>
          <a:stretch>
            <a:fillRect/>
          </a:stretch>
        </a:blip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6000"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</a:rPr>
              <a:t>Physical Health vs. Mental Health</a:t>
            </a:r>
            <a:endParaRPr b="1"/>
          </a:p>
        </p:txBody>
      </p:sp>
      <p:sp>
        <p:nvSpPr>
          <p:cNvPr id="1101" name="Google Shape;1101;p31"/>
          <p:cNvSpPr txBox="1"/>
          <p:nvPr>
            <p:ph idx="1" type="body"/>
          </p:nvPr>
        </p:nvSpPr>
        <p:spPr>
          <a:xfrm>
            <a:off x="186267" y="1417638"/>
            <a:ext cx="11548533" cy="516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357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1693333" y="1873242"/>
            <a:ext cx="880533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keep/ don’t keep myself physically healthy.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me being mentally healthy is/ isn’t as important as being physically healthy.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know/ don’t know how to look after my mental health.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comfortable/ not comfortable talking about how I’m feeling.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s" id="1103" name="Google Shape;110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398" y="10420350"/>
            <a:ext cx="284480" cy="24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2"/>
          <p:cNvSpPr txBox="1"/>
          <p:nvPr>
            <p:ph type="title"/>
          </p:nvPr>
        </p:nvSpPr>
        <p:spPr>
          <a:xfrm>
            <a:off x="609600" y="0"/>
            <a:ext cx="10972800" cy="762001"/>
          </a:xfrm>
          <a:prstGeom prst="rect">
            <a:avLst/>
          </a:prstGeom>
          <a:blipFill rotWithShape="1">
            <a:blip r:embed="rId3">
              <a:alphaModFix amt="1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chemeClr val="dk1"/>
                </a:solidFill>
              </a:rPr>
              <a:t>I just feel…</a:t>
            </a:r>
            <a:endParaRPr b="1"/>
          </a:p>
        </p:txBody>
      </p:sp>
      <p:sp>
        <p:nvSpPr>
          <p:cNvPr id="1109" name="Google Shape;1109;p32"/>
          <p:cNvSpPr txBox="1"/>
          <p:nvPr>
            <p:ph idx="1" type="body"/>
          </p:nvPr>
        </p:nvSpPr>
        <p:spPr>
          <a:xfrm>
            <a:off x="67733" y="1078618"/>
            <a:ext cx="12192000" cy="6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rPr b="1" lang="en-US" sz="48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anxious                  </a:t>
            </a:r>
            <a:endParaRPr sz="44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7847"/>
              <a:buNone/>
            </a:pPr>
            <a:r>
              <a:rPr lang="en-US" sz="4445"/>
              <a:t>c. to feel worried because you think something bad might happen </a:t>
            </a:r>
            <a:endParaRPr b="1" sz="48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t/>
            </a:r>
            <a:endParaRPr b="1" sz="48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rPr b="1" lang="en-US" sz="48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depressed	</a:t>
            </a:r>
            <a:endParaRPr sz="44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7847"/>
              <a:buNone/>
            </a:pPr>
            <a:r>
              <a:rPr lang="en-US" sz="4445"/>
              <a:t>d. to feel really very sad because of a difficult or unpleasant situation that you feel you can’t change or, to suffer from a medical condition that makes you feel so unhappy you can’t lead a normal life (clinically ...)</a:t>
            </a:r>
            <a:r>
              <a:rPr lang="en-US" sz="4845"/>
              <a:t> </a:t>
            </a:r>
            <a:endParaRPr sz="48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t/>
            </a:r>
            <a:endParaRPr sz="48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rPr b="1" lang="en-US" sz="48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3.down</a:t>
            </a:r>
            <a:endParaRPr sz="44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rPr lang="en-US" sz="48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</a:t>
            </a:r>
            <a:r>
              <a:rPr lang="en-US" sz="4445"/>
              <a:t>o feel sad and gloomy (informal)</a:t>
            </a:r>
            <a:r>
              <a:rPr lang="en-US" sz="4845"/>
              <a:t> </a:t>
            </a:r>
            <a:endParaRPr b="1" sz="48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t/>
            </a:r>
            <a:endParaRPr b="1" sz="48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rPr b="1" lang="en-US" sz="48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low </a:t>
            </a:r>
            <a:endParaRPr sz="44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7847"/>
              <a:buNone/>
            </a:pPr>
            <a:r>
              <a:rPr lang="en-US" sz="4445"/>
              <a:t>e. to feel unhappy and without energy often after an illness</a:t>
            </a:r>
            <a:r>
              <a:rPr lang="en-US" sz="4845"/>
              <a:t> </a:t>
            </a:r>
            <a:endParaRPr sz="44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t/>
            </a:r>
            <a:endParaRPr b="1" sz="48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3071"/>
              <a:buNone/>
            </a:pPr>
            <a:r>
              <a:rPr b="1" lang="en-US" sz="48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stressed	</a:t>
            </a:r>
            <a:endParaRPr sz="4445"/>
          </a:p>
          <a:p>
            <a:pPr indent="0" lvl="0" marL="11430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ct val="57847"/>
              <a:buNone/>
            </a:pPr>
            <a:r>
              <a:rPr lang="en-US" sz="4445"/>
              <a:t>b. to feel really worried and unable to relax</a:t>
            </a:r>
            <a:r>
              <a:rPr lang="en-US" sz="4845"/>
              <a:t> </a:t>
            </a:r>
            <a:endParaRPr b="1" sz="48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357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8000"/>
          </a:blip>
          <a:stretch>
            <a:fillRect/>
          </a:stretch>
        </a:blip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blipFill rotWithShape="1">
            <a:blip r:embed="rId3">
              <a:alphaModFix amt="8000"/>
            </a:blip>
            <a:stretch>
              <a:fillRect b="-6999" l="0" r="0" t="-699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How might someone feel about ...?</a:t>
            </a:r>
            <a:br>
              <a:rPr lang="en-US"/>
            </a:br>
            <a:endParaRPr b="1"/>
          </a:p>
        </p:txBody>
      </p:sp>
      <p:sp>
        <p:nvSpPr>
          <p:cNvPr id="1115" name="Google Shape;1115;p33"/>
          <p:cNvSpPr txBox="1"/>
          <p:nvPr>
            <p:ph idx="1" type="body"/>
          </p:nvPr>
        </p:nvSpPr>
        <p:spPr>
          <a:xfrm>
            <a:off x="0" y="1109472"/>
            <a:ext cx="12192000" cy="574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arriving in a new country 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sz="36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				not speaking the same language as others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sz="36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		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waiting for results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sz="36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						having very little or no money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                       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rPr lang="en-US" sz="3600">
                <a:latin typeface="Short Stack"/>
                <a:ea typeface="Short Stack"/>
                <a:cs typeface="Short Stack"/>
                <a:sym typeface="Short Stack"/>
              </a:rPr>
              <a:t>feeling lonely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357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4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3" name="Google Shape;1123;p34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0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3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person, indoor, crowd&#10;&#10;Description automatically generated" id="1126" name="Google Shape;1126;p34"/>
          <p:cNvPicPr preferRelativeResize="0"/>
          <p:nvPr/>
        </p:nvPicPr>
        <p:blipFill rotWithShape="1">
          <a:blip r:embed="rId4">
            <a:alphaModFix amt="60000"/>
          </a:blip>
          <a:srcRect b="8059" l="0" r="0" t="7268"/>
          <a:stretch/>
        </p:blipFill>
        <p:spPr>
          <a:xfrm>
            <a:off x="6094532" y="10"/>
            <a:ext cx="6093578" cy="343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outdoor, person&#10;&#10;Description automatically generated" id="1127" name="Google Shape;1127;p34"/>
          <p:cNvPicPr preferRelativeResize="0"/>
          <p:nvPr/>
        </p:nvPicPr>
        <p:blipFill rotWithShape="1">
          <a:blip r:embed="rId5">
            <a:alphaModFix amt="60000"/>
          </a:blip>
          <a:srcRect b="13747" l="0" r="0" t="1898"/>
          <a:stretch/>
        </p:blipFill>
        <p:spPr>
          <a:xfrm>
            <a:off x="4763" y="10"/>
            <a:ext cx="6093578" cy="343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&#10;&#10;Description automatically generated" id="1128" name="Google Shape;1128;p34"/>
          <p:cNvPicPr preferRelativeResize="0"/>
          <p:nvPr/>
        </p:nvPicPr>
        <p:blipFill rotWithShape="1">
          <a:blip r:embed="rId6">
            <a:alphaModFix amt="60000"/>
          </a:blip>
          <a:srcRect b="0" l="0" r="0" t="13372"/>
          <a:stretch/>
        </p:blipFill>
        <p:spPr>
          <a:xfrm>
            <a:off x="6097280" y="3426870"/>
            <a:ext cx="6093578" cy="343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34"/>
          <p:cNvPicPr preferRelativeResize="0"/>
          <p:nvPr/>
        </p:nvPicPr>
        <p:blipFill rotWithShape="1">
          <a:blip r:embed="rId7">
            <a:alphaModFix amt="60000"/>
          </a:blip>
          <a:srcRect b="20972" l="0" r="0" t="3951"/>
          <a:stretch/>
        </p:blipFill>
        <p:spPr>
          <a:xfrm>
            <a:off x="7511" y="3426870"/>
            <a:ext cx="6093578" cy="343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34"/>
          <p:cNvSpPr txBox="1"/>
          <p:nvPr>
            <p:ph idx="1" type="body"/>
          </p:nvPr>
        </p:nvSpPr>
        <p:spPr>
          <a:xfrm>
            <a:off x="1191966" y="1692266"/>
            <a:ext cx="9801854" cy="4432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Read and discuss how each person feels.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serious do you think their problem is?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do you think would be able to help them?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What advice would you give to them?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34"/>
          <p:cNvSpPr/>
          <p:nvPr/>
        </p:nvSpPr>
        <p:spPr>
          <a:xfrm>
            <a:off x="457200" y="1676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f</a:t>
            </a:r>
            <a:r>
              <a:rPr lang="en-US">
                <a:solidFill>
                  <a:schemeClr val="lt1"/>
                </a:solidFill>
              </a:rPr>
              <a:t>our people - ‘our problems’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2000"/>
          </a:blip>
          <a:stretch>
            <a:fillRect/>
          </a:stretch>
        </a:blip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5"/>
          <p:cNvSpPr txBox="1"/>
          <p:nvPr>
            <p:ph idx="1" type="body"/>
          </p:nvPr>
        </p:nvSpPr>
        <p:spPr>
          <a:xfrm>
            <a:off x="0" y="1109472"/>
            <a:ext cx="11887200" cy="574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0357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5"/>
          <p:cNvSpPr txBox="1"/>
          <p:nvPr/>
        </p:nvSpPr>
        <p:spPr>
          <a:xfrm>
            <a:off x="304800" y="1109472"/>
            <a:ext cx="118872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important do you think mental health is for people your age?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they think being mentally healthy is as important as being physically healthy?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Why? Why not?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comfortable do you or your friends feel talking about their mental health?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do you think this is? What makes it easier or harder? Does a person’s age,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gender or cultural background influence how they find talking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their mental health?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5"/>
          <p:cNvSpPr txBox="1"/>
          <p:nvPr/>
        </p:nvSpPr>
        <p:spPr>
          <a:xfrm>
            <a:off x="4859865" y="493919"/>
            <a:ext cx="43518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2021-03-09T12:30:41Z</dcterms:created>
  <dc:creator>jon whitbread</dc:creator>
</cp:coreProperties>
</file>