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2" r:id="rId4"/>
    <p:sldId id="271" r:id="rId5"/>
    <p:sldId id="27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27BE6-0F04-4E21-A63A-4FE1B2F8D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EDBC8-EBEE-4C1A-854E-EFAC82198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A071-3527-4E03-AB48-3B026A20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9C160-B022-4549-A246-811C5E0D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0E4BA-CA05-4DC8-8ACA-90B62D6F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05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7547-CAF5-4059-8B42-B58AFE7D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3FE28-A2C3-4493-AAE5-5734B755D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AA400-01AA-4184-A0C4-3C90C0FA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05B25-CA58-4347-BD3F-2F2BDF62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DF1B6-6EDF-4EFE-9063-32954DF0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42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FD351-0C7B-4335-A15A-D8B88C6F2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06774-B1D3-410B-A5EB-286164C13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F2A67-E842-460C-A579-A9ADACFC5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1532-74B5-474A-B33B-5CCEDF05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61474-F71E-47B0-BFA8-9DFB2EF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42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F0C3-1E63-45A6-ADC9-54EA4E8B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832D2-FBA5-4CDD-BD87-2C759D052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B63AC-4142-4E21-9703-D00C32E7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D26F-3FA6-4559-AA42-8CFFBDD2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CA95C-9AE8-4C3D-8EB7-DA472BB4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5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A03F-8CF8-4AB8-A273-5CC60963D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E51EC-F25D-44B9-A09F-2848D4659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CD167-542C-423F-85F8-51F6C815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B9CE5-7D36-450E-B57E-2E3735E8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38866-D4CB-4C1D-A056-C353B493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27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6D30-C881-482F-B17A-A2E834766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8AF46-F476-421F-96F0-E6F5A8DB1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6B0F5-C1B3-4AFB-81C7-2D9A5FE66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B5B26-C396-4B9F-84A3-CA45B67E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304A2-0537-4B59-9E50-F60CFA00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5E66E-3512-42F0-A231-45C08C73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0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3914-D185-4D23-9FC4-D398AE94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24B50-1ECD-4054-8D73-C8D5D0576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0E54A-0083-4235-B4C2-FE1B0E057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9A720E-E61E-48E6-9B3E-65FD6B39F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EC84-2667-48CB-92F9-EC547200B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EA656-A602-49AD-A3AA-580A6228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F601A-5F3A-4103-919E-43B1B0F0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0CB17-8F9E-4696-A549-A5CEC85F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5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94AC-46A8-453B-9829-CD8BC52C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4A117-AB78-4B2A-BD67-12118892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DE480-C0DB-4AB1-BF02-391E79BC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8C155-335A-431A-B238-FF94EAB8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14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A7C19-E3A1-4D6D-A6B2-F8114B8D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DC9FAB-996D-4440-9A73-B3BC9774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68ED0-CB6F-4DF9-BBFC-7C61A00A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15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32362-2A39-4BDD-9098-CE28F7D7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CA085-80B5-4C8E-B370-1F5FDE9A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DA566-EAB1-4D39-BEB7-21CA1BB2D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B0FE9-1F2E-4FAF-9E53-00546D8B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6F3C8-8DAD-4577-B4A5-F7D96008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707E9-954A-46B5-85BA-C281818B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09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AFE25-85C1-4282-A2AD-52F50EC44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7FE4A-13FC-47E2-82D8-69D3AA18C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4D7D4-2F37-469E-81F6-13E03EB86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70BF2-04D8-47A4-B548-D516B93A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FCA4F-95A8-44F1-9F5A-ECB7E3536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8643C-4DBE-4A92-BA43-CADB41FC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31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9F6D8-D5B3-4BCE-AC13-1F0B6959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35861-1188-461F-8F81-B91DBF70D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90064-CE80-4F53-9419-2198802CC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FF8B-8A51-41F8-ADB0-C5CD78D22491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E1E50-49E0-417F-AF27-F6689F54E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FE6A0-4934-4FC4-A56C-C290A2712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3522-766A-45BE-ADBD-DC64EBA2679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05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53437&amp;picture=grey-gradient-background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8C0E-746C-492A-9EEE-875BDC049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73453-B23E-4A75-ADB8-FE690F0B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8888"/>
            <a:ext cx="9144000" cy="2956098"/>
          </a:xfrm>
          <a:solidFill>
            <a:srgbClr val="000099"/>
          </a:solidFill>
        </p:spPr>
        <p:txBody>
          <a:bodyPr>
            <a:normAutofit/>
          </a:bodyPr>
          <a:lstStyle/>
          <a:p>
            <a:endParaRPr lang="en-GB" sz="40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Communication:</a:t>
            </a:r>
          </a:p>
          <a:p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Classroom Expectations</a:t>
            </a:r>
          </a:p>
        </p:txBody>
      </p:sp>
      <p:pic>
        <p:nvPicPr>
          <p:cNvPr id="4" name="Picture 3" descr="/var/folders/m0/g0d2gdqj3g1dby02qbwk7lnr0000gn/T/com.microsoft.Word/Content.MSO/6CB9C466.tmp">
            <a:extLst>
              <a:ext uri="{FF2B5EF4-FFF2-40B4-BE49-F238E27FC236}">
                <a16:creationId xmlns:a16="http://schemas.microsoft.com/office/drawing/2014/main" id="{C4953D76-2C6B-4E17-BFAD-D03557A746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778" y="1346402"/>
            <a:ext cx="8058701" cy="2302486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7353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crowd&#10;&#10;Description automatically generated">
            <a:extLst>
              <a:ext uri="{FF2B5EF4-FFF2-40B4-BE49-F238E27FC236}">
                <a16:creationId xmlns:a16="http://schemas.microsoft.com/office/drawing/2014/main" id="{4826BD31-56EF-4DCB-8FD8-F3B14E5FBD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2" b="9090"/>
          <a:stretch/>
        </p:blipFill>
        <p:spPr>
          <a:xfrm>
            <a:off x="3542538" y="-19049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D89F3-5407-49A3-B9AC-1B01A736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1161288"/>
            <a:ext cx="4419981" cy="685798"/>
          </a:xfrm>
        </p:spPr>
        <p:txBody>
          <a:bodyPr anchor="b">
            <a:noAutofit/>
          </a:bodyPr>
          <a:lstStyle/>
          <a:p>
            <a:r>
              <a:rPr lang="en-GB" sz="3600" b="1" dirty="0"/>
              <a:t>Lesson Outcomes:</a:t>
            </a:r>
            <a:endParaRPr lang="it-IT" sz="3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19C4-5D45-4292-9B3D-43F43C96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760221"/>
            <a:ext cx="4639056" cy="4516754"/>
          </a:xfrm>
        </p:spPr>
        <p:txBody>
          <a:bodyPr anchor="t"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3000" dirty="0">
                <a:ea typeface="Calibri" panose="020F0502020204030204" pitchFamily="34" charset="0"/>
                <a:cs typeface="Times New Roman" panose="02020603050405020304" pitchFamily="18" charset="0"/>
              </a:rPr>
              <a:t>By the end of the lesson you will have:</a:t>
            </a:r>
            <a:endParaRPr lang="en-GB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talked about your classroom expectations.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grouped your ideas.</a:t>
            </a:r>
            <a:endParaRPr lang="it-IT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compared and written your ideas.</a:t>
            </a:r>
            <a:endParaRPr lang="it-IT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3000" dirty="0">
                <a:effectLst/>
                <a:ea typeface="Calibri" panose="020F0502020204030204" pitchFamily="34" charset="0"/>
              </a:rPr>
              <a:t>created a final list of expectations for the school year.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54796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36B3CC-8125-46BC-89A7-966A064BA9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85" b="9091"/>
          <a:stretch/>
        </p:blipFill>
        <p:spPr>
          <a:xfrm>
            <a:off x="3809238" y="10"/>
            <a:ext cx="838276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3A292-0E22-4B49-951B-DCF2ED82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534925"/>
          </a:xfrm>
        </p:spPr>
        <p:txBody>
          <a:bodyPr anchor="b">
            <a:normAutofit/>
          </a:bodyPr>
          <a:lstStyle/>
          <a:p>
            <a:r>
              <a:rPr lang="en-GB" sz="2800" dirty="0"/>
              <a:t>Rules v Expectations</a:t>
            </a:r>
            <a:endParaRPr lang="it-IT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F411B-FECE-4161-BDE0-3615A0B2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2" y="2077965"/>
            <a:ext cx="6837575" cy="3847347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b="1" i="1" dirty="0"/>
              <a:t>Rules</a:t>
            </a:r>
            <a:r>
              <a:rPr lang="en-GB" sz="2400" dirty="0"/>
              <a:t> are a list of things we should not do. </a:t>
            </a:r>
          </a:p>
          <a:p>
            <a:pPr marL="0" indent="0">
              <a:buNone/>
            </a:pPr>
            <a:r>
              <a:rPr lang="en-GB" sz="2400" b="1" i="1" dirty="0"/>
              <a:t>Expectations</a:t>
            </a:r>
            <a:r>
              <a:rPr lang="en-GB" sz="2400" dirty="0"/>
              <a:t> are guidelines developed by students for students and which encourage responsibility. </a:t>
            </a:r>
          </a:p>
          <a:p>
            <a:pPr marL="0" indent="0">
              <a:buNone/>
            </a:pPr>
            <a:r>
              <a:rPr lang="en-GB" sz="2400" dirty="0"/>
              <a:t>~ Brainstorm.  Together.</a:t>
            </a:r>
          </a:p>
          <a:p>
            <a:pPr marL="0" indent="0">
              <a:buNone/>
            </a:pPr>
            <a:r>
              <a:rPr lang="en-GB" sz="2400" dirty="0"/>
              <a:t>~ Group. Together. </a:t>
            </a:r>
          </a:p>
          <a:p>
            <a:pPr marL="0" indent="0">
              <a:buNone/>
            </a:pPr>
            <a:r>
              <a:rPr lang="en-GB" sz="2400" dirty="0"/>
              <a:t>~ Reduce and regroup. Together.  </a:t>
            </a:r>
          </a:p>
          <a:p>
            <a:pPr marL="0" indent="0">
              <a:buNone/>
            </a:pPr>
            <a:r>
              <a:rPr lang="en-GB" sz="2400" dirty="0"/>
              <a:t>~ Display the final list and review them frequently</a:t>
            </a:r>
            <a:r>
              <a:rPr lang="en-GB" sz="1700" dirty="0"/>
              <a:t>. 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29434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28A0CF18-71C7-4497-97C3-E8F000073B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375" r="9089" b="300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60B37-BE09-4999-9D20-DF0825E8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495301"/>
            <a:ext cx="9563482" cy="742950"/>
          </a:xfrm>
        </p:spPr>
        <p:txBody>
          <a:bodyPr anchor="b">
            <a:noAutofit/>
          </a:bodyPr>
          <a:lstStyle/>
          <a:p>
            <a:r>
              <a:rPr lang="en-GB" sz="2400" b="1" dirty="0"/>
              <a:t>Important vocabulary. Read the definitions. Write some example sentences. </a:t>
            </a:r>
            <a:endParaRPr lang="it-IT" sz="24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3FD8A-16D8-484D-95F8-147A7D34A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495425"/>
            <a:ext cx="7810881" cy="4933950"/>
          </a:xfrm>
        </p:spPr>
        <p:txBody>
          <a:bodyPr anchor="t">
            <a:normAutofit lnSpcReduction="10000"/>
          </a:bodyPr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Respect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(verb)  (noun)  = to have regard for the feelings, wishes or rights of others.</a:t>
            </a:r>
          </a:p>
          <a:p>
            <a:pPr marL="0" indent="0"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always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respect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classmates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think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0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</a:t>
            </a:r>
            <a:r>
              <a:rPr lang="it-IT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are feeling.</a:t>
            </a: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Tolerate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(v)   = to allow without interference, the practice of something you disagree with or dislike.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Collaborate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(v) =  to work together on a project or activity.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Listen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(v)  = listen to each other, listen to the teacher.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Behave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(v) = to conduct yourself within the acceptable norms of society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Behaviour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(n) = the way you act towards other people.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 punctual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=   to arrive on time.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Punctuality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(n) = being on time.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88243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assroom with desks and chalkboard&#10;&#10;Description automatically generated with medium confidence">
            <a:extLst>
              <a:ext uri="{FF2B5EF4-FFF2-40B4-BE49-F238E27FC236}">
                <a16:creationId xmlns:a16="http://schemas.microsoft.com/office/drawing/2014/main" id="{951DE3AE-4419-4979-B92B-6653AD3272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3" r="22313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ACAE62-0CBD-493A-A8C3-EE2CCEAA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Reflection</a:t>
            </a: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9BAC-10F1-4E8F-AEB4-A96ADFB1E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1899821"/>
            <a:ext cx="4706803" cy="4625266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students agree with this idea of collaborating on classroom expectations?</a:t>
            </a:r>
            <a:endParaRPr lang="it-IT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Does anyone disagree or think another way is “</a:t>
            </a:r>
            <a:r>
              <a:rPr lang="en-GB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better”?                    </a:t>
            </a:r>
            <a:r>
              <a:rPr lang="en-GB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eg.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 teacher being more authoritarian or imposing punishment for “bad” behaviour?</a:t>
            </a:r>
            <a:endParaRPr lang="it-IT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experience do they have from the past? </a:t>
            </a:r>
            <a:endParaRPr lang="it-IT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Invite comments.</a:t>
            </a:r>
            <a:endParaRPr lang="it-IT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9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Lesson Outcomes:</vt:lpstr>
      <vt:lpstr>Rules v Expectations</vt:lpstr>
      <vt:lpstr>Important vocabulary. Read the definitions. Write some example sentences. 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snelling</dc:creator>
  <cp:lastModifiedBy>carolyn snelling</cp:lastModifiedBy>
  <cp:revision>16</cp:revision>
  <dcterms:created xsi:type="dcterms:W3CDTF">2021-03-17T22:11:27Z</dcterms:created>
  <dcterms:modified xsi:type="dcterms:W3CDTF">2021-06-29T10:09:30Z</dcterms:modified>
</cp:coreProperties>
</file>