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6858000" cx="12192000"/>
  <p:notesSz cx="6858000" cy="9144000"/>
  <p:embeddedFontLst>
    <p:embeddedFont>
      <p:font typeface="Libre Baskerville"/>
      <p:regular r:id="rId16"/>
      <p:bold r:id="rId17"/>
      <p: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19" roundtripDataSignature="AMtx7mgUlTeZFawxb2EF2Xq8aY7gD57Q5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LibreBaskerville-bold.fntdata"/><Relationship Id="rId16" Type="http://schemas.openxmlformats.org/officeDocument/2006/relationships/font" Target="fonts/LibreBaskerville-regular.fntdata"/><Relationship Id="rId5" Type="http://schemas.openxmlformats.org/officeDocument/2006/relationships/slideMaster" Target="slideMasters/slideMaster2.xml"/><Relationship Id="rId19" Type="http://customschemas.google.com/relationships/presentationmetadata" Target="metadata"/><Relationship Id="rId6" Type="http://schemas.openxmlformats.org/officeDocument/2006/relationships/notesMaster" Target="notesMasters/notesMaster1.xml"/><Relationship Id="rId18" Type="http://schemas.openxmlformats.org/officeDocument/2006/relationships/font" Target="fonts/LibreBaskerville-italic.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5" name="Google Shape;9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7" name="Google Shape;127;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2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8" name="Google Shape;138;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3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0" name="Google Shape;150;p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3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2" name="Google Shape;162;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3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4" name="Google Shape;174;p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3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6" name="Google Shape;186;p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3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3" name="Google Shape;203;p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3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9" name="Google Shape;209;p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6"/>
          <p:cNvSpPr txBox="1"/>
          <p:nvPr>
            <p:ph type="ctrTitle"/>
          </p:nvPr>
        </p:nvSpPr>
        <p:spPr>
          <a:xfrm>
            <a:off x="914400" y="2130426"/>
            <a:ext cx="103632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6"/>
          <p:cNvSpPr txBox="1"/>
          <p:nvPr>
            <p:ph idx="1" type="subTitle"/>
          </p:nvPr>
        </p:nvSpPr>
        <p:spPr>
          <a:xfrm>
            <a:off x="1828800" y="3886200"/>
            <a:ext cx="85344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18" name="Google Shape;18;p6"/>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6"/>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6"/>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6"/>
          <p:cNvSpPr txBox="1"/>
          <p:nvPr>
            <p:ph type="title"/>
          </p:nvPr>
        </p:nvSpPr>
        <p:spPr>
          <a:xfrm rot="5400000">
            <a:off x="7285037" y="1828802"/>
            <a:ext cx="5851525" cy="27432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6"/>
          <p:cNvSpPr txBox="1"/>
          <p:nvPr>
            <p:ph idx="1" type="body"/>
          </p:nvPr>
        </p:nvSpPr>
        <p:spPr>
          <a:xfrm rot="5400000">
            <a:off x="1697037" y="-812799"/>
            <a:ext cx="5851525" cy="80264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7" name="Google Shape;77;p16"/>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6"/>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6"/>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86" name="Shape 86"/>
        <p:cNvGrpSpPr/>
        <p:nvPr/>
      </p:nvGrpSpPr>
      <p:grpSpPr>
        <a:xfrm>
          <a:off x="0" y="0"/>
          <a:ext cx="0" cy="0"/>
          <a:chOff x="0" y="0"/>
          <a:chExt cx="0" cy="0"/>
        </a:xfrm>
      </p:grpSpPr>
      <p:sp>
        <p:nvSpPr>
          <p:cNvPr id="87" name="Google Shape;87;p37"/>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37"/>
          <p:cNvSpPr txBox="1"/>
          <p:nvPr>
            <p:ph idx="1" type="body"/>
          </p:nvPr>
        </p:nvSpPr>
        <p:spPr>
          <a:xfrm>
            <a:off x="609600" y="1600201"/>
            <a:ext cx="53848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89" name="Google Shape;89;p37"/>
          <p:cNvSpPr txBox="1"/>
          <p:nvPr>
            <p:ph idx="2" type="body"/>
          </p:nvPr>
        </p:nvSpPr>
        <p:spPr>
          <a:xfrm>
            <a:off x="6197600" y="1600201"/>
            <a:ext cx="53848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90" name="Google Shape;90;p37"/>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37"/>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37"/>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7"/>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7"/>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7"/>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7"/>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7"/>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8"/>
          <p:cNvSpPr txBox="1"/>
          <p:nvPr>
            <p:ph type="title"/>
          </p:nvPr>
        </p:nvSpPr>
        <p:spPr>
          <a:xfrm>
            <a:off x="963084" y="4406901"/>
            <a:ext cx="103632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8"/>
          <p:cNvSpPr txBox="1"/>
          <p:nvPr>
            <p:ph idx="1" type="body"/>
          </p:nvPr>
        </p:nvSpPr>
        <p:spPr>
          <a:xfrm>
            <a:off x="963084" y="2906713"/>
            <a:ext cx="103632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0" name="Google Shape;30;p8"/>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8"/>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8"/>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9"/>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9"/>
          <p:cNvSpPr txBox="1"/>
          <p:nvPr>
            <p:ph idx="1" type="body"/>
          </p:nvPr>
        </p:nvSpPr>
        <p:spPr>
          <a:xfrm>
            <a:off x="609600" y="1600201"/>
            <a:ext cx="53848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6" name="Google Shape;36;p9"/>
          <p:cNvSpPr txBox="1"/>
          <p:nvPr>
            <p:ph idx="2" type="body"/>
          </p:nvPr>
        </p:nvSpPr>
        <p:spPr>
          <a:xfrm>
            <a:off x="6197600" y="1600201"/>
            <a:ext cx="53848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7" name="Google Shape;37;p9"/>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9"/>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9"/>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0"/>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0"/>
          <p:cNvSpPr txBox="1"/>
          <p:nvPr>
            <p:ph idx="1" type="body"/>
          </p:nvPr>
        </p:nvSpPr>
        <p:spPr>
          <a:xfrm>
            <a:off x="609600" y="1535113"/>
            <a:ext cx="5386917"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3" name="Google Shape;43;p10"/>
          <p:cNvSpPr txBox="1"/>
          <p:nvPr>
            <p:ph idx="2" type="body"/>
          </p:nvPr>
        </p:nvSpPr>
        <p:spPr>
          <a:xfrm>
            <a:off x="609600" y="2174875"/>
            <a:ext cx="5386917"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4" name="Google Shape;44;p10"/>
          <p:cNvSpPr txBox="1"/>
          <p:nvPr>
            <p:ph idx="3" type="body"/>
          </p:nvPr>
        </p:nvSpPr>
        <p:spPr>
          <a:xfrm>
            <a:off x="6193368" y="1535113"/>
            <a:ext cx="5389033"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5" name="Google Shape;45;p10"/>
          <p:cNvSpPr txBox="1"/>
          <p:nvPr>
            <p:ph idx="4" type="body"/>
          </p:nvPr>
        </p:nvSpPr>
        <p:spPr>
          <a:xfrm>
            <a:off x="6193368" y="2174875"/>
            <a:ext cx="5389033"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6" name="Google Shape;46;p10"/>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0"/>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0"/>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1"/>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1"/>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1"/>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1"/>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3"/>
          <p:cNvSpPr txBox="1"/>
          <p:nvPr>
            <p:ph type="title"/>
          </p:nvPr>
        </p:nvSpPr>
        <p:spPr>
          <a:xfrm>
            <a:off x="609601" y="273050"/>
            <a:ext cx="4011084"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3"/>
          <p:cNvSpPr txBox="1"/>
          <p:nvPr>
            <p:ph idx="1" type="body"/>
          </p:nvPr>
        </p:nvSpPr>
        <p:spPr>
          <a:xfrm>
            <a:off x="4766733" y="273051"/>
            <a:ext cx="6815667"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57" name="Google Shape;57;p13"/>
          <p:cNvSpPr txBox="1"/>
          <p:nvPr>
            <p:ph idx="2" type="body"/>
          </p:nvPr>
        </p:nvSpPr>
        <p:spPr>
          <a:xfrm>
            <a:off x="609601" y="1435101"/>
            <a:ext cx="4011084"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58" name="Google Shape;58;p13"/>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3"/>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3"/>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4"/>
          <p:cNvSpPr txBox="1"/>
          <p:nvPr>
            <p:ph type="title"/>
          </p:nvPr>
        </p:nvSpPr>
        <p:spPr>
          <a:xfrm>
            <a:off x="2389717" y="4800600"/>
            <a:ext cx="73152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4"/>
          <p:cNvSpPr/>
          <p:nvPr>
            <p:ph idx="2" type="pic"/>
          </p:nvPr>
        </p:nvSpPr>
        <p:spPr>
          <a:xfrm>
            <a:off x="2389717" y="612775"/>
            <a:ext cx="7315200" cy="4114800"/>
          </a:xfrm>
          <a:prstGeom prst="rect">
            <a:avLst/>
          </a:prstGeom>
          <a:noFill/>
          <a:ln>
            <a:noFill/>
          </a:ln>
        </p:spPr>
        <p:txBody>
          <a:bodyPr anchorCtr="0" anchor="t" bIns="45700" lIns="91425" spcFirstLastPara="1" rIns="91425" wrap="square" tIns="45700">
            <a:normAutofit/>
          </a:bodyPr>
          <a:lstStyle>
            <a:lvl1pPr lvl="0" marR="0" rtl="0" algn="l">
              <a:lnSpc>
                <a:spcPct val="100000"/>
              </a:lnSpc>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4"/>
          <p:cNvSpPr txBox="1"/>
          <p:nvPr>
            <p:ph idx="1" type="body"/>
          </p:nvPr>
        </p:nvSpPr>
        <p:spPr>
          <a:xfrm>
            <a:off x="2389717" y="5367338"/>
            <a:ext cx="73152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5" name="Google Shape;65;p14"/>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4"/>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4"/>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5"/>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5"/>
          <p:cNvSpPr txBox="1"/>
          <p:nvPr>
            <p:ph idx="1" type="body"/>
          </p:nvPr>
        </p:nvSpPr>
        <p:spPr>
          <a:xfrm rot="5400000">
            <a:off x="3833019" y="-1623217"/>
            <a:ext cx="4525963" cy="10972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1" name="Google Shape;71;p15"/>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5"/>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5"/>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1.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5"/>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5"/>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5"/>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5"/>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5"/>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0" name="Shape 80"/>
        <p:cNvGrpSpPr/>
        <p:nvPr/>
      </p:nvGrpSpPr>
      <p:grpSpPr>
        <a:xfrm>
          <a:off x="0" y="0"/>
          <a:ext cx="0" cy="0"/>
          <a:chOff x="0" y="0"/>
          <a:chExt cx="0" cy="0"/>
        </a:xfrm>
      </p:grpSpPr>
      <p:sp>
        <p:nvSpPr>
          <p:cNvPr id="81" name="Google Shape;81;p36"/>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2" name="Google Shape;82;p36"/>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3" name="Google Shape;83;p36"/>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4" name="Google Shape;84;p36"/>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5" name="Google Shape;85;p36"/>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0"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
          <p:cNvSpPr/>
          <p:nvPr/>
        </p:nvSpPr>
        <p:spPr>
          <a:xfrm>
            <a:off x="0" y="0"/>
            <a:ext cx="12191696"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98" name="Google Shape;98;p1"/>
          <p:cNvGrpSpPr/>
          <p:nvPr/>
        </p:nvGrpSpPr>
        <p:grpSpPr>
          <a:xfrm>
            <a:off x="-329674" y="-59376"/>
            <a:ext cx="12515851" cy="6923798"/>
            <a:chOff x="-329674" y="-51881"/>
            <a:chExt cx="12515851" cy="6923798"/>
          </a:xfrm>
        </p:grpSpPr>
        <p:sp>
          <p:nvSpPr>
            <p:cNvPr id="99" name="Google Shape;99;p1"/>
            <p:cNvSpPr/>
            <p:nvPr/>
          </p:nvSpPr>
          <p:spPr>
            <a:xfrm>
              <a:off x="-329674" y="1298404"/>
              <a:ext cx="9702800" cy="5573512"/>
            </a:xfrm>
            <a:custGeom>
              <a:rect b="b" l="l" r="r" t="t"/>
              <a:pathLst>
                <a:path extrusionOk="0" h="1169" w="2038">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cap="flat" cmpd="sng" w="9525">
              <a:solidFill>
                <a:schemeClr val="dk1">
                  <a:alpha val="20000"/>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0" name="Google Shape;100;p1"/>
            <p:cNvSpPr/>
            <p:nvPr/>
          </p:nvSpPr>
          <p:spPr>
            <a:xfrm>
              <a:off x="670451" y="2018236"/>
              <a:ext cx="7373938" cy="4848892"/>
            </a:xfrm>
            <a:custGeom>
              <a:rect b="b" l="l" r="r" t="t"/>
              <a:pathLst>
                <a:path extrusionOk="0" h="1017" w="1549">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cap="flat" cmpd="sng" w="9525">
              <a:solidFill>
                <a:schemeClr val="dk1">
                  <a:alpha val="20000"/>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1" name="Google Shape;101;p1"/>
            <p:cNvSpPr/>
            <p:nvPr/>
          </p:nvSpPr>
          <p:spPr>
            <a:xfrm>
              <a:off x="251351" y="1788400"/>
              <a:ext cx="8035925" cy="5083516"/>
            </a:xfrm>
            <a:custGeom>
              <a:rect b="b" l="l" r="r" t="t"/>
              <a:pathLst>
                <a:path extrusionOk="0" h="1066" w="1688">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cap="flat" cmpd="sng" w="9525">
              <a:solidFill>
                <a:schemeClr val="dk1">
                  <a:alpha val="20000"/>
                </a:schemeClr>
              </a:solidFill>
              <a:prstDash val="dash"/>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2" name="Google Shape;102;p1"/>
            <p:cNvSpPr/>
            <p:nvPr/>
          </p:nvSpPr>
          <p:spPr>
            <a:xfrm>
              <a:off x="-1061" y="549842"/>
              <a:ext cx="10334625" cy="6322075"/>
            </a:xfrm>
            <a:custGeom>
              <a:rect b="b" l="l" r="r" t="t"/>
              <a:pathLst>
                <a:path extrusionOk="0" h="1326" w="2171">
                  <a:moveTo>
                    <a:pt x="1873" y="1326"/>
                  </a:moveTo>
                  <a:cubicBezTo>
                    <a:pt x="2171" y="1045"/>
                    <a:pt x="1825" y="678"/>
                    <a:pt x="1609" y="473"/>
                  </a:cubicBezTo>
                  <a:cubicBezTo>
                    <a:pt x="1406" y="281"/>
                    <a:pt x="1159" y="116"/>
                    <a:pt x="880" y="63"/>
                  </a:cubicBezTo>
                  <a:cubicBezTo>
                    <a:pt x="545" y="0"/>
                    <a:pt x="214" y="161"/>
                    <a:pt x="0" y="423"/>
                  </a:cubicBezTo>
                </a:path>
              </a:pathLst>
            </a:custGeom>
            <a:noFill/>
            <a:ln cap="flat" cmpd="sng" w="9525">
              <a:solidFill>
                <a:schemeClr val="dk1">
                  <a:alpha val="20000"/>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3" name="Google Shape;103;p1"/>
            <p:cNvSpPr/>
            <p:nvPr/>
          </p:nvSpPr>
          <p:spPr>
            <a:xfrm>
              <a:off x="3701" y="6186246"/>
              <a:ext cx="504825" cy="681527"/>
            </a:xfrm>
            <a:custGeom>
              <a:rect b="b" l="l" r="r" t="t"/>
              <a:pathLst>
                <a:path extrusionOk="0" h="143" w="106">
                  <a:moveTo>
                    <a:pt x="0" y="0"/>
                  </a:moveTo>
                  <a:cubicBezTo>
                    <a:pt x="35" y="54"/>
                    <a:pt x="70" y="101"/>
                    <a:pt x="106" y="143"/>
                  </a:cubicBezTo>
                </a:path>
              </a:pathLst>
            </a:custGeom>
            <a:noFill/>
            <a:ln cap="flat" cmpd="sng" w="9525">
              <a:solidFill>
                <a:schemeClr val="dk1">
                  <a:alpha val="20000"/>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4" name="Google Shape;104;p1"/>
            <p:cNvSpPr/>
            <p:nvPr/>
          </p:nvSpPr>
          <p:spPr>
            <a:xfrm>
              <a:off x="-1061" y="-51881"/>
              <a:ext cx="11091863" cy="6923796"/>
            </a:xfrm>
            <a:custGeom>
              <a:rect b="b" l="l" r="r" t="t"/>
              <a:pathLst>
                <a:path extrusionOk="0" h="1452" w="2330">
                  <a:moveTo>
                    <a:pt x="2046" y="1452"/>
                  </a:moveTo>
                  <a:cubicBezTo>
                    <a:pt x="2330" y="1153"/>
                    <a:pt x="2049" y="821"/>
                    <a:pt x="1813" y="601"/>
                  </a:cubicBezTo>
                  <a:cubicBezTo>
                    <a:pt x="1569" y="375"/>
                    <a:pt x="1282" y="179"/>
                    <a:pt x="956" y="97"/>
                  </a:cubicBezTo>
                  <a:cubicBezTo>
                    <a:pt x="572" y="0"/>
                    <a:pt x="292" y="101"/>
                    <a:pt x="0" y="366"/>
                  </a:cubicBezTo>
                </a:path>
              </a:pathLst>
            </a:custGeom>
            <a:noFill/>
            <a:ln cap="flat" cmpd="sng" w="9525">
              <a:solidFill>
                <a:schemeClr val="dk1">
                  <a:alpha val="20000"/>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5" name="Google Shape;105;p1"/>
            <p:cNvSpPr/>
            <p:nvPr/>
          </p:nvSpPr>
          <p:spPr>
            <a:xfrm>
              <a:off x="5426601" y="5579"/>
              <a:ext cx="5788025" cy="6847184"/>
            </a:xfrm>
            <a:custGeom>
              <a:rect b="b" l="l" r="r" t="t"/>
              <a:pathLst>
                <a:path extrusionOk="0" h="1436" w="1216">
                  <a:moveTo>
                    <a:pt x="1094" y="1436"/>
                  </a:moveTo>
                  <a:cubicBezTo>
                    <a:pt x="1216" y="1114"/>
                    <a:pt x="904" y="770"/>
                    <a:pt x="709" y="551"/>
                  </a:cubicBezTo>
                  <a:cubicBezTo>
                    <a:pt x="509" y="327"/>
                    <a:pt x="274" y="127"/>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6" name="Google Shape;106;p1"/>
            <p:cNvSpPr/>
            <p:nvPr/>
          </p:nvSpPr>
          <p:spPr>
            <a:xfrm>
              <a:off x="-1061" y="5579"/>
              <a:ext cx="1057275" cy="614491"/>
            </a:xfrm>
            <a:custGeom>
              <a:rect b="b" l="l" r="r" t="t"/>
              <a:pathLst>
                <a:path extrusionOk="0" h="129" w="222">
                  <a:moveTo>
                    <a:pt x="222" y="0"/>
                  </a:moveTo>
                  <a:cubicBezTo>
                    <a:pt x="152" y="35"/>
                    <a:pt x="76" y="78"/>
                    <a:pt x="0" y="129"/>
                  </a:cubicBezTo>
                </a:path>
              </a:pathLst>
            </a:custGeom>
            <a:noFill/>
            <a:ln cap="flat" cmpd="sng" w="9525">
              <a:solidFill>
                <a:schemeClr val="dk1">
                  <a:alpha val="20000"/>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7" name="Google Shape;107;p1"/>
            <p:cNvSpPr/>
            <p:nvPr/>
          </p:nvSpPr>
          <p:spPr>
            <a:xfrm>
              <a:off x="5821889" y="5579"/>
              <a:ext cx="5588000" cy="6866337"/>
            </a:xfrm>
            <a:custGeom>
              <a:rect b="b" l="l" r="r" t="t"/>
              <a:pathLst>
                <a:path extrusionOk="0" h="1440" w="1174">
                  <a:moveTo>
                    <a:pt x="1067" y="1440"/>
                  </a:moveTo>
                  <a:cubicBezTo>
                    <a:pt x="1174" y="1124"/>
                    <a:pt x="887" y="797"/>
                    <a:pt x="698" y="577"/>
                  </a:cubicBezTo>
                  <a:cubicBezTo>
                    <a:pt x="500" y="348"/>
                    <a:pt x="270" y="14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8" name="Google Shape;108;p1"/>
            <p:cNvSpPr/>
            <p:nvPr/>
          </p:nvSpPr>
          <p:spPr>
            <a:xfrm>
              <a:off x="3701" y="790"/>
              <a:ext cx="595313" cy="352734"/>
            </a:xfrm>
            <a:custGeom>
              <a:rect b="b" l="l" r="r" t="t"/>
              <a:pathLst>
                <a:path extrusionOk="0" h="74" w="125">
                  <a:moveTo>
                    <a:pt x="125" y="0"/>
                  </a:moveTo>
                  <a:cubicBezTo>
                    <a:pt x="85" y="22"/>
                    <a:pt x="43" y="47"/>
                    <a:pt x="0" y="74"/>
                  </a:cubicBezTo>
                </a:path>
              </a:pathLst>
            </a:custGeom>
            <a:noFill/>
            <a:ln cap="flat" cmpd="sng" w="9525">
              <a:solidFill>
                <a:schemeClr val="dk1">
                  <a:alpha val="20000"/>
                </a:schemeClr>
              </a:solidFill>
              <a:prstDash val="dash"/>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9" name="Google Shape;109;p1"/>
            <p:cNvSpPr/>
            <p:nvPr/>
          </p:nvSpPr>
          <p:spPr>
            <a:xfrm>
              <a:off x="6012389" y="5579"/>
              <a:ext cx="5497513" cy="6866337"/>
            </a:xfrm>
            <a:custGeom>
              <a:rect b="b" l="l" r="r" t="t"/>
              <a:pathLst>
                <a:path extrusionOk="0" h="1440" w="1155">
                  <a:moveTo>
                    <a:pt x="1056" y="1440"/>
                  </a:moveTo>
                  <a:cubicBezTo>
                    <a:pt x="1155" y="1123"/>
                    <a:pt x="875" y="801"/>
                    <a:pt x="686" y="580"/>
                  </a:cubicBezTo>
                  <a:cubicBezTo>
                    <a:pt x="491" y="352"/>
                    <a:pt x="264" y="145"/>
                    <a:pt x="0" y="0"/>
                  </a:cubicBezTo>
                </a:path>
              </a:pathLst>
            </a:custGeom>
            <a:noFill/>
            <a:ln cap="flat" cmpd="sng" w="12700">
              <a:solidFill>
                <a:schemeClr val="dk1">
                  <a:alpha val="20000"/>
                </a:schemeClr>
              </a:solidFill>
              <a:prstDash val="dashDot"/>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10" name="Google Shape;110;p1"/>
            <p:cNvSpPr/>
            <p:nvPr/>
          </p:nvSpPr>
          <p:spPr>
            <a:xfrm>
              <a:off x="-1061" y="5579"/>
              <a:ext cx="357188" cy="213875"/>
            </a:xfrm>
            <a:custGeom>
              <a:rect b="b" l="l" r="r" t="t"/>
              <a:pathLst>
                <a:path extrusionOk="0" h="45" w="75">
                  <a:moveTo>
                    <a:pt x="75" y="0"/>
                  </a:moveTo>
                  <a:cubicBezTo>
                    <a:pt x="50" y="14"/>
                    <a:pt x="25" y="29"/>
                    <a:pt x="0" y="45"/>
                  </a:cubicBezTo>
                </a:path>
              </a:pathLst>
            </a:custGeom>
            <a:noFill/>
            <a:ln cap="flat" cmpd="sng" w="12700">
              <a:solidFill>
                <a:schemeClr val="dk1">
                  <a:alpha val="20000"/>
                </a:schemeClr>
              </a:solidFill>
              <a:prstDash val="dashDot"/>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11" name="Google Shape;111;p1"/>
            <p:cNvSpPr/>
            <p:nvPr/>
          </p:nvSpPr>
          <p:spPr>
            <a:xfrm>
              <a:off x="6210826" y="790"/>
              <a:ext cx="5522913" cy="6871126"/>
            </a:xfrm>
            <a:custGeom>
              <a:rect b="b" l="l" r="r" t="t"/>
              <a:pathLst>
                <a:path extrusionOk="0" h="1441" w="1160">
                  <a:moveTo>
                    <a:pt x="1053" y="1441"/>
                  </a:moveTo>
                  <a:cubicBezTo>
                    <a:pt x="1160" y="1129"/>
                    <a:pt x="892" y="817"/>
                    <a:pt x="705" y="599"/>
                  </a:cubicBezTo>
                  <a:cubicBezTo>
                    <a:pt x="503" y="365"/>
                    <a:pt x="270" y="152"/>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12" name="Google Shape;112;p1"/>
            <p:cNvSpPr/>
            <p:nvPr/>
          </p:nvSpPr>
          <p:spPr>
            <a:xfrm>
              <a:off x="6463239" y="5579"/>
              <a:ext cx="5413375" cy="6866337"/>
            </a:xfrm>
            <a:custGeom>
              <a:rect b="b" l="l" r="r" t="t"/>
              <a:pathLst>
                <a:path extrusionOk="0" h="1440" w="1137">
                  <a:moveTo>
                    <a:pt x="1040" y="1440"/>
                  </a:moveTo>
                  <a:cubicBezTo>
                    <a:pt x="1137" y="1131"/>
                    <a:pt x="883" y="828"/>
                    <a:pt x="698" y="611"/>
                  </a:cubicBezTo>
                  <a:cubicBezTo>
                    <a:pt x="498" y="375"/>
                    <a:pt x="268" y="159"/>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13" name="Google Shape;113;p1"/>
            <p:cNvSpPr/>
            <p:nvPr/>
          </p:nvSpPr>
          <p:spPr>
            <a:xfrm>
              <a:off x="6877576" y="5579"/>
              <a:ext cx="5037138" cy="6861550"/>
            </a:xfrm>
            <a:custGeom>
              <a:rect b="b" l="l" r="r" t="t"/>
              <a:pathLst>
                <a:path extrusionOk="0" h="1439" w="1058">
                  <a:moveTo>
                    <a:pt x="1011" y="1439"/>
                  </a:moveTo>
                  <a:cubicBezTo>
                    <a:pt x="1058" y="1131"/>
                    <a:pt x="825" y="841"/>
                    <a:pt x="648" y="617"/>
                  </a:cubicBezTo>
                  <a:cubicBezTo>
                    <a:pt x="462" y="383"/>
                    <a:pt x="248" y="16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14" name="Google Shape;114;p1"/>
            <p:cNvSpPr/>
            <p:nvPr/>
          </p:nvSpPr>
          <p:spPr>
            <a:xfrm>
              <a:off x="8768289" y="5579"/>
              <a:ext cx="3417888" cy="2742066"/>
            </a:xfrm>
            <a:custGeom>
              <a:rect b="b" l="l" r="r" t="t"/>
              <a:pathLst>
                <a:path extrusionOk="0" h="575" w="718">
                  <a:moveTo>
                    <a:pt x="718" y="575"/>
                  </a:moveTo>
                  <a:cubicBezTo>
                    <a:pt x="500" y="360"/>
                    <a:pt x="260" y="163"/>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15" name="Google Shape;115;p1"/>
            <p:cNvSpPr/>
            <p:nvPr/>
          </p:nvSpPr>
          <p:spPr>
            <a:xfrm>
              <a:off x="9235014" y="10367"/>
              <a:ext cx="2951163" cy="2555325"/>
            </a:xfrm>
            <a:custGeom>
              <a:rect b="b" l="l" r="r" t="t"/>
              <a:pathLst>
                <a:path extrusionOk="0" h="536" w="620">
                  <a:moveTo>
                    <a:pt x="620" y="536"/>
                  </a:moveTo>
                  <a:cubicBezTo>
                    <a:pt x="404" y="314"/>
                    <a:pt x="196" y="13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16" name="Google Shape;116;p1"/>
            <p:cNvSpPr/>
            <p:nvPr/>
          </p:nvSpPr>
          <p:spPr>
            <a:xfrm>
              <a:off x="10020826" y="5579"/>
              <a:ext cx="2165350" cy="1358265"/>
            </a:xfrm>
            <a:custGeom>
              <a:rect b="b" l="l" r="r" t="t"/>
              <a:pathLst>
                <a:path extrusionOk="0" h="285" w="455">
                  <a:moveTo>
                    <a:pt x="0" y="0"/>
                  </a:moveTo>
                  <a:cubicBezTo>
                    <a:pt x="153" y="85"/>
                    <a:pt x="308" y="180"/>
                    <a:pt x="455" y="285"/>
                  </a:cubicBezTo>
                </a:path>
              </a:pathLst>
            </a:custGeom>
            <a:noFill/>
            <a:ln cap="flat" cmpd="sng" w="9525">
              <a:solidFill>
                <a:schemeClr val="dk1">
                  <a:alpha val="20000"/>
                </a:schemeClr>
              </a:solidFill>
              <a:prstDash val="dash"/>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17" name="Google Shape;117;p1"/>
            <p:cNvSpPr/>
            <p:nvPr/>
          </p:nvSpPr>
          <p:spPr>
            <a:xfrm>
              <a:off x="11290826" y="5579"/>
              <a:ext cx="895350" cy="534687"/>
            </a:xfrm>
            <a:custGeom>
              <a:rect b="b" l="l" r="r" t="t"/>
              <a:pathLst>
                <a:path extrusionOk="0" h="112" w="188">
                  <a:moveTo>
                    <a:pt x="0" y="0"/>
                  </a:moveTo>
                  <a:cubicBezTo>
                    <a:pt x="63" y="36"/>
                    <a:pt x="126" y="73"/>
                    <a:pt x="188" y="112"/>
                  </a:cubicBezTo>
                </a:path>
              </a:pathLst>
            </a:custGeom>
            <a:noFill/>
            <a:ln cap="flat" cmpd="sng" w="9525">
              <a:solidFill>
                <a:schemeClr val="dk1">
                  <a:alpha val="20000"/>
                </a:scheme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grpSp>
        <p:nvGrpSpPr>
          <p:cNvPr id="118" name="Google Shape;118;p1"/>
          <p:cNvGrpSpPr/>
          <p:nvPr/>
        </p:nvGrpSpPr>
        <p:grpSpPr>
          <a:xfrm>
            <a:off x="1669293" y="3893141"/>
            <a:ext cx="8845667" cy="1771275"/>
            <a:chOff x="1669293" y="3893141"/>
            <a:chExt cx="8845667" cy="1771275"/>
          </a:xfrm>
        </p:grpSpPr>
        <p:sp>
          <p:nvSpPr>
            <p:cNvPr id="119" name="Google Shape;119;p1"/>
            <p:cNvSpPr/>
            <p:nvPr/>
          </p:nvSpPr>
          <p:spPr>
            <a:xfrm rot="10800000">
              <a:off x="5892384" y="5313353"/>
              <a:ext cx="407233" cy="351063"/>
            </a:xfrm>
            <a:prstGeom prst="triangle">
              <a:avLst>
                <a:gd fmla="val 50000" name="adj"/>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0" name="Google Shape;120;p1"/>
            <p:cNvSpPr/>
            <p:nvPr/>
          </p:nvSpPr>
          <p:spPr>
            <a:xfrm>
              <a:off x="1669293" y="3893141"/>
              <a:ext cx="8845667" cy="142021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
        <p:nvSpPr>
          <p:cNvPr id="121" name="Google Shape;121;p1"/>
          <p:cNvSpPr txBox="1"/>
          <p:nvPr>
            <p:ph type="ctrTitle"/>
          </p:nvPr>
        </p:nvSpPr>
        <p:spPr>
          <a:xfrm>
            <a:off x="1759236" y="3980237"/>
            <a:ext cx="8672295" cy="727748"/>
          </a:xfrm>
          <a:prstGeom prst="rect">
            <a:avLst/>
          </a:prstGeom>
          <a:solidFill>
            <a:srgbClr val="011893"/>
          </a:solid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lt1"/>
              </a:buClr>
              <a:buSzPts val="3959"/>
              <a:buFont typeface="Calibri"/>
              <a:buNone/>
            </a:pPr>
            <a:r>
              <a:rPr b="1" lang="en-US" sz="3959">
                <a:solidFill>
                  <a:schemeClr val="lt1"/>
                </a:solidFill>
              </a:rPr>
              <a:t>Health and Wellbeing		       		   </a:t>
            </a:r>
            <a:endParaRPr sz="3600">
              <a:solidFill>
                <a:schemeClr val="lt1"/>
              </a:solidFill>
            </a:endParaRPr>
          </a:p>
        </p:txBody>
      </p:sp>
      <p:sp>
        <p:nvSpPr>
          <p:cNvPr id="122" name="Google Shape;122;p1"/>
          <p:cNvSpPr txBox="1"/>
          <p:nvPr>
            <p:ph idx="1" type="subTitle"/>
          </p:nvPr>
        </p:nvSpPr>
        <p:spPr>
          <a:xfrm>
            <a:off x="1759238" y="4707985"/>
            <a:ext cx="8664270" cy="727747"/>
          </a:xfrm>
          <a:prstGeom prst="rect">
            <a:avLst/>
          </a:prstGeom>
          <a:solidFill>
            <a:srgbClr val="011893"/>
          </a:solid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lt1"/>
              </a:buClr>
              <a:buSzPts val="4000"/>
              <a:buNone/>
            </a:pPr>
            <a:r>
              <a:rPr b="1" lang="en-US" sz="4000">
                <a:solidFill>
                  <a:schemeClr val="lt1"/>
                </a:solidFill>
              </a:rPr>
              <a:t>Special Dietary Requirements</a:t>
            </a:r>
            <a:endParaRPr b="1" sz="4000">
              <a:solidFill>
                <a:schemeClr val="lt1"/>
              </a:solidFill>
            </a:endParaRPr>
          </a:p>
        </p:txBody>
      </p:sp>
      <p:sp>
        <p:nvSpPr>
          <p:cNvPr id="123" name="Google Shape;123;p1"/>
          <p:cNvSpPr/>
          <p:nvPr/>
        </p:nvSpPr>
        <p:spPr>
          <a:xfrm>
            <a:off x="1668032" y="1179555"/>
            <a:ext cx="8850737" cy="2621445"/>
          </a:xfrm>
          <a:prstGeom prst="rect">
            <a:avLst/>
          </a:prstGeom>
          <a:solidFill>
            <a:schemeClr val="lt1"/>
          </a:solidFill>
          <a:ln cap="flat" cmpd="sng" w="9525">
            <a:solidFill>
              <a:schemeClr val="dk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var/folders/m0/g0d2gdqj3g1dby02qbwk7lnr0000gn/T/com.microsoft.Word/Content.MSO/6CB9C466.tmp" id="124" name="Google Shape;124;p1"/>
          <p:cNvPicPr preferRelativeResize="0"/>
          <p:nvPr/>
        </p:nvPicPr>
        <p:blipFill rotWithShape="1">
          <a:blip r:embed="rId3">
            <a:alphaModFix/>
          </a:blip>
          <a:srcRect b="0" l="0" r="0" t="0"/>
          <a:stretch/>
        </p:blipFill>
        <p:spPr>
          <a:xfrm>
            <a:off x="2063778" y="1346402"/>
            <a:ext cx="8058701" cy="230248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8" name="Shape 128"/>
        <p:cNvGrpSpPr/>
        <p:nvPr/>
      </p:nvGrpSpPr>
      <p:grpSpPr>
        <a:xfrm>
          <a:off x="0" y="0"/>
          <a:ext cx="0" cy="0"/>
          <a:chOff x="0" y="0"/>
          <a:chExt cx="0" cy="0"/>
        </a:xfrm>
      </p:grpSpPr>
      <p:sp>
        <p:nvSpPr>
          <p:cNvPr id="129" name="Google Shape;129;p2"/>
          <p:cNvSpPr/>
          <p:nvPr/>
        </p:nvSpPr>
        <p:spPr>
          <a:xfrm>
            <a:off x="0"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30" name="Google Shape;130;p2"/>
          <p:cNvSpPr txBox="1"/>
          <p:nvPr>
            <p:ph type="title"/>
          </p:nvPr>
        </p:nvSpPr>
        <p:spPr>
          <a:xfrm>
            <a:off x="6248400" y="365125"/>
            <a:ext cx="5105398" cy="1952744"/>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rgbClr val="0432FF"/>
              </a:buClr>
              <a:buSzPts val="4400"/>
              <a:buFont typeface="Calibri"/>
              <a:buNone/>
            </a:pPr>
            <a:r>
              <a:rPr lang="en-US"/>
              <a:t>Lesson Objectives</a:t>
            </a:r>
            <a:endParaRPr/>
          </a:p>
        </p:txBody>
      </p:sp>
      <p:sp>
        <p:nvSpPr>
          <p:cNvPr id="131" name="Google Shape;131;p2"/>
          <p:cNvSpPr/>
          <p:nvPr/>
        </p:nvSpPr>
        <p:spPr>
          <a:xfrm>
            <a:off x="3" y="0"/>
            <a:ext cx="6116569" cy="6858000"/>
          </a:xfrm>
          <a:custGeom>
            <a:rect b="b" l="l" r="r" t="t"/>
            <a:pathLst>
              <a:path extrusionOk="0" h="6879321" w="6116569">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solidFill>
            <a:schemeClr val="dk2">
              <a:alpha val="49803"/>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pic>
        <p:nvPicPr>
          <p:cNvPr descr="Food, Diet, Drink, Eat, Fat, 3D, Health" id="132" name="Google Shape;132;p2"/>
          <p:cNvPicPr preferRelativeResize="0"/>
          <p:nvPr/>
        </p:nvPicPr>
        <p:blipFill rotWithShape="1">
          <a:blip r:embed="rId3">
            <a:alphaModFix/>
          </a:blip>
          <a:srcRect b="-2" l="2409" r="1764" t="0"/>
          <a:stretch/>
        </p:blipFill>
        <p:spPr>
          <a:xfrm>
            <a:off x="601134" y="1843568"/>
            <a:ext cx="3195204" cy="3344283"/>
          </a:xfrm>
          <a:prstGeom prst="rect">
            <a:avLst/>
          </a:prstGeom>
          <a:noFill/>
          <a:ln>
            <a:noFill/>
          </a:ln>
        </p:spPr>
      </p:pic>
      <p:grpSp>
        <p:nvGrpSpPr>
          <p:cNvPr id="133" name="Google Shape;133;p2"/>
          <p:cNvGrpSpPr/>
          <p:nvPr/>
        </p:nvGrpSpPr>
        <p:grpSpPr>
          <a:xfrm>
            <a:off x="6961360" y="2497371"/>
            <a:ext cx="3679476" cy="3679476"/>
            <a:chOff x="712960" y="114"/>
            <a:chExt cx="3679476" cy="3679476"/>
          </a:xfrm>
        </p:grpSpPr>
        <p:sp>
          <p:nvSpPr>
            <p:cNvPr id="134" name="Google Shape;134;p2"/>
            <p:cNvSpPr/>
            <p:nvPr/>
          </p:nvSpPr>
          <p:spPr>
            <a:xfrm>
              <a:off x="712960" y="114"/>
              <a:ext cx="3679476" cy="3679476"/>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2"/>
            <p:cNvSpPr txBox="1"/>
            <p:nvPr/>
          </p:nvSpPr>
          <p:spPr>
            <a:xfrm>
              <a:off x="712960" y="114"/>
              <a:ext cx="3679476" cy="3679476"/>
            </a:xfrm>
            <a:prstGeom prst="rect">
              <a:avLst/>
            </a:prstGeom>
            <a:noFill/>
            <a:ln>
              <a:noFill/>
            </a:ln>
          </p:spPr>
          <p:txBody>
            <a:bodyPr anchorCtr="0" anchor="ctr" bIns="40625" lIns="40625" spcFirstLastPara="1" rIns="40625" wrap="square" tIns="40625">
              <a:noAutofit/>
            </a:bodyPr>
            <a:lstStyle/>
            <a:p>
              <a:pPr indent="0" lvl="0" marL="0" marR="0" rtl="0" algn="l">
                <a:lnSpc>
                  <a:spcPct val="90000"/>
                </a:lnSpc>
                <a:spcBef>
                  <a:spcPts val="0"/>
                </a:spcBef>
                <a:spcAft>
                  <a:spcPts val="0"/>
                </a:spcAft>
                <a:buClr>
                  <a:srgbClr val="000000"/>
                </a:buClr>
                <a:buSzPts val="3200"/>
                <a:buFont typeface="Arial"/>
                <a:buNone/>
              </a:pPr>
              <a:r>
                <a:rPr b="1" i="0" lang="en-US" sz="3200" u="none" cap="none" strike="noStrike">
                  <a:solidFill>
                    <a:srgbClr val="000000"/>
                  </a:solidFill>
                  <a:latin typeface="Calibri"/>
                  <a:ea typeface="Calibri"/>
                  <a:cs typeface="Calibri"/>
                  <a:sym typeface="Calibri"/>
                </a:rPr>
                <a:t>By the end of the lesson, you will have</a:t>
              </a:r>
              <a:r>
                <a:rPr b="0" i="0" lang="en-US" sz="3200" u="none" cap="none" strike="noStrike">
                  <a:solidFill>
                    <a:srgbClr val="000000"/>
                  </a:solidFill>
                  <a:latin typeface="Calibri"/>
                  <a:ea typeface="Calibri"/>
                  <a:cs typeface="Calibri"/>
                  <a:sym typeface="Calibri"/>
                </a:rPr>
                <a:t>:</a:t>
              </a:r>
              <a:endParaRPr b="0" i="0" sz="3200" u="none" cap="none" strike="noStrike">
                <a:solidFill>
                  <a:srgbClr val="000000"/>
                </a:solidFill>
                <a:latin typeface="Calibri"/>
                <a:ea typeface="Calibri"/>
                <a:cs typeface="Calibri"/>
                <a:sym typeface="Calibri"/>
              </a:endParaRPr>
            </a:p>
            <a:p>
              <a:pPr indent="-228600" lvl="1" marL="228600" marR="0" rtl="0" algn="l">
                <a:lnSpc>
                  <a:spcPct val="90000"/>
                </a:lnSpc>
                <a:spcBef>
                  <a:spcPts val="1120"/>
                </a:spcBef>
                <a:spcAft>
                  <a:spcPts val="0"/>
                </a:spcAft>
                <a:buClr>
                  <a:srgbClr val="000000"/>
                </a:buClr>
                <a:buSzPts val="2500"/>
                <a:buFont typeface="Arial"/>
                <a:buChar char="•"/>
              </a:pPr>
              <a:r>
                <a:rPr b="0" i="0" lang="en-US" sz="2500" u="none" cap="none" strike="noStrike">
                  <a:solidFill>
                    <a:srgbClr val="000000"/>
                  </a:solidFill>
                  <a:latin typeface="Arial"/>
                  <a:ea typeface="Arial"/>
                  <a:cs typeface="Arial"/>
                  <a:sym typeface="Arial"/>
                </a:rPr>
                <a:t>read about different people’s experiences of having special dietary requirements</a:t>
              </a:r>
              <a:endParaRPr b="1" i="0" sz="2500" u="none" cap="none" strike="noStrike">
                <a:solidFill>
                  <a:srgbClr val="000000"/>
                </a:solidFill>
                <a:latin typeface="Calibri"/>
                <a:ea typeface="Calibri"/>
                <a:cs typeface="Calibri"/>
                <a:sym typeface="Calibri"/>
              </a:endParaRPr>
            </a:p>
            <a:p>
              <a:pPr indent="-228600" lvl="1" marL="228600" marR="0" rtl="0" algn="l">
                <a:lnSpc>
                  <a:spcPct val="90000"/>
                </a:lnSpc>
                <a:spcBef>
                  <a:spcPts val="375"/>
                </a:spcBef>
                <a:spcAft>
                  <a:spcPts val="0"/>
                </a:spcAft>
                <a:buClr>
                  <a:srgbClr val="000000"/>
                </a:buClr>
                <a:buSzPts val="2500"/>
                <a:buFont typeface="Arial"/>
                <a:buChar char="•"/>
              </a:pPr>
              <a:r>
                <a:rPr b="0" i="0" lang="en-US" sz="2500" u="none" cap="none" strike="noStrike">
                  <a:solidFill>
                    <a:srgbClr val="000000"/>
                  </a:solidFill>
                  <a:latin typeface="Arial"/>
                  <a:ea typeface="Arial"/>
                  <a:cs typeface="Arial"/>
                  <a:sym typeface="Arial"/>
                </a:rPr>
                <a:t>discussed your experience of special dietary requirements</a:t>
              </a:r>
              <a:endParaRPr b="0" i="0" sz="2500" u="none" cap="none" strike="noStrike">
                <a:solidFill>
                  <a:srgbClr val="000000"/>
                </a:solidFill>
                <a:latin typeface="Arial"/>
                <a:ea typeface="Arial"/>
                <a:cs typeface="Arial"/>
                <a:sym typeface="Arial"/>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9" name="Shape 139"/>
        <p:cNvGrpSpPr/>
        <p:nvPr/>
      </p:nvGrpSpPr>
      <p:grpSpPr>
        <a:xfrm>
          <a:off x="0" y="0"/>
          <a:ext cx="0" cy="0"/>
          <a:chOff x="0" y="0"/>
          <a:chExt cx="0" cy="0"/>
        </a:xfrm>
      </p:grpSpPr>
      <p:sp>
        <p:nvSpPr>
          <p:cNvPr id="140" name="Google Shape;140;p29"/>
          <p:cNvSpPr/>
          <p:nvPr/>
        </p:nvSpPr>
        <p:spPr>
          <a:xfrm>
            <a:off x="0" y="0"/>
            <a:ext cx="12192000" cy="6858000"/>
          </a:xfrm>
          <a:prstGeom prst="rect">
            <a:avLst/>
          </a:prstGeom>
          <a:solidFill>
            <a:srgbClr val="EAF1D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rgbClr val="FFFFFF"/>
              </a:solidFill>
              <a:latin typeface="Calibri"/>
              <a:ea typeface="Calibri"/>
              <a:cs typeface="Calibri"/>
              <a:sym typeface="Calibri"/>
            </a:endParaRPr>
          </a:p>
        </p:txBody>
      </p:sp>
      <p:grpSp>
        <p:nvGrpSpPr>
          <p:cNvPr id="141" name="Google Shape;141;p29"/>
          <p:cNvGrpSpPr/>
          <p:nvPr/>
        </p:nvGrpSpPr>
        <p:grpSpPr>
          <a:xfrm>
            <a:off x="7467600" y="0"/>
            <a:ext cx="4724400" cy="6858000"/>
            <a:chOff x="7467600" y="0"/>
            <a:chExt cx="4724400" cy="6858000"/>
          </a:xfrm>
        </p:grpSpPr>
        <p:sp>
          <p:nvSpPr>
            <p:cNvPr id="142" name="Google Shape;142;p29"/>
            <p:cNvSpPr/>
            <p:nvPr/>
          </p:nvSpPr>
          <p:spPr>
            <a:xfrm>
              <a:off x="7467600" y="0"/>
              <a:ext cx="4724400" cy="6858000"/>
            </a:xfrm>
            <a:prstGeom prst="rect">
              <a:avLst/>
            </a:prstGeom>
            <a:solidFill>
              <a:schemeClr val="accent5">
                <a:alpha val="60000"/>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43" name="Google Shape;143;p29"/>
            <p:cNvSpPr/>
            <p:nvPr/>
          </p:nvSpPr>
          <p:spPr>
            <a:xfrm>
              <a:off x="7467600" y="0"/>
              <a:ext cx="4724400" cy="6858000"/>
            </a:xfrm>
            <a:prstGeom prst="rect">
              <a:avLst/>
            </a:prstGeom>
            <a:solidFill>
              <a:srgbClr val="FDE9D8">
                <a:alpha val="400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sp>
        <p:nvSpPr>
          <p:cNvPr id="144" name="Google Shape;144;p29"/>
          <p:cNvSpPr/>
          <p:nvPr/>
        </p:nvSpPr>
        <p:spPr>
          <a:xfrm>
            <a:off x="7467600" y="1"/>
            <a:ext cx="4724400" cy="6857999"/>
          </a:xfrm>
          <a:custGeom>
            <a:rect b="b" l="l" r="r" t="t"/>
            <a:pathLst>
              <a:path extrusionOk="0" h="6857999" w="4724400">
                <a:moveTo>
                  <a:pt x="0" y="6805948"/>
                </a:moveTo>
                <a:lnTo>
                  <a:pt x="15600" y="6813099"/>
                </a:lnTo>
                <a:cubicBezTo>
                  <a:pt x="48179" y="6826367"/>
                  <a:pt x="82589" y="6838841"/>
                  <a:pt x="117632" y="6850060"/>
                </a:cubicBezTo>
                <a:lnTo>
                  <a:pt x="146175" y="6857998"/>
                </a:lnTo>
                <a:lnTo>
                  <a:pt x="54597" y="6857998"/>
                </a:lnTo>
                <a:lnTo>
                  <a:pt x="0" y="6831490"/>
                </a:lnTo>
                <a:close/>
                <a:moveTo>
                  <a:pt x="0" y="6736157"/>
                </a:moveTo>
                <a:lnTo>
                  <a:pt x="114811" y="6784122"/>
                </a:lnTo>
                <a:lnTo>
                  <a:pt x="138159" y="6793465"/>
                </a:lnTo>
                <a:cubicBezTo>
                  <a:pt x="184756" y="6812785"/>
                  <a:pt x="226800" y="6829482"/>
                  <a:pt x="270310" y="6840638"/>
                </a:cubicBezTo>
                <a:lnTo>
                  <a:pt x="358932" y="6857999"/>
                </a:lnTo>
                <a:lnTo>
                  <a:pt x="228496" y="6857999"/>
                </a:lnTo>
                <a:lnTo>
                  <a:pt x="126481" y="6821149"/>
                </a:lnTo>
                <a:lnTo>
                  <a:pt x="103134" y="6811799"/>
                </a:lnTo>
                <a:lnTo>
                  <a:pt x="0" y="6767913"/>
                </a:lnTo>
                <a:close/>
                <a:moveTo>
                  <a:pt x="2460543" y="6515312"/>
                </a:moveTo>
                <a:lnTo>
                  <a:pt x="2286201" y="6525103"/>
                </a:lnTo>
                <a:cubicBezTo>
                  <a:pt x="2228694" y="6528458"/>
                  <a:pt x="2169369" y="6531530"/>
                  <a:pt x="2110427" y="6532104"/>
                </a:cubicBezTo>
                <a:cubicBezTo>
                  <a:pt x="2058946" y="6532538"/>
                  <a:pt x="2007242" y="6530381"/>
                  <a:pt x="1956742" y="6528403"/>
                </a:cubicBezTo>
                <a:cubicBezTo>
                  <a:pt x="1815643" y="6523421"/>
                  <a:pt x="1669606" y="6518329"/>
                  <a:pt x="1534307" y="6560369"/>
                </a:cubicBezTo>
                <a:cubicBezTo>
                  <a:pt x="1506964" y="6568983"/>
                  <a:pt x="1480544" y="6579668"/>
                  <a:pt x="1454538" y="6591702"/>
                </a:cubicBezTo>
                <a:cubicBezTo>
                  <a:pt x="1508795" y="6597451"/>
                  <a:pt x="1564033" y="6600803"/>
                  <a:pt x="1619950" y="6599765"/>
                </a:cubicBezTo>
                <a:cubicBezTo>
                  <a:pt x="1760796" y="6598297"/>
                  <a:pt x="1904212" y="6576077"/>
                  <a:pt x="2044875" y="6563693"/>
                </a:cubicBezTo>
                <a:cubicBezTo>
                  <a:pt x="2158459" y="6554204"/>
                  <a:pt x="2431086" y="6537707"/>
                  <a:pt x="2460543" y="6515312"/>
                </a:cubicBezTo>
                <a:close/>
                <a:moveTo>
                  <a:pt x="1883620" y="6459370"/>
                </a:moveTo>
                <a:cubicBezTo>
                  <a:pt x="1757800" y="6463303"/>
                  <a:pt x="1630678" y="6481291"/>
                  <a:pt x="1532156" y="6529929"/>
                </a:cubicBezTo>
                <a:cubicBezTo>
                  <a:pt x="1670483" y="6488352"/>
                  <a:pt x="1816519" y="6493450"/>
                  <a:pt x="1958230" y="6498517"/>
                </a:cubicBezTo>
                <a:cubicBezTo>
                  <a:pt x="2008720" y="6500495"/>
                  <a:pt x="2060523" y="6502029"/>
                  <a:pt x="2110707" y="6502035"/>
                </a:cubicBezTo>
                <a:cubicBezTo>
                  <a:pt x="2168940" y="6501999"/>
                  <a:pt x="2227759" y="6498204"/>
                  <a:pt x="2285171" y="6495471"/>
                </a:cubicBezTo>
                <a:lnTo>
                  <a:pt x="2385179" y="6489665"/>
                </a:lnTo>
                <a:cubicBezTo>
                  <a:pt x="2348158" y="6484629"/>
                  <a:pt x="2296424" y="6478620"/>
                  <a:pt x="2227262" y="6473140"/>
                </a:cubicBezTo>
                <a:cubicBezTo>
                  <a:pt x="2133953" y="6465560"/>
                  <a:pt x="2009438" y="6455438"/>
                  <a:pt x="1883620" y="6459370"/>
                </a:cubicBezTo>
                <a:close/>
                <a:moveTo>
                  <a:pt x="1611255" y="5884754"/>
                </a:moveTo>
                <a:cubicBezTo>
                  <a:pt x="1475034" y="6070158"/>
                  <a:pt x="1320332" y="6315508"/>
                  <a:pt x="1357588" y="6496752"/>
                </a:cubicBezTo>
                <a:cubicBezTo>
                  <a:pt x="1404118" y="6270055"/>
                  <a:pt x="1507631" y="6063621"/>
                  <a:pt x="1611255" y="5884754"/>
                </a:cubicBezTo>
                <a:close/>
                <a:moveTo>
                  <a:pt x="1646205" y="5883072"/>
                </a:moveTo>
                <a:cubicBezTo>
                  <a:pt x="1542170" y="6060592"/>
                  <a:pt x="1436044" y="6267900"/>
                  <a:pt x="1387600" y="6494950"/>
                </a:cubicBezTo>
                <a:cubicBezTo>
                  <a:pt x="1504199" y="6300136"/>
                  <a:pt x="1601945" y="6103069"/>
                  <a:pt x="1646205" y="5883072"/>
                </a:cubicBezTo>
                <a:close/>
                <a:moveTo>
                  <a:pt x="0" y="5845526"/>
                </a:moveTo>
                <a:lnTo>
                  <a:pt x="23370" y="5869422"/>
                </a:lnTo>
                <a:cubicBezTo>
                  <a:pt x="131924" y="5985784"/>
                  <a:pt x="231640" y="6107018"/>
                  <a:pt x="321428" y="6212316"/>
                </a:cubicBezTo>
                <a:cubicBezTo>
                  <a:pt x="452682" y="6366340"/>
                  <a:pt x="578409" y="6507973"/>
                  <a:pt x="626000" y="6710671"/>
                </a:cubicBezTo>
                <a:cubicBezTo>
                  <a:pt x="638757" y="6764837"/>
                  <a:pt x="647619" y="6810078"/>
                  <a:pt x="661825" y="6854298"/>
                </a:cubicBezTo>
                <a:lnTo>
                  <a:pt x="663298" y="6857998"/>
                </a:lnTo>
                <a:lnTo>
                  <a:pt x="431765" y="6857998"/>
                </a:lnTo>
                <a:lnTo>
                  <a:pt x="293576" y="6816656"/>
                </a:lnTo>
                <a:cubicBezTo>
                  <a:pt x="240014" y="6798833"/>
                  <a:pt x="187020" y="6779815"/>
                  <a:pt x="134480" y="6760867"/>
                </a:cubicBezTo>
                <a:lnTo>
                  <a:pt x="0" y="6714215"/>
                </a:lnTo>
                <a:lnTo>
                  <a:pt x="0" y="6683873"/>
                </a:lnTo>
                <a:lnTo>
                  <a:pt x="143737" y="6732821"/>
                </a:lnTo>
                <a:cubicBezTo>
                  <a:pt x="255889" y="6773078"/>
                  <a:pt x="371066" y="6813801"/>
                  <a:pt x="488162" y="6842006"/>
                </a:cubicBezTo>
                <a:cubicBezTo>
                  <a:pt x="358293" y="6763794"/>
                  <a:pt x="187560" y="6705586"/>
                  <a:pt x="44855" y="6674734"/>
                </a:cubicBezTo>
                <a:lnTo>
                  <a:pt x="0" y="6668575"/>
                </a:lnTo>
                <a:lnTo>
                  <a:pt x="0" y="6628217"/>
                </a:lnTo>
                <a:lnTo>
                  <a:pt x="144942" y="6657611"/>
                </a:lnTo>
                <a:cubicBezTo>
                  <a:pt x="201726" y="6672044"/>
                  <a:pt x="257694" y="6689595"/>
                  <a:pt x="312446" y="6711283"/>
                </a:cubicBezTo>
                <a:cubicBezTo>
                  <a:pt x="343371" y="6723712"/>
                  <a:pt x="523593" y="6837187"/>
                  <a:pt x="477357" y="6799347"/>
                </a:cubicBezTo>
                <a:cubicBezTo>
                  <a:pt x="362978" y="6704934"/>
                  <a:pt x="237571" y="6617800"/>
                  <a:pt x="134228" y="6503934"/>
                </a:cubicBezTo>
                <a:lnTo>
                  <a:pt x="0" y="6334256"/>
                </a:lnTo>
                <a:lnTo>
                  <a:pt x="0" y="6221686"/>
                </a:lnTo>
                <a:lnTo>
                  <a:pt x="113296" y="6402069"/>
                </a:lnTo>
                <a:cubicBezTo>
                  <a:pt x="227569" y="6561808"/>
                  <a:pt x="381603" y="6676399"/>
                  <a:pt x="523262" y="6807025"/>
                </a:cubicBezTo>
                <a:cubicBezTo>
                  <a:pt x="495103" y="6748256"/>
                  <a:pt x="449573" y="6697712"/>
                  <a:pt x="404364" y="6649139"/>
                </a:cubicBezTo>
                <a:lnTo>
                  <a:pt x="392074" y="6636358"/>
                </a:lnTo>
                <a:cubicBezTo>
                  <a:pt x="280930" y="6516822"/>
                  <a:pt x="177660" y="6386311"/>
                  <a:pt x="77450" y="6260110"/>
                </a:cubicBezTo>
                <a:lnTo>
                  <a:pt x="0" y="6163634"/>
                </a:lnTo>
                <a:lnTo>
                  <a:pt x="0" y="6117703"/>
                </a:lnTo>
                <a:lnTo>
                  <a:pt x="99669" y="6240461"/>
                </a:lnTo>
                <a:cubicBezTo>
                  <a:pt x="199276" y="6366562"/>
                  <a:pt x="302033" y="6496348"/>
                  <a:pt x="412670" y="6615176"/>
                </a:cubicBezTo>
                <a:lnTo>
                  <a:pt x="424960" y="6627949"/>
                </a:lnTo>
                <a:cubicBezTo>
                  <a:pt x="452087" y="6657095"/>
                  <a:pt x="479817" y="6686334"/>
                  <a:pt x="504043" y="6718236"/>
                </a:cubicBezTo>
                <a:cubicBezTo>
                  <a:pt x="434583" y="6569208"/>
                  <a:pt x="350187" y="6428779"/>
                  <a:pt x="251759" y="6299011"/>
                </a:cubicBezTo>
                <a:cubicBezTo>
                  <a:pt x="180915" y="6205508"/>
                  <a:pt x="102557" y="6117579"/>
                  <a:pt x="21191" y="6033111"/>
                </a:cubicBezTo>
                <a:lnTo>
                  <a:pt x="0" y="6012219"/>
                </a:lnTo>
                <a:lnTo>
                  <a:pt x="0" y="5971257"/>
                </a:lnTo>
                <a:lnTo>
                  <a:pt x="41571" y="6012292"/>
                </a:lnTo>
                <a:cubicBezTo>
                  <a:pt x="123333" y="6097220"/>
                  <a:pt x="202225" y="6185713"/>
                  <a:pt x="273883" y="6279980"/>
                </a:cubicBezTo>
                <a:cubicBezTo>
                  <a:pt x="380040" y="6419905"/>
                  <a:pt x="469472" y="6571994"/>
                  <a:pt x="541341" y="6733560"/>
                </a:cubicBezTo>
                <a:cubicBezTo>
                  <a:pt x="542355" y="6694639"/>
                  <a:pt x="542948" y="6654374"/>
                  <a:pt x="531634" y="6610993"/>
                </a:cubicBezTo>
                <a:cubicBezTo>
                  <a:pt x="490540" y="6454784"/>
                  <a:pt x="347902" y="6314397"/>
                  <a:pt x="247554" y="6197148"/>
                </a:cubicBezTo>
                <a:cubicBezTo>
                  <a:pt x="178265" y="6115731"/>
                  <a:pt x="107245" y="6035491"/>
                  <a:pt x="33651" y="5957901"/>
                </a:cubicBezTo>
                <a:lnTo>
                  <a:pt x="0" y="5925131"/>
                </a:lnTo>
                <a:close/>
                <a:moveTo>
                  <a:pt x="1656340" y="5825040"/>
                </a:moveTo>
                <a:cubicBezTo>
                  <a:pt x="1655542" y="5826205"/>
                  <a:pt x="1654747" y="5827360"/>
                  <a:pt x="1653246" y="5829053"/>
                </a:cubicBezTo>
                <a:lnTo>
                  <a:pt x="1655667" y="5829425"/>
                </a:lnTo>
                <a:close/>
                <a:moveTo>
                  <a:pt x="2630124" y="5591852"/>
                </a:moveTo>
                <a:cubicBezTo>
                  <a:pt x="2477082" y="5593954"/>
                  <a:pt x="2324114" y="5611746"/>
                  <a:pt x="2177648" y="5630119"/>
                </a:cubicBezTo>
                <a:cubicBezTo>
                  <a:pt x="2143127" y="5634568"/>
                  <a:pt x="2109856" y="5639754"/>
                  <a:pt x="2076258" y="5650510"/>
                </a:cubicBezTo>
                <a:cubicBezTo>
                  <a:pt x="2082463" y="5662642"/>
                  <a:pt x="2162157" y="5633895"/>
                  <a:pt x="2214048" y="5629828"/>
                </a:cubicBezTo>
                <a:cubicBezTo>
                  <a:pt x="2501741" y="5609845"/>
                  <a:pt x="2805089" y="5655720"/>
                  <a:pt x="3090246" y="5601337"/>
                </a:cubicBezTo>
                <a:cubicBezTo>
                  <a:pt x="3006333" y="5611321"/>
                  <a:pt x="2919037" y="5605065"/>
                  <a:pt x="2834104" y="5598847"/>
                </a:cubicBezTo>
                <a:cubicBezTo>
                  <a:pt x="2816936" y="5597562"/>
                  <a:pt x="2799771" y="5596280"/>
                  <a:pt x="2782953" y="5595539"/>
                </a:cubicBezTo>
                <a:cubicBezTo>
                  <a:pt x="2732159" y="5592194"/>
                  <a:pt x="2681137" y="5591152"/>
                  <a:pt x="2630124" y="5591852"/>
                </a:cubicBezTo>
                <a:close/>
                <a:moveTo>
                  <a:pt x="2751064" y="5525300"/>
                </a:moveTo>
                <a:cubicBezTo>
                  <a:pt x="2704155" y="5524070"/>
                  <a:pt x="2658863" y="5525064"/>
                  <a:pt x="2618554" y="5525937"/>
                </a:cubicBezTo>
                <a:cubicBezTo>
                  <a:pt x="2508038" y="5528402"/>
                  <a:pt x="2408741" y="5531370"/>
                  <a:pt x="2311014" y="5550189"/>
                </a:cubicBezTo>
                <a:cubicBezTo>
                  <a:pt x="2246417" y="5562376"/>
                  <a:pt x="2186894" y="5581286"/>
                  <a:pt x="2134103" y="5605852"/>
                </a:cubicBezTo>
                <a:cubicBezTo>
                  <a:pt x="2147385" y="5603489"/>
                  <a:pt x="2160456" y="5602024"/>
                  <a:pt x="2174084" y="5600203"/>
                </a:cubicBezTo>
                <a:cubicBezTo>
                  <a:pt x="2370475" y="5575001"/>
                  <a:pt x="2579125" y="5551921"/>
                  <a:pt x="2785199" y="5564971"/>
                </a:cubicBezTo>
                <a:lnTo>
                  <a:pt x="2836697" y="5568822"/>
                </a:lnTo>
                <a:cubicBezTo>
                  <a:pt x="2913331" y="5574228"/>
                  <a:pt x="2991761" y="5580014"/>
                  <a:pt x="3066345" y="5573703"/>
                </a:cubicBezTo>
                <a:cubicBezTo>
                  <a:pt x="3036778" y="5568851"/>
                  <a:pt x="3007621" y="5562210"/>
                  <a:pt x="2978461" y="5555562"/>
                </a:cubicBezTo>
                <a:cubicBezTo>
                  <a:pt x="2950203" y="5549116"/>
                  <a:pt x="2921945" y="5542665"/>
                  <a:pt x="2893277" y="5538004"/>
                </a:cubicBezTo>
                <a:cubicBezTo>
                  <a:pt x="2846501" y="5529982"/>
                  <a:pt x="2797974" y="5526529"/>
                  <a:pt x="2751064" y="5525300"/>
                </a:cubicBezTo>
                <a:close/>
                <a:moveTo>
                  <a:pt x="2636807" y="5458317"/>
                </a:moveTo>
                <a:cubicBezTo>
                  <a:pt x="2511188" y="5456650"/>
                  <a:pt x="2361021" y="5479881"/>
                  <a:pt x="2236775" y="5536349"/>
                </a:cubicBezTo>
                <a:cubicBezTo>
                  <a:pt x="2259387" y="5530319"/>
                  <a:pt x="2281995" y="5524291"/>
                  <a:pt x="2306204" y="5519543"/>
                </a:cubicBezTo>
                <a:cubicBezTo>
                  <a:pt x="2406280" y="5500749"/>
                  <a:pt x="2506685" y="5497081"/>
                  <a:pt x="2619005" y="5494992"/>
                </a:cubicBezTo>
                <a:cubicBezTo>
                  <a:pt x="2701072" y="5493085"/>
                  <a:pt x="2803428" y="5491236"/>
                  <a:pt x="2899676" y="5507848"/>
                </a:cubicBezTo>
                <a:cubicBezTo>
                  <a:pt x="2928691" y="5513052"/>
                  <a:pt x="2957502" y="5519151"/>
                  <a:pt x="2986662" y="5525798"/>
                </a:cubicBezTo>
                <a:cubicBezTo>
                  <a:pt x="3025723" y="5534530"/>
                  <a:pt x="3063542" y="5542536"/>
                  <a:pt x="3101623" y="5547311"/>
                </a:cubicBezTo>
                <a:cubicBezTo>
                  <a:pt x="2954636" y="5490328"/>
                  <a:pt x="2792455" y="5460700"/>
                  <a:pt x="2636807" y="5458317"/>
                </a:cubicBezTo>
                <a:close/>
                <a:moveTo>
                  <a:pt x="0" y="5142496"/>
                </a:moveTo>
                <a:lnTo>
                  <a:pt x="127996" y="5201004"/>
                </a:lnTo>
                <a:cubicBezTo>
                  <a:pt x="360812" y="5325151"/>
                  <a:pt x="547980" y="5518563"/>
                  <a:pt x="661087" y="5790959"/>
                </a:cubicBezTo>
                <a:cubicBezTo>
                  <a:pt x="808965" y="5905246"/>
                  <a:pt x="932653" y="6044012"/>
                  <a:pt x="1029402" y="6204913"/>
                </a:cubicBezTo>
                <a:cubicBezTo>
                  <a:pt x="1035975" y="6141856"/>
                  <a:pt x="1034897" y="6159666"/>
                  <a:pt x="1046692" y="6015372"/>
                </a:cubicBezTo>
                <a:cubicBezTo>
                  <a:pt x="1068452" y="5749157"/>
                  <a:pt x="1080160" y="5533819"/>
                  <a:pt x="1024238" y="5336275"/>
                </a:cubicBezTo>
                <a:cubicBezTo>
                  <a:pt x="1039478" y="5267180"/>
                  <a:pt x="1107861" y="5351481"/>
                  <a:pt x="1138131" y="5600804"/>
                </a:cubicBezTo>
                <a:cubicBezTo>
                  <a:pt x="1140750" y="5745349"/>
                  <a:pt x="1138236" y="5891029"/>
                  <a:pt x="1127280" y="6039262"/>
                </a:cubicBezTo>
                <a:cubicBezTo>
                  <a:pt x="1108357" y="6291971"/>
                  <a:pt x="1074713" y="6543716"/>
                  <a:pt x="1026642" y="6792600"/>
                </a:cubicBezTo>
                <a:cubicBezTo>
                  <a:pt x="1130130" y="6727745"/>
                  <a:pt x="1224262" y="6639036"/>
                  <a:pt x="1327075" y="6590735"/>
                </a:cubicBezTo>
                <a:cubicBezTo>
                  <a:pt x="1328762" y="6587786"/>
                  <a:pt x="1331155" y="6584312"/>
                  <a:pt x="1332848" y="6581371"/>
                </a:cubicBezTo>
                <a:cubicBezTo>
                  <a:pt x="1327684" y="6578656"/>
                  <a:pt x="1322621" y="6575317"/>
                  <a:pt x="1320586" y="6572441"/>
                </a:cubicBezTo>
                <a:cubicBezTo>
                  <a:pt x="1127046" y="6311498"/>
                  <a:pt x="1526112" y="5858248"/>
                  <a:pt x="1669632" y="5665639"/>
                </a:cubicBezTo>
                <a:cubicBezTo>
                  <a:pt x="1682895" y="5647816"/>
                  <a:pt x="1749910" y="5675384"/>
                  <a:pt x="1749165" y="5696416"/>
                </a:cubicBezTo>
                <a:cubicBezTo>
                  <a:pt x="1740476" y="5983368"/>
                  <a:pt x="1637864" y="6228377"/>
                  <a:pt x="1502249" y="6466405"/>
                </a:cubicBezTo>
                <a:cubicBezTo>
                  <a:pt x="1725190" y="6382070"/>
                  <a:pt x="2047033" y="6424367"/>
                  <a:pt x="2238637" y="6419148"/>
                </a:cubicBezTo>
                <a:cubicBezTo>
                  <a:pt x="2408385" y="6415062"/>
                  <a:pt x="2531389" y="6424957"/>
                  <a:pt x="2642775" y="6563116"/>
                </a:cubicBezTo>
                <a:cubicBezTo>
                  <a:pt x="2652137" y="6574800"/>
                  <a:pt x="2636747" y="6578204"/>
                  <a:pt x="2628681" y="6578254"/>
                </a:cubicBezTo>
                <a:cubicBezTo>
                  <a:pt x="2285142" y="6584519"/>
                  <a:pt x="1943610" y="6642343"/>
                  <a:pt x="1600072" y="6648608"/>
                </a:cubicBezTo>
                <a:cubicBezTo>
                  <a:pt x="1541036" y="6649807"/>
                  <a:pt x="1450884" y="6627657"/>
                  <a:pt x="1391841" y="6641028"/>
                </a:cubicBezTo>
                <a:cubicBezTo>
                  <a:pt x="1391239" y="6640935"/>
                  <a:pt x="1390538" y="6641468"/>
                  <a:pt x="1389928" y="6641375"/>
                </a:cubicBezTo>
                <a:cubicBezTo>
                  <a:pt x="1386712" y="6642158"/>
                  <a:pt x="1383592" y="6642319"/>
                  <a:pt x="1380979" y="6643204"/>
                </a:cubicBezTo>
                <a:cubicBezTo>
                  <a:pt x="1295418" y="6670925"/>
                  <a:pt x="1201880" y="6759768"/>
                  <a:pt x="1108685" y="6824788"/>
                </a:cubicBezTo>
                <a:lnTo>
                  <a:pt x="1051559" y="6857998"/>
                </a:lnTo>
                <a:lnTo>
                  <a:pt x="925940" y="6857998"/>
                </a:lnTo>
                <a:lnTo>
                  <a:pt x="949746" y="6745652"/>
                </a:lnTo>
                <a:cubicBezTo>
                  <a:pt x="977694" y="6600749"/>
                  <a:pt x="1000382" y="6454800"/>
                  <a:pt x="1017902" y="6308216"/>
                </a:cubicBezTo>
                <a:cubicBezTo>
                  <a:pt x="1015769" y="6305964"/>
                  <a:pt x="1013539" y="6304343"/>
                  <a:pt x="1012614" y="6302278"/>
                </a:cubicBezTo>
                <a:cubicBezTo>
                  <a:pt x="921548" y="6120471"/>
                  <a:pt x="798037" y="5964433"/>
                  <a:pt x="644615" y="5837768"/>
                </a:cubicBezTo>
                <a:cubicBezTo>
                  <a:pt x="639869" y="5836403"/>
                  <a:pt x="633910" y="5834843"/>
                  <a:pt x="627546" y="5831943"/>
                </a:cubicBezTo>
                <a:cubicBezTo>
                  <a:pt x="440473" y="5751050"/>
                  <a:pt x="281887" y="5620709"/>
                  <a:pt x="128963" y="5481226"/>
                </a:cubicBezTo>
                <a:lnTo>
                  <a:pt x="0" y="5361850"/>
                </a:lnTo>
                <a:lnTo>
                  <a:pt x="0" y="5297634"/>
                </a:lnTo>
                <a:lnTo>
                  <a:pt x="40861" y="5333413"/>
                </a:lnTo>
                <a:cubicBezTo>
                  <a:pt x="193141" y="5476012"/>
                  <a:pt x="339724" y="5631340"/>
                  <a:pt x="514278" y="5738345"/>
                </a:cubicBezTo>
                <a:cubicBezTo>
                  <a:pt x="449538" y="5691903"/>
                  <a:pt x="392547" y="5631267"/>
                  <a:pt x="337180" y="5572174"/>
                </a:cubicBezTo>
                <a:cubicBezTo>
                  <a:pt x="326006" y="5560210"/>
                  <a:pt x="314833" y="5548247"/>
                  <a:pt x="303564" y="5536908"/>
                </a:cubicBezTo>
                <a:cubicBezTo>
                  <a:pt x="236878" y="5466783"/>
                  <a:pt x="163817" y="5402889"/>
                  <a:pt x="88496" y="5343132"/>
                </a:cubicBezTo>
                <a:lnTo>
                  <a:pt x="0" y="5277736"/>
                </a:lnTo>
                <a:lnTo>
                  <a:pt x="0" y="5241225"/>
                </a:lnTo>
                <a:lnTo>
                  <a:pt x="106479" y="5319780"/>
                </a:lnTo>
                <a:cubicBezTo>
                  <a:pt x="182485" y="5380123"/>
                  <a:pt x="256358" y="5444782"/>
                  <a:pt x="324159" y="5515717"/>
                </a:cubicBezTo>
                <a:lnTo>
                  <a:pt x="357680" y="5551608"/>
                </a:lnTo>
                <a:cubicBezTo>
                  <a:pt x="407763" y="5604773"/>
                  <a:pt x="458863" y="5659374"/>
                  <a:pt x="514810" y="5702551"/>
                </a:cubicBezTo>
                <a:cubicBezTo>
                  <a:pt x="497209" y="5679989"/>
                  <a:pt x="481008" y="5656366"/>
                  <a:pt x="464808" y="5632736"/>
                </a:cubicBezTo>
                <a:cubicBezTo>
                  <a:pt x="449112" y="5609836"/>
                  <a:pt x="433420" y="5586930"/>
                  <a:pt x="416327" y="5565087"/>
                </a:cubicBezTo>
                <a:cubicBezTo>
                  <a:pt x="361064" y="5493188"/>
                  <a:pt x="289546" y="5430331"/>
                  <a:pt x="232232" y="5379904"/>
                </a:cubicBezTo>
                <a:cubicBezTo>
                  <a:pt x="153617" y="5310828"/>
                  <a:pt x="82516" y="5249322"/>
                  <a:pt x="2640" y="5200559"/>
                </a:cubicBezTo>
                <a:lnTo>
                  <a:pt x="0" y="5199146"/>
                </a:lnTo>
                <a:lnTo>
                  <a:pt x="0" y="5164774"/>
                </a:lnTo>
                <a:lnTo>
                  <a:pt x="18363" y="5174783"/>
                </a:lnTo>
                <a:cubicBezTo>
                  <a:pt x="99860" y="5225071"/>
                  <a:pt x="172172" y="5286770"/>
                  <a:pt x="251810" y="5357281"/>
                </a:cubicBezTo>
                <a:cubicBezTo>
                  <a:pt x="310235" y="5408518"/>
                  <a:pt x="382775" y="5472816"/>
                  <a:pt x="439563" y="5546863"/>
                </a:cubicBezTo>
                <a:cubicBezTo>
                  <a:pt x="456560" y="5569331"/>
                  <a:pt x="472857" y="5592330"/>
                  <a:pt x="489056" y="5615961"/>
                </a:cubicBezTo>
                <a:cubicBezTo>
                  <a:pt x="510864" y="5647485"/>
                  <a:pt x="532257" y="5677676"/>
                  <a:pt x="555845" y="5705642"/>
                </a:cubicBezTo>
                <a:cubicBezTo>
                  <a:pt x="488800" y="5569150"/>
                  <a:pt x="394131" y="5443166"/>
                  <a:pt x="287056" y="5341546"/>
                </a:cubicBezTo>
                <a:cubicBezTo>
                  <a:pt x="222125" y="5280178"/>
                  <a:pt x="138844" y="5220320"/>
                  <a:pt x="49874" y="5178238"/>
                </a:cubicBezTo>
                <a:lnTo>
                  <a:pt x="0" y="5158623"/>
                </a:lnTo>
                <a:close/>
                <a:moveTo>
                  <a:pt x="4076694" y="4944364"/>
                </a:moveTo>
                <a:cubicBezTo>
                  <a:pt x="4092586" y="5180994"/>
                  <a:pt x="4134286" y="5476223"/>
                  <a:pt x="4287610" y="5588157"/>
                </a:cubicBezTo>
                <a:cubicBezTo>
                  <a:pt x="4171130" y="5382912"/>
                  <a:pt x="4114497" y="5153179"/>
                  <a:pt x="4076694" y="4944364"/>
                </a:cubicBezTo>
                <a:close/>
                <a:moveTo>
                  <a:pt x="4103808" y="4918599"/>
                </a:moveTo>
                <a:cubicBezTo>
                  <a:pt x="4140363" y="5126676"/>
                  <a:pt x="4195478" y="5358905"/>
                  <a:pt x="4310650" y="5565760"/>
                </a:cubicBezTo>
                <a:cubicBezTo>
                  <a:pt x="4272496" y="5335710"/>
                  <a:pt x="4217566" y="5117152"/>
                  <a:pt x="4103808" y="4918599"/>
                </a:cubicBezTo>
                <a:close/>
                <a:moveTo>
                  <a:pt x="4072554" y="4867303"/>
                </a:moveTo>
                <a:cubicBezTo>
                  <a:pt x="4072702" y="4868748"/>
                  <a:pt x="4072843" y="4870186"/>
                  <a:pt x="4072780" y="4872526"/>
                </a:cubicBezTo>
                <a:lnTo>
                  <a:pt x="4074990" y="4871112"/>
                </a:lnTo>
                <a:close/>
                <a:moveTo>
                  <a:pt x="3100062" y="4866948"/>
                </a:moveTo>
                <a:cubicBezTo>
                  <a:pt x="3054598" y="4867672"/>
                  <a:pt x="3008663" y="4872522"/>
                  <a:pt x="2963625" y="4877568"/>
                </a:cubicBezTo>
                <a:cubicBezTo>
                  <a:pt x="2913679" y="4883457"/>
                  <a:pt x="2861381" y="4889314"/>
                  <a:pt x="2809956" y="4889247"/>
                </a:cubicBezTo>
                <a:cubicBezTo>
                  <a:pt x="2768849" y="4889475"/>
                  <a:pt x="2727662" y="4885932"/>
                  <a:pt x="2688275" y="4882769"/>
                </a:cubicBezTo>
                <a:cubicBezTo>
                  <a:pt x="2660443" y="4880639"/>
                  <a:pt x="2632820" y="4877611"/>
                  <a:pt x="2605133" y="4876924"/>
                </a:cubicBezTo>
                <a:cubicBezTo>
                  <a:pt x="2542005" y="4874377"/>
                  <a:pt x="2477453" y="4878112"/>
                  <a:pt x="2414900" y="4881330"/>
                </a:cubicBezTo>
                <a:cubicBezTo>
                  <a:pt x="2350347" y="4885065"/>
                  <a:pt x="2283431" y="4888772"/>
                  <a:pt x="2217605" y="4885650"/>
                </a:cubicBezTo>
                <a:lnTo>
                  <a:pt x="2199332" y="4885075"/>
                </a:lnTo>
                <a:cubicBezTo>
                  <a:pt x="2179813" y="4883768"/>
                  <a:pt x="2160089" y="4883349"/>
                  <a:pt x="2141062" y="4884027"/>
                </a:cubicBezTo>
                <a:cubicBezTo>
                  <a:pt x="2279340" y="4906717"/>
                  <a:pt x="2418587" y="4927258"/>
                  <a:pt x="2558630" y="4938088"/>
                </a:cubicBezTo>
                <a:cubicBezTo>
                  <a:pt x="2750317" y="4954217"/>
                  <a:pt x="2921561" y="4921336"/>
                  <a:pt x="3100062" y="4866948"/>
                </a:cubicBezTo>
                <a:close/>
                <a:moveTo>
                  <a:pt x="2753415" y="4783657"/>
                </a:moveTo>
                <a:cubicBezTo>
                  <a:pt x="2715812" y="4782731"/>
                  <a:pt x="2677745" y="4783278"/>
                  <a:pt x="2639521" y="4785091"/>
                </a:cubicBezTo>
                <a:cubicBezTo>
                  <a:pt x="2486624" y="4792347"/>
                  <a:pt x="2331226" y="4819883"/>
                  <a:pt x="2193068" y="4854595"/>
                </a:cubicBezTo>
                <a:cubicBezTo>
                  <a:pt x="2196324" y="4854814"/>
                  <a:pt x="2198676" y="4854838"/>
                  <a:pt x="2201931" y="4855057"/>
                </a:cubicBezTo>
                <a:lnTo>
                  <a:pt x="2219654" y="4855986"/>
                </a:lnTo>
                <a:cubicBezTo>
                  <a:pt x="2283679" y="4858722"/>
                  <a:pt x="2350037" y="4855370"/>
                  <a:pt x="2413690" y="4851445"/>
                </a:cubicBezTo>
                <a:cubicBezTo>
                  <a:pt x="2476795" y="4847874"/>
                  <a:pt x="2542257" y="4844334"/>
                  <a:pt x="2606832" y="4846715"/>
                </a:cubicBezTo>
                <a:cubicBezTo>
                  <a:pt x="2634866" y="4847944"/>
                  <a:pt x="2663590" y="4850269"/>
                  <a:pt x="2691769" y="4852935"/>
                </a:cubicBezTo>
                <a:cubicBezTo>
                  <a:pt x="2730608" y="4856456"/>
                  <a:pt x="2771445" y="4859459"/>
                  <a:pt x="2811106" y="4859393"/>
                </a:cubicBezTo>
                <a:cubicBezTo>
                  <a:pt x="2860724" y="4859079"/>
                  <a:pt x="2912124" y="4853023"/>
                  <a:pt x="2961520" y="4847493"/>
                </a:cubicBezTo>
                <a:cubicBezTo>
                  <a:pt x="2997835" y="4843425"/>
                  <a:pt x="3034156" y="4839354"/>
                  <a:pt x="3070965" y="4837270"/>
                </a:cubicBezTo>
                <a:cubicBezTo>
                  <a:pt x="2974850" y="4802463"/>
                  <a:pt x="2866224" y="4786435"/>
                  <a:pt x="2753415" y="4783657"/>
                </a:cubicBezTo>
                <a:close/>
                <a:moveTo>
                  <a:pt x="2389654" y="4275904"/>
                </a:moveTo>
                <a:cubicBezTo>
                  <a:pt x="2058380" y="4300770"/>
                  <a:pt x="1773879" y="4364703"/>
                  <a:pt x="1522266" y="4472742"/>
                </a:cubicBezTo>
                <a:lnTo>
                  <a:pt x="1464014" y="4498508"/>
                </a:lnTo>
                <a:cubicBezTo>
                  <a:pt x="1435059" y="4511659"/>
                  <a:pt x="1405759" y="4524268"/>
                  <a:pt x="1376111" y="4536334"/>
                </a:cubicBezTo>
                <a:cubicBezTo>
                  <a:pt x="1422294" y="4522124"/>
                  <a:pt x="1470274" y="4508296"/>
                  <a:pt x="1498493" y="4502509"/>
                </a:cubicBezTo>
                <a:cubicBezTo>
                  <a:pt x="1608595" y="4481142"/>
                  <a:pt x="1719912" y="4468967"/>
                  <a:pt x="1831627" y="4454994"/>
                </a:cubicBezTo>
                <a:cubicBezTo>
                  <a:pt x="2034733" y="4429326"/>
                  <a:pt x="2186680" y="4317586"/>
                  <a:pt x="2389654" y="4275904"/>
                </a:cubicBezTo>
                <a:close/>
                <a:moveTo>
                  <a:pt x="2147582" y="4220499"/>
                </a:moveTo>
                <a:cubicBezTo>
                  <a:pt x="1947585" y="4228027"/>
                  <a:pt x="1746826" y="4329700"/>
                  <a:pt x="1556088" y="4425819"/>
                </a:cubicBezTo>
                <a:cubicBezTo>
                  <a:pt x="1788857" y="4332127"/>
                  <a:pt x="2048945" y="4273854"/>
                  <a:pt x="2346927" y="4248048"/>
                </a:cubicBezTo>
                <a:cubicBezTo>
                  <a:pt x="2280831" y="4225943"/>
                  <a:pt x="2214248" y="4217991"/>
                  <a:pt x="2147582" y="4220499"/>
                </a:cubicBezTo>
                <a:close/>
                <a:moveTo>
                  <a:pt x="1790494" y="3958602"/>
                </a:moveTo>
                <a:cubicBezTo>
                  <a:pt x="1546078" y="4006086"/>
                  <a:pt x="1301131" y="4060051"/>
                  <a:pt x="1059112" y="4119804"/>
                </a:cubicBezTo>
                <a:cubicBezTo>
                  <a:pt x="1314148" y="4123003"/>
                  <a:pt x="1558894" y="4069940"/>
                  <a:pt x="1790494" y="3958602"/>
                </a:cubicBezTo>
                <a:close/>
                <a:moveTo>
                  <a:pt x="3757613" y="3936722"/>
                </a:moveTo>
                <a:cubicBezTo>
                  <a:pt x="3739428" y="4022695"/>
                  <a:pt x="3726993" y="4110355"/>
                  <a:pt x="3715314" y="4196771"/>
                </a:cubicBezTo>
                <a:cubicBezTo>
                  <a:pt x="3696476" y="4335276"/>
                  <a:pt x="3677516" y="4478465"/>
                  <a:pt x="3631611" y="4613594"/>
                </a:cubicBezTo>
                <a:cubicBezTo>
                  <a:pt x="3620645" y="4645134"/>
                  <a:pt x="3608778" y="4676477"/>
                  <a:pt x="3596909" y="4707830"/>
                </a:cubicBezTo>
                <a:lnTo>
                  <a:pt x="3581749" y="4747418"/>
                </a:lnTo>
                <a:cubicBezTo>
                  <a:pt x="3554523" y="4819250"/>
                  <a:pt x="3531238" y="4892390"/>
                  <a:pt x="3510660" y="4966094"/>
                </a:cubicBezTo>
                <a:cubicBezTo>
                  <a:pt x="3748857" y="4678857"/>
                  <a:pt x="3755323" y="4300706"/>
                  <a:pt x="3757613" y="3936722"/>
                </a:cubicBezTo>
                <a:close/>
                <a:moveTo>
                  <a:pt x="1701387" y="3919232"/>
                </a:moveTo>
                <a:cubicBezTo>
                  <a:pt x="1507766" y="3912045"/>
                  <a:pt x="1320741" y="3989836"/>
                  <a:pt x="1136310" y="4068895"/>
                </a:cubicBezTo>
                <a:cubicBezTo>
                  <a:pt x="1350954" y="4017452"/>
                  <a:pt x="1568376" y="3970366"/>
                  <a:pt x="1784782" y="3927759"/>
                </a:cubicBezTo>
                <a:cubicBezTo>
                  <a:pt x="1756841" y="3923020"/>
                  <a:pt x="1729046" y="3920259"/>
                  <a:pt x="1701387" y="3919232"/>
                </a:cubicBezTo>
                <a:close/>
                <a:moveTo>
                  <a:pt x="3733405" y="3900089"/>
                </a:moveTo>
                <a:cubicBezTo>
                  <a:pt x="3597105" y="4216426"/>
                  <a:pt x="3490805" y="4541932"/>
                  <a:pt x="3500832" y="4885010"/>
                </a:cubicBezTo>
                <a:cubicBezTo>
                  <a:pt x="3516996" y="4834817"/>
                  <a:pt x="3533505" y="4785171"/>
                  <a:pt x="3552367" y="4735553"/>
                </a:cubicBezTo>
                <a:lnTo>
                  <a:pt x="3567525" y="4695966"/>
                </a:lnTo>
                <a:cubicBezTo>
                  <a:pt x="3579742" y="4665154"/>
                  <a:pt x="3591404" y="4634706"/>
                  <a:pt x="3602372" y="4603168"/>
                </a:cubicBezTo>
                <a:cubicBezTo>
                  <a:pt x="3647108" y="4471083"/>
                  <a:pt x="3666211" y="4329343"/>
                  <a:pt x="3684639" y="4192628"/>
                </a:cubicBezTo>
                <a:cubicBezTo>
                  <a:pt x="3697672" y="4096160"/>
                  <a:pt x="3710761" y="3997344"/>
                  <a:pt x="3733405" y="3900089"/>
                </a:cubicBezTo>
                <a:close/>
                <a:moveTo>
                  <a:pt x="2800959" y="3871054"/>
                </a:moveTo>
                <a:cubicBezTo>
                  <a:pt x="2809421" y="4100939"/>
                  <a:pt x="2907977" y="4306148"/>
                  <a:pt x="3026569" y="4520780"/>
                </a:cubicBezTo>
                <a:cubicBezTo>
                  <a:pt x="2979577" y="4399850"/>
                  <a:pt x="2933143" y="4278562"/>
                  <a:pt x="2889061" y="4157302"/>
                </a:cubicBezTo>
                <a:cubicBezTo>
                  <a:pt x="2854271" y="4061517"/>
                  <a:pt x="2821632" y="3966669"/>
                  <a:pt x="2800959" y="3871054"/>
                </a:cubicBezTo>
                <a:close/>
                <a:moveTo>
                  <a:pt x="2809929" y="3701307"/>
                </a:moveTo>
                <a:cubicBezTo>
                  <a:pt x="2809867" y="3703640"/>
                  <a:pt x="2809253" y="3706334"/>
                  <a:pt x="2809197" y="3708672"/>
                </a:cubicBezTo>
                <a:cubicBezTo>
                  <a:pt x="2816609" y="3854149"/>
                  <a:pt x="2864235" y="3999199"/>
                  <a:pt x="2918306" y="4147031"/>
                </a:cubicBezTo>
                <a:cubicBezTo>
                  <a:pt x="2966436" y="4279493"/>
                  <a:pt x="3017273" y="4412529"/>
                  <a:pt x="3068858" y="4544310"/>
                </a:cubicBezTo>
                <a:cubicBezTo>
                  <a:pt x="3069715" y="4408107"/>
                  <a:pt x="3008952" y="4266858"/>
                  <a:pt x="2968879" y="4144570"/>
                </a:cubicBezTo>
                <a:cubicBezTo>
                  <a:pt x="2919376" y="3995354"/>
                  <a:pt x="2865655" y="3848072"/>
                  <a:pt x="2809929" y="3701307"/>
                </a:cubicBezTo>
                <a:close/>
                <a:moveTo>
                  <a:pt x="1867196" y="3456584"/>
                </a:moveTo>
                <a:cubicBezTo>
                  <a:pt x="1939275" y="3608228"/>
                  <a:pt x="2036188" y="3758542"/>
                  <a:pt x="2183970" y="3826505"/>
                </a:cubicBezTo>
                <a:cubicBezTo>
                  <a:pt x="2092208" y="3686686"/>
                  <a:pt x="1989300" y="3564734"/>
                  <a:pt x="1867196" y="3456584"/>
                </a:cubicBezTo>
                <a:close/>
                <a:moveTo>
                  <a:pt x="2322880" y="3078533"/>
                </a:moveTo>
                <a:cubicBezTo>
                  <a:pt x="2314902" y="3134217"/>
                  <a:pt x="2306026" y="3189710"/>
                  <a:pt x="2295695" y="3245370"/>
                </a:cubicBezTo>
                <a:cubicBezTo>
                  <a:pt x="2262659" y="3421320"/>
                  <a:pt x="2225570" y="3586065"/>
                  <a:pt x="2268858" y="3758413"/>
                </a:cubicBezTo>
                <a:cubicBezTo>
                  <a:pt x="2273785" y="3680922"/>
                  <a:pt x="2284872" y="3603320"/>
                  <a:pt x="2295899" y="3528057"/>
                </a:cubicBezTo>
                <a:cubicBezTo>
                  <a:pt x="2310584" y="3430521"/>
                  <a:pt x="2325878" y="3330298"/>
                  <a:pt x="2326306" y="3231157"/>
                </a:cubicBezTo>
                <a:cubicBezTo>
                  <a:pt x="2326349" y="3202011"/>
                  <a:pt x="2325135" y="3172131"/>
                  <a:pt x="2324274" y="3142788"/>
                </a:cubicBezTo>
                <a:cubicBezTo>
                  <a:pt x="2323575" y="3121009"/>
                  <a:pt x="2323232" y="3099770"/>
                  <a:pt x="2322880" y="3078533"/>
                </a:cubicBezTo>
                <a:close/>
                <a:moveTo>
                  <a:pt x="912797" y="2896659"/>
                </a:moveTo>
                <a:cubicBezTo>
                  <a:pt x="987675" y="3038078"/>
                  <a:pt x="1077553" y="3173735"/>
                  <a:pt x="1167201" y="3304169"/>
                </a:cubicBezTo>
                <a:cubicBezTo>
                  <a:pt x="1258595" y="3437326"/>
                  <a:pt x="1353896" y="3600936"/>
                  <a:pt x="1503848" y="3675946"/>
                </a:cubicBezTo>
                <a:cubicBezTo>
                  <a:pt x="1443175" y="3621244"/>
                  <a:pt x="1397337" y="3553231"/>
                  <a:pt x="1353091" y="3486482"/>
                </a:cubicBezTo>
                <a:cubicBezTo>
                  <a:pt x="1348731" y="3480073"/>
                  <a:pt x="1344372" y="3473665"/>
                  <a:pt x="1340012" y="3467256"/>
                </a:cubicBezTo>
                <a:cubicBezTo>
                  <a:pt x="1259674" y="3347730"/>
                  <a:pt x="1172762" y="3230102"/>
                  <a:pt x="1089196" y="3116474"/>
                </a:cubicBezTo>
                <a:cubicBezTo>
                  <a:pt x="1048102" y="3060746"/>
                  <a:pt x="1005067" y="3003195"/>
                  <a:pt x="959418" y="2948853"/>
                </a:cubicBezTo>
                <a:cubicBezTo>
                  <a:pt x="944128" y="2931040"/>
                  <a:pt x="928639" y="2914119"/>
                  <a:pt x="912797" y="2896659"/>
                </a:cubicBezTo>
                <a:close/>
                <a:moveTo>
                  <a:pt x="2363420" y="2871730"/>
                </a:moveTo>
                <a:lnTo>
                  <a:pt x="2360107" y="2915231"/>
                </a:lnTo>
                <a:cubicBezTo>
                  <a:pt x="2356940" y="2960178"/>
                  <a:pt x="2353568" y="3006017"/>
                  <a:pt x="2353099" y="3051540"/>
                </a:cubicBezTo>
                <a:cubicBezTo>
                  <a:pt x="2352858" y="3081589"/>
                  <a:pt x="2354064" y="3111470"/>
                  <a:pt x="2354925" y="3140814"/>
                </a:cubicBezTo>
                <a:cubicBezTo>
                  <a:pt x="2356138" y="3170696"/>
                  <a:pt x="2357347" y="3200579"/>
                  <a:pt x="2357104" y="3230628"/>
                </a:cubicBezTo>
                <a:cubicBezTo>
                  <a:pt x="2356269" y="3331557"/>
                  <a:pt x="2341112" y="3433224"/>
                  <a:pt x="2326221" y="3531652"/>
                </a:cubicBezTo>
                <a:cubicBezTo>
                  <a:pt x="2315466" y="3603683"/>
                  <a:pt x="2304846" y="3677150"/>
                  <a:pt x="2299836" y="3750864"/>
                </a:cubicBezTo>
                <a:cubicBezTo>
                  <a:pt x="2315186" y="3724954"/>
                  <a:pt x="2331840" y="3697443"/>
                  <a:pt x="2346877" y="3662531"/>
                </a:cubicBezTo>
                <a:cubicBezTo>
                  <a:pt x="2459154" y="3406015"/>
                  <a:pt x="2424454" y="3133900"/>
                  <a:pt x="2363420" y="2871730"/>
                </a:cubicBezTo>
                <a:close/>
                <a:moveTo>
                  <a:pt x="912921" y="2850596"/>
                </a:moveTo>
                <a:cubicBezTo>
                  <a:pt x="936881" y="2875897"/>
                  <a:pt x="961194" y="2901731"/>
                  <a:pt x="983846" y="2928627"/>
                </a:cubicBezTo>
                <a:cubicBezTo>
                  <a:pt x="1029846" y="2983517"/>
                  <a:pt x="1073228" y="3041610"/>
                  <a:pt x="1114669" y="3097880"/>
                </a:cubicBezTo>
                <a:cubicBezTo>
                  <a:pt x="1199144" y="3211700"/>
                  <a:pt x="1286398" y="3329876"/>
                  <a:pt x="1366183" y="3449753"/>
                </a:cubicBezTo>
                <a:cubicBezTo>
                  <a:pt x="1370543" y="3456162"/>
                  <a:pt x="1374903" y="3462572"/>
                  <a:pt x="1379263" y="3468981"/>
                </a:cubicBezTo>
                <a:cubicBezTo>
                  <a:pt x="1414114" y="3521040"/>
                  <a:pt x="1450010" y="3574725"/>
                  <a:pt x="1492446" y="3620389"/>
                </a:cubicBezTo>
                <a:cubicBezTo>
                  <a:pt x="1379640" y="3316219"/>
                  <a:pt x="1197433" y="3014288"/>
                  <a:pt x="912921" y="2850596"/>
                </a:cubicBezTo>
                <a:close/>
                <a:moveTo>
                  <a:pt x="2386551" y="2642862"/>
                </a:moveTo>
                <a:cubicBezTo>
                  <a:pt x="2394776" y="2644690"/>
                  <a:pt x="2401148" y="2649859"/>
                  <a:pt x="2403741" y="2659697"/>
                </a:cubicBezTo>
                <a:cubicBezTo>
                  <a:pt x="2468949" y="2907705"/>
                  <a:pt x="2536818" y="3164740"/>
                  <a:pt x="2499078" y="3423399"/>
                </a:cubicBezTo>
                <a:cubicBezTo>
                  <a:pt x="2484124" y="3524170"/>
                  <a:pt x="2447241" y="3605244"/>
                  <a:pt x="2413232" y="3700562"/>
                </a:cubicBezTo>
                <a:cubicBezTo>
                  <a:pt x="2350039" y="3880472"/>
                  <a:pt x="2357716" y="4002022"/>
                  <a:pt x="2428424" y="4178295"/>
                </a:cubicBezTo>
                <a:cubicBezTo>
                  <a:pt x="2600434" y="4289020"/>
                  <a:pt x="2768104" y="4406341"/>
                  <a:pt x="2927779" y="4531843"/>
                </a:cubicBezTo>
                <a:cubicBezTo>
                  <a:pt x="2760215" y="4223610"/>
                  <a:pt x="2637267" y="3926696"/>
                  <a:pt x="2758380" y="3561061"/>
                </a:cubicBezTo>
                <a:cubicBezTo>
                  <a:pt x="2765639" y="3539559"/>
                  <a:pt x="2835782" y="3509255"/>
                  <a:pt x="2846610" y="3538353"/>
                </a:cubicBezTo>
                <a:cubicBezTo>
                  <a:pt x="2941134" y="3779872"/>
                  <a:pt x="3029996" y="4023472"/>
                  <a:pt x="3106063" y="4271430"/>
                </a:cubicBezTo>
                <a:cubicBezTo>
                  <a:pt x="3150638" y="4415363"/>
                  <a:pt x="3185704" y="4549296"/>
                  <a:pt x="3116136" y="4688819"/>
                </a:cubicBezTo>
                <a:cubicBezTo>
                  <a:pt x="3218309" y="4776757"/>
                  <a:pt x="3317100" y="4869157"/>
                  <a:pt x="3412872" y="4966558"/>
                </a:cubicBezTo>
                <a:cubicBezTo>
                  <a:pt x="3381456" y="4499967"/>
                  <a:pt x="3566630" y="4066538"/>
                  <a:pt x="3763612" y="3645474"/>
                </a:cubicBezTo>
                <a:cubicBezTo>
                  <a:pt x="3774538" y="3622394"/>
                  <a:pt x="3852109" y="3598841"/>
                  <a:pt x="3850165" y="3638405"/>
                </a:cubicBezTo>
                <a:cubicBezTo>
                  <a:pt x="3828358" y="4125233"/>
                  <a:pt x="3904636" y="4676562"/>
                  <a:pt x="3515311" y="5051260"/>
                </a:cubicBezTo>
                <a:cubicBezTo>
                  <a:pt x="3511789" y="5054277"/>
                  <a:pt x="3506819" y="5057456"/>
                  <a:pt x="3501147" y="5059552"/>
                </a:cubicBezTo>
                <a:cubicBezTo>
                  <a:pt x="3601520" y="5167803"/>
                  <a:pt x="3698516" y="5280511"/>
                  <a:pt x="3790420" y="5401078"/>
                </a:cubicBezTo>
                <a:cubicBezTo>
                  <a:pt x="3946901" y="5606795"/>
                  <a:pt x="4090825" y="5822089"/>
                  <a:pt x="4221141" y="6045312"/>
                </a:cubicBezTo>
                <a:cubicBezTo>
                  <a:pt x="4260726" y="5923422"/>
                  <a:pt x="4276533" y="5789920"/>
                  <a:pt x="4326825" y="5681109"/>
                </a:cubicBezTo>
                <a:cubicBezTo>
                  <a:pt x="4326185" y="5677682"/>
                  <a:pt x="4325759" y="5673360"/>
                  <a:pt x="4325127" y="5669934"/>
                </a:cubicBezTo>
                <a:cubicBezTo>
                  <a:pt x="4319106" y="5671483"/>
                  <a:pt x="4312744" y="5672486"/>
                  <a:pt x="4309144" y="5671723"/>
                </a:cubicBezTo>
                <a:cubicBezTo>
                  <a:pt x="3975286" y="5608574"/>
                  <a:pt x="3989836" y="4983823"/>
                  <a:pt x="3974946" y="4736592"/>
                </a:cubicBezTo>
                <a:cubicBezTo>
                  <a:pt x="3973555" y="4713728"/>
                  <a:pt x="4046476" y="4687776"/>
                  <a:pt x="4060171" y="4704317"/>
                </a:cubicBezTo>
                <a:cubicBezTo>
                  <a:pt x="4248204" y="4928943"/>
                  <a:pt x="4331788" y="5187422"/>
                  <a:pt x="4383942" y="5463703"/>
                </a:cubicBezTo>
                <a:cubicBezTo>
                  <a:pt x="4445404" y="5353500"/>
                  <a:pt x="4548377" y="5250086"/>
                  <a:pt x="4654905" y="5156948"/>
                </a:cubicBezTo>
                <a:lnTo>
                  <a:pt x="4724400" y="5098975"/>
                </a:lnTo>
                <a:lnTo>
                  <a:pt x="4724400" y="5160063"/>
                </a:lnTo>
                <a:lnTo>
                  <a:pt x="4687505" y="5191181"/>
                </a:lnTo>
                <a:cubicBezTo>
                  <a:pt x="4588452" y="5282318"/>
                  <a:pt x="4497898" y="5385071"/>
                  <a:pt x="4451303" y="5491132"/>
                </a:cubicBezTo>
                <a:cubicBezTo>
                  <a:pt x="4493091" y="5426848"/>
                  <a:pt x="4544370" y="5370101"/>
                  <a:pt x="4599954" y="5317498"/>
                </a:cubicBezTo>
                <a:lnTo>
                  <a:pt x="4724400" y="5211392"/>
                </a:lnTo>
                <a:lnTo>
                  <a:pt x="4724400" y="5251559"/>
                </a:lnTo>
                <a:lnTo>
                  <a:pt x="4619898" y="5340764"/>
                </a:lnTo>
                <a:cubicBezTo>
                  <a:pt x="4564729" y="5393102"/>
                  <a:pt x="4514142" y="5449408"/>
                  <a:pt x="4473735" y="5512809"/>
                </a:cubicBezTo>
                <a:cubicBezTo>
                  <a:pt x="4457482" y="5538523"/>
                  <a:pt x="4443385" y="5565169"/>
                  <a:pt x="4430539" y="5592553"/>
                </a:cubicBezTo>
                <a:cubicBezTo>
                  <a:pt x="4478314" y="5558922"/>
                  <a:pt x="4525254" y="5522778"/>
                  <a:pt x="4569759" y="5482816"/>
                </a:cubicBezTo>
                <a:lnTo>
                  <a:pt x="4724400" y="5330891"/>
                </a:lnTo>
                <a:lnTo>
                  <a:pt x="4724400" y="5402912"/>
                </a:lnTo>
                <a:lnTo>
                  <a:pt x="4586888" y="5533939"/>
                </a:lnTo>
                <a:cubicBezTo>
                  <a:pt x="4539970" y="5576210"/>
                  <a:pt x="4452025" y="5622495"/>
                  <a:pt x="4413377" y="5674040"/>
                </a:cubicBezTo>
                <a:cubicBezTo>
                  <a:pt x="4412828" y="5674391"/>
                  <a:pt x="4412623" y="5675288"/>
                  <a:pt x="4412066" y="5675644"/>
                </a:cubicBezTo>
                <a:cubicBezTo>
                  <a:pt x="4409999" y="5678494"/>
                  <a:pt x="4407586" y="5680803"/>
                  <a:pt x="4406074" y="5683306"/>
                </a:cubicBezTo>
                <a:cubicBezTo>
                  <a:pt x="4338963" y="5791374"/>
                  <a:pt x="4334247" y="5992131"/>
                  <a:pt x="4271008" y="6118417"/>
                </a:cubicBezTo>
                <a:cubicBezTo>
                  <a:pt x="4270042" y="6120562"/>
                  <a:pt x="4267634" y="6122876"/>
                  <a:pt x="4265220" y="6125184"/>
                </a:cubicBezTo>
                <a:cubicBezTo>
                  <a:pt x="4388620" y="6344593"/>
                  <a:pt x="4497559" y="6571523"/>
                  <a:pt x="4590463" y="6805045"/>
                </a:cubicBezTo>
                <a:lnTo>
                  <a:pt x="4610122" y="6857999"/>
                </a:lnTo>
                <a:lnTo>
                  <a:pt x="4513231" y="6857999"/>
                </a:lnTo>
                <a:lnTo>
                  <a:pt x="4374770" y="6532596"/>
                </a:lnTo>
                <a:lnTo>
                  <a:pt x="4339518" y="6461642"/>
                </a:lnTo>
                <a:cubicBezTo>
                  <a:pt x="4208274" y="6190726"/>
                  <a:pt x="4055763" y="5930353"/>
                  <a:pt x="3884810" y="5682534"/>
                </a:cubicBezTo>
                <a:cubicBezTo>
                  <a:pt x="3881554" y="5682314"/>
                  <a:pt x="3878648" y="5682642"/>
                  <a:pt x="3876498" y="5681717"/>
                </a:cubicBezTo>
                <a:cubicBezTo>
                  <a:pt x="3679284" y="5607050"/>
                  <a:pt x="3473354" y="5574737"/>
                  <a:pt x="3263209" y="5585749"/>
                </a:cubicBezTo>
                <a:cubicBezTo>
                  <a:pt x="3258445" y="5588034"/>
                  <a:pt x="3252566" y="5591021"/>
                  <a:pt x="3245450" y="5593271"/>
                </a:cubicBezTo>
                <a:cubicBezTo>
                  <a:pt x="2832970" y="5732161"/>
                  <a:pt x="2378174" y="5640588"/>
                  <a:pt x="1952592" y="5692050"/>
                </a:cubicBezTo>
                <a:cubicBezTo>
                  <a:pt x="1937512" y="5694029"/>
                  <a:pt x="1912708" y="5686903"/>
                  <a:pt x="1936466" y="5671708"/>
                </a:cubicBezTo>
                <a:cubicBezTo>
                  <a:pt x="2343705" y="5415077"/>
                  <a:pt x="2802129" y="5333413"/>
                  <a:pt x="3244709" y="5538562"/>
                </a:cubicBezTo>
                <a:cubicBezTo>
                  <a:pt x="3441959" y="5522006"/>
                  <a:pt x="3636288" y="5541041"/>
                  <a:pt x="3823886" y="5595804"/>
                </a:cubicBezTo>
                <a:cubicBezTo>
                  <a:pt x="3786337" y="5543176"/>
                  <a:pt x="3748232" y="5490905"/>
                  <a:pt x="3709024" y="5439340"/>
                </a:cubicBezTo>
                <a:cubicBezTo>
                  <a:pt x="3551844" y="5232532"/>
                  <a:pt x="3380544" y="5046247"/>
                  <a:pt x="3198362" y="4874588"/>
                </a:cubicBezTo>
                <a:cubicBezTo>
                  <a:pt x="3191800" y="4876493"/>
                  <a:pt x="3185778" y="4878043"/>
                  <a:pt x="3179417" y="4879047"/>
                </a:cubicBezTo>
                <a:cubicBezTo>
                  <a:pt x="3002241" y="4937947"/>
                  <a:pt x="2827252" y="4989315"/>
                  <a:pt x="2639496" y="4989072"/>
                </a:cubicBezTo>
                <a:cubicBezTo>
                  <a:pt x="2416792" y="4988955"/>
                  <a:pt x="2191177" y="4947776"/>
                  <a:pt x="1972353" y="4909921"/>
                </a:cubicBezTo>
                <a:cubicBezTo>
                  <a:pt x="1940984" y="4904693"/>
                  <a:pt x="1996456" y="4874580"/>
                  <a:pt x="2002679" y="4872131"/>
                </a:cubicBezTo>
                <a:cubicBezTo>
                  <a:pt x="2309478" y="4772480"/>
                  <a:pt x="2760385" y="4680296"/>
                  <a:pt x="3097424" y="4781269"/>
                </a:cubicBezTo>
                <a:cubicBezTo>
                  <a:pt x="2895349" y="4601638"/>
                  <a:pt x="2680528" y="4438593"/>
                  <a:pt x="2454890" y="4287833"/>
                </a:cubicBezTo>
                <a:cubicBezTo>
                  <a:pt x="2454338" y="4288186"/>
                  <a:pt x="2453432" y="4287993"/>
                  <a:pt x="2452881" y="4288346"/>
                </a:cubicBezTo>
                <a:cubicBezTo>
                  <a:pt x="2451433" y="4288508"/>
                  <a:pt x="2449426" y="4289026"/>
                  <a:pt x="2448527" y="4288836"/>
                </a:cubicBezTo>
                <a:cubicBezTo>
                  <a:pt x="2435306" y="4288860"/>
                  <a:pt x="2328295" y="4364971"/>
                  <a:pt x="2323525" y="4367248"/>
                </a:cubicBezTo>
                <a:cubicBezTo>
                  <a:pt x="2239575" y="4406384"/>
                  <a:pt x="2150175" y="4432133"/>
                  <a:pt x="2060764" y="4451767"/>
                </a:cubicBezTo>
                <a:cubicBezTo>
                  <a:pt x="1760632" y="4518029"/>
                  <a:pt x="1460022" y="4526349"/>
                  <a:pt x="1162250" y="4613329"/>
                </a:cubicBezTo>
                <a:cubicBezTo>
                  <a:pt x="1141991" y="4619390"/>
                  <a:pt x="1086625" y="4618011"/>
                  <a:pt x="1132639" y="4596243"/>
                </a:cubicBezTo>
                <a:cubicBezTo>
                  <a:pt x="1461250" y="4438196"/>
                  <a:pt x="1900100" y="4136057"/>
                  <a:pt x="2293970" y="4182283"/>
                </a:cubicBezTo>
                <a:cubicBezTo>
                  <a:pt x="2166077" y="4101602"/>
                  <a:pt x="2034669" y="4023929"/>
                  <a:pt x="1900637" y="3949470"/>
                </a:cubicBezTo>
                <a:cubicBezTo>
                  <a:pt x="1896077" y="3950852"/>
                  <a:pt x="1891168" y="3951697"/>
                  <a:pt x="1887014" y="3951288"/>
                </a:cubicBezTo>
                <a:cubicBezTo>
                  <a:pt x="1578066" y="4112095"/>
                  <a:pt x="1243908" y="4184792"/>
                  <a:pt x="896751" y="4159267"/>
                </a:cubicBezTo>
                <a:cubicBezTo>
                  <a:pt x="855005" y="4156073"/>
                  <a:pt x="905428" y="4125362"/>
                  <a:pt x="918967" y="4119760"/>
                </a:cubicBezTo>
                <a:cubicBezTo>
                  <a:pt x="1194342" y="4017222"/>
                  <a:pt x="1471034" y="3857115"/>
                  <a:pt x="1764113" y="3873539"/>
                </a:cubicBezTo>
                <a:cubicBezTo>
                  <a:pt x="1695196" y="3836374"/>
                  <a:pt x="1625724" y="3799562"/>
                  <a:pt x="1555701" y="3763109"/>
                </a:cubicBezTo>
                <a:cubicBezTo>
                  <a:pt x="1550645" y="3762512"/>
                  <a:pt x="1546699" y="3761207"/>
                  <a:pt x="1542956" y="3758998"/>
                </a:cubicBezTo>
                <a:cubicBezTo>
                  <a:pt x="1350426" y="3719652"/>
                  <a:pt x="1247288" y="3571783"/>
                  <a:pt x="1136724" y="3417171"/>
                </a:cubicBezTo>
                <a:cubicBezTo>
                  <a:pt x="993337" y="3216099"/>
                  <a:pt x="846020" y="2999153"/>
                  <a:pt x="750977" y="2770227"/>
                </a:cubicBezTo>
                <a:cubicBezTo>
                  <a:pt x="747611" y="2762227"/>
                  <a:pt x="749771" y="2755481"/>
                  <a:pt x="755174" y="2749954"/>
                </a:cubicBezTo>
                <a:cubicBezTo>
                  <a:pt x="771390" y="2733370"/>
                  <a:pt x="816824" y="2727735"/>
                  <a:pt x="830023" y="2731935"/>
                </a:cubicBezTo>
                <a:cubicBezTo>
                  <a:pt x="1258787" y="2883841"/>
                  <a:pt x="1497280" y="3311498"/>
                  <a:pt x="1623018" y="3716225"/>
                </a:cubicBezTo>
                <a:cubicBezTo>
                  <a:pt x="1853470" y="3835548"/>
                  <a:pt x="2078531" y="3959850"/>
                  <a:pt x="2294841" y="4093587"/>
                </a:cubicBezTo>
                <a:cubicBezTo>
                  <a:pt x="2272291" y="4035197"/>
                  <a:pt x="2253055" y="3974696"/>
                  <a:pt x="2250226" y="3916719"/>
                </a:cubicBezTo>
                <a:cubicBezTo>
                  <a:pt x="2248779" y="3916883"/>
                  <a:pt x="2246771" y="3917401"/>
                  <a:pt x="2245523" y="3916663"/>
                </a:cubicBezTo>
                <a:cubicBezTo>
                  <a:pt x="1951808" y="3876118"/>
                  <a:pt x="1808968" y="3571232"/>
                  <a:pt x="1707994" y="3326950"/>
                </a:cubicBezTo>
                <a:cubicBezTo>
                  <a:pt x="1694877" y="3295477"/>
                  <a:pt x="1766980" y="3273123"/>
                  <a:pt x="1786341" y="3287566"/>
                </a:cubicBezTo>
                <a:cubicBezTo>
                  <a:pt x="1929395" y="3390749"/>
                  <a:pt x="2051663" y="3506453"/>
                  <a:pt x="2158071" y="3639960"/>
                </a:cubicBezTo>
                <a:cubicBezTo>
                  <a:pt x="2154892" y="3540061"/>
                  <a:pt x="2170197" y="3439839"/>
                  <a:pt x="2189281" y="3333361"/>
                </a:cubicBezTo>
                <a:cubicBezTo>
                  <a:pt x="2229372" y="3116116"/>
                  <a:pt x="2246120" y="2891570"/>
                  <a:pt x="2314466" y="2680771"/>
                </a:cubicBezTo>
                <a:cubicBezTo>
                  <a:pt x="2320529" y="2661952"/>
                  <a:pt x="2361878" y="2637374"/>
                  <a:pt x="2386551" y="2642862"/>
                </a:cubicBezTo>
                <a:close/>
                <a:moveTo>
                  <a:pt x="3646699" y="2390555"/>
                </a:moveTo>
                <a:lnTo>
                  <a:pt x="3645773" y="2392739"/>
                </a:lnTo>
                <a:lnTo>
                  <a:pt x="3649597" y="2394358"/>
                </a:lnTo>
                <a:cubicBezTo>
                  <a:pt x="3648733" y="2393349"/>
                  <a:pt x="3647874" y="2392343"/>
                  <a:pt x="3646699" y="2390555"/>
                </a:cubicBezTo>
                <a:close/>
                <a:moveTo>
                  <a:pt x="3038676" y="2118977"/>
                </a:moveTo>
                <a:cubicBezTo>
                  <a:pt x="3042950" y="2257918"/>
                  <a:pt x="3002907" y="2393544"/>
                  <a:pt x="2963942" y="2525128"/>
                </a:cubicBezTo>
                <a:cubicBezTo>
                  <a:pt x="2949902" y="2571972"/>
                  <a:pt x="2935948" y="2620144"/>
                  <a:pt x="2923775" y="2667145"/>
                </a:cubicBezTo>
                <a:cubicBezTo>
                  <a:pt x="2909690" y="2721696"/>
                  <a:pt x="2898881" y="2777642"/>
                  <a:pt x="2887447" y="2832031"/>
                </a:cubicBezTo>
                <a:lnTo>
                  <a:pt x="2868480" y="2927011"/>
                </a:lnTo>
                <a:cubicBezTo>
                  <a:pt x="2882036" y="2893472"/>
                  <a:pt x="2900043" y="2846374"/>
                  <a:pt x="2921794" y="2782834"/>
                </a:cubicBezTo>
                <a:cubicBezTo>
                  <a:pt x="2980827" y="2611467"/>
                  <a:pt x="3079367" y="2325483"/>
                  <a:pt x="3038676" y="2118977"/>
                </a:cubicBezTo>
                <a:close/>
                <a:moveTo>
                  <a:pt x="4070579" y="2090376"/>
                </a:moveTo>
                <a:cubicBezTo>
                  <a:pt x="4084637" y="2136248"/>
                  <a:pt x="4098150" y="2181883"/>
                  <a:pt x="4109879" y="2228695"/>
                </a:cubicBezTo>
                <a:lnTo>
                  <a:pt x="4119154" y="2266098"/>
                </a:lnTo>
                <a:cubicBezTo>
                  <a:pt x="4126056" y="2295423"/>
                  <a:pt x="4133187" y="2324193"/>
                  <a:pt x="4141411" y="2353427"/>
                </a:cubicBezTo>
                <a:cubicBezTo>
                  <a:pt x="4176749" y="2475257"/>
                  <a:pt x="4236423" y="2591295"/>
                  <a:pt x="4293979" y="2703223"/>
                </a:cubicBezTo>
                <a:cubicBezTo>
                  <a:pt x="4334570" y="2782214"/>
                  <a:pt x="4376344" y="2862994"/>
                  <a:pt x="4410111" y="2947465"/>
                </a:cubicBezTo>
                <a:cubicBezTo>
                  <a:pt x="4347417" y="2640863"/>
                  <a:pt x="4257356" y="2342636"/>
                  <a:pt x="4070579" y="2090376"/>
                </a:cubicBezTo>
                <a:close/>
                <a:moveTo>
                  <a:pt x="4020821" y="2034549"/>
                </a:moveTo>
                <a:cubicBezTo>
                  <a:pt x="3991634" y="2371132"/>
                  <a:pt x="4184325" y="2658088"/>
                  <a:pt x="4372756" y="2932293"/>
                </a:cubicBezTo>
                <a:cubicBezTo>
                  <a:pt x="4341528" y="2858555"/>
                  <a:pt x="4305088" y="2786473"/>
                  <a:pt x="4268731" y="2715710"/>
                </a:cubicBezTo>
                <a:cubicBezTo>
                  <a:pt x="4210547" y="2602235"/>
                  <a:pt x="4150011" y="2485181"/>
                  <a:pt x="4113960" y="2360474"/>
                </a:cubicBezTo>
                <a:cubicBezTo>
                  <a:pt x="4105734" y="2331239"/>
                  <a:pt x="4098289" y="2301693"/>
                  <a:pt x="4090842" y="2272139"/>
                </a:cubicBezTo>
                <a:lnTo>
                  <a:pt x="4081569" y="2234734"/>
                </a:lnTo>
                <a:cubicBezTo>
                  <a:pt x="4064530" y="2167007"/>
                  <a:pt x="4043843" y="2100302"/>
                  <a:pt x="4020821" y="2034549"/>
                </a:cubicBezTo>
                <a:close/>
                <a:moveTo>
                  <a:pt x="3001316" y="2032338"/>
                </a:moveTo>
                <a:cubicBezTo>
                  <a:pt x="2982933" y="2081859"/>
                  <a:pt x="2966493" y="2132840"/>
                  <a:pt x="2953880" y="2185446"/>
                </a:cubicBezTo>
                <a:cubicBezTo>
                  <a:pt x="2921068" y="2317695"/>
                  <a:pt x="2906505" y="2457032"/>
                  <a:pt x="2883664" y="2591574"/>
                </a:cubicBezTo>
                <a:cubicBezTo>
                  <a:pt x="2864755" y="2700098"/>
                  <a:pt x="2813661" y="2959166"/>
                  <a:pt x="2826885" y="2991809"/>
                </a:cubicBezTo>
                <a:lnTo>
                  <a:pt x="2860250" y="2826310"/>
                </a:lnTo>
                <a:cubicBezTo>
                  <a:pt x="2871141" y="2771690"/>
                  <a:pt x="2882731" y="2715434"/>
                  <a:pt x="2896499" y="2660098"/>
                </a:cubicBezTo>
                <a:cubicBezTo>
                  <a:pt x="2908585" y="2611783"/>
                  <a:pt x="2923082" y="2563843"/>
                  <a:pt x="2937125" y="2516991"/>
                </a:cubicBezTo>
                <a:cubicBezTo>
                  <a:pt x="2975863" y="2385961"/>
                  <a:pt x="3015900" y="2250332"/>
                  <a:pt x="3010471" y="2114122"/>
                </a:cubicBezTo>
                <a:cubicBezTo>
                  <a:pt x="3009267" y="2086568"/>
                  <a:pt x="3005955" y="2059413"/>
                  <a:pt x="3001316" y="2032338"/>
                </a:cubicBezTo>
                <a:close/>
                <a:moveTo>
                  <a:pt x="3105532" y="1991479"/>
                </a:moveTo>
                <a:cubicBezTo>
                  <a:pt x="3254427" y="2144650"/>
                  <a:pt x="3409943" y="2280670"/>
                  <a:pt x="3599280" y="2371770"/>
                </a:cubicBezTo>
                <a:cubicBezTo>
                  <a:pt x="3463064" y="2234271"/>
                  <a:pt x="3300266" y="2088089"/>
                  <a:pt x="3105532" y="1991479"/>
                </a:cubicBezTo>
                <a:close/>
                <a:moveTo>
                  <a:pt x="3111169" y="1962963"/>
                </a:moveTo>
                <a:cubicBezTo>
                  <a:pt x="3306049" y="2057701"/>
                  <a:pt x="3468685" y="2201237"/>
                  <a:pt x="3606223" y="2338658"/>
                </a:cubicBezTo>
                <a:cubicBezTo>
                  <a:pt x="3470641" y="2169232"/>
                  <a:pt x="3285027" y="1968969"/>
                  <a:pt x="3111169" y="1962963"/>
                </a:cubicBezTo>
                <a:close/>
                <a:moveTo>
                  <a:pt x="2050698" y="1338235"/>
                </a:moveTo>
                <a:cubicBezTo>
                  <a:pt x="2064377" y="1651120"/>
                  <a:pt x="2209927" y="1999242"/>
                  <a:pt x="2370409" y="2272553"/>
                </a:cubicBezTo>
                <a:cubicBezTo>
                  <a:pt x="2357712" y="2235634"/>
                  <a:pt x="2347580" y="2197225"/>
                  <a:pt x="2338306" y="2159819"/>
                </a:cubicBezTo>
                <a:lnTo>
                  <a:pt x="2334023" y="2142555"/>
                </a:lnTo>
                <a:cubicBezTo>
                  <a:pt x="2289026" y="1964482"/>
                  <a:pt x="2230790" y="1787247"/>
                  <a:pt x="2161071" y="1617375"/>
                </a:cubicBezTo>
                <a:cubicBezTo>
                  <a:pt x="2150764" y="1593060"/>
                  <a:pt x="2141003" y="1568967"/>
                  <a:pt x="2130699" y="1544643"/>
                </a:cubicBezTo>
                <a:cubicBezTo>
                  <a:pt x="2102533" y="1477354"/>
                  <a:pt x="2073739" y="1408510"/>
                  <a:pt x="2050698" y="1338235"/>
                </a:cubicBezTo>
                <a:close/>
                <a:moveTo>
                  <a:pt x="2060478" y="1278636"/>
                </a:moveTo>
                <a:cubicBezTo>
                  <a:pt x="2085382" y="1365794"/>
                  <a:pt x="2121337" y="1451189"/>
                  <a:pt x="2156346" y="1534260"/>
                </a:cubicBezTo>
                <a:lnTo>
                  <a:pt x="2187258" y="1607218"/>
                </a:lnTo>
                <a:cubicBezTo>
                  <a:pt x="2256583" y="1774989"/>
                  <a:pt x="2314102" y="1949347"/>
                  <a:pt x="2358704" y="2125320"/>
                </a:cubicBezTo>
                <a:cubicBezTo>
                  <a:pt x="2326696" y="1963695"/>
                  <a:pt x="2286060" y="1804203"/>
                  <a:pt x="2233598" y="1646797"/>
                </a:cubicBezTo>
                <a:cubicBezTo>
                  <a:pt x="2188082" y="1511000"/>
                  <a:pt x="2118450" y="1397178"/>
                  <a:pt x="2060478" y="1278636"/>
                </a:cubicBezTo>
                <a:close/>
                <a:moveTo>
                  <a:pt x="1974152" y="1245311"/>
                </a:moveTo>
                <a:cubicBezTo>
                  <a:pt x="1899849" y="1271794"/>
                  <a:pt x="1845607" y="1329954"/>
                  <a:pt x="1811379" y="1406236"/>
                </a:cubicBezTo>
                <a:cubicBezTo>
                  <a:pt x="1793417" y="1445630"/>
                  <a:pt x="1774985" y="1502850"/>
                  <a:pt x="1767940" y="1546869"/>
                </a:cubicBezTo>
                <a:cubicBezTo>
                  <a:pt x="1756267" y="1618535"/>
                  <a:pt x="1762401" y="1614698"/>
                  <a:pt x="1796474" y="1557016"/>
                </a:cubicBezTo>
                <a:cubicBezTo>
                  <a:pt x="1857987" y="1454296"/>
                  <a:pt x="1917005" y="1349880"/>
                  <a:pt x="1974152" y="1245311"/>
                </a:cubicBezTo>
                <a:close/>
                <a:moveTo>
                  <a:pt x="4681531" y="959050"/>
                </a:moveTo>
                <a:cubicBezTo>
                  <a:pt x="4667665" y="975072"/>
                  <a:pt x="4653801" y="991089"/>
                  <a:pt x="4638064" y="1006960"/>
                </a:cubicBezTo>
                <a:cubicBezTo>
                  <a:pt x="4572574" y="1071943"/>
                  <a:pt x="4498932" y="1125748"/>
                  <a:pt x="4415502" y="1184424"/>
                </a:cubicBezTo>
                <a:cubicBezTo>
                  <a:pt x="4354739" y="1227583"/>
                  <a:pt x="4278681" y="1281016"/>
                  <a:pt x="4197574" y="1317493"/>
                </a:cubicBezTo>
                <a:cubicBezTo>
                  <a:pt x="4173020" y="1328342"/>
                  <a:pt x="4148153" y="1338416"/>
                  <a:pt x="4122737" y="1348256"/>
                </a:cubicBezTo>
                <a:cubicBezTo>
                  <a:pt x="4088783" y="1361567"/>
                  <a:pt x="4056139" y="1374791"/>
                  <a:pt x="4024988" y="1390573"/>
                </a:cubicBezTo>
                <a:cubicBezTo>
                  <a:pt x="4165369" y="1358579"/>
                  <a:pt x="4302892" y="1298342"/>
                  <a:pt x="4421265" y="1220988"/>
                </a:cubicBezTo>
                <a:cubicBezTo>
                  <a:pt x="4516666" y="1158366"/>
                  <a:pt x="4617535" y="1064584"/>
                  <a:pt x="4681531" y="959050"/>
                </a:cubicBezTo>
                <a:close/>
                <a:moveTo>
                  <a:pt x="4722484" y="854709"/>
                </a:moveTo>
                <a:cubicBezTo>
                  <a:pt x="4713724" y="863235"/>
                  <a:pt x="4704652" y="870980"/>
                  <a:pt x="4695347" y="879275"/>
                </a:cubicBezTo>
                <a:cubicBezTo>
                  <a:pt x="4560726" y="998039"/>
                  <a:pt x="4415771" y="1121443"/>
                  <a:pt x="4253878" y="1216434"/>
                </a:cubicBezTo>
                <a:lnTo>
                  <a:pt x="4213112" y="1239730"/>
                </a:lnTo>
                <a:cubicBezTo>
                  <a:pt x="4152620" y="1274640"/>
                  <a:pt x="4090577" y="1310180"/>
                  <a:pt x="4037747" y="1352837"/>
                </a:cubicBezTo>
                <a:cubicBezTo>
                  <a:pt x="4062533" y="1341442"/>
                  <a:pt x="4087944" y="1331600"/>
                  <a:pt x="4113362" y="1321759"/>
                </a:cubicBezTo>
                <a:cubicBezTo>
                  <a:pt x="4137990" y="1312227"/>
                  <a:pt x="4162627" y="1302697"/>
                  <a:pt x="4186634" y="1291618"/>
                </a:cubicBezTo>
                <a:cubicBezTo>
                  <a:pt x="4265418" y="1256083"/>
                  <a:pt x="4339921" y="1203284"/>
                  <a:pt x="4399674" y="1160983"/>
                </a:cubicBezTo>
                <a:cubicBezTo>
                  <a:pt x="4481551" y="1102940"/>
                  <a:pt x="4554724" y="1050225"/>
                  <a:pt x="4618435" y="986418"/>
                </a:cubicBezTo>
                <a:cubicBezTo>
                  <a:pt x="4660678" y="944429"/>
                  <a:pt x="4695591" y="899980"/>
                  <a:pt x="4722484" y="854709"/>
                </a:cubicBezTo>
                <a:close/>
                <a:moveTo>
                  <a:pt x="1456504" y="777000"/>
                </a:moveTo>
                <a:cubicBezTo>
                  <a:pt x="1456064" y="782606"/>
                  <a:pt x="1455073" y="787979"/>
                  <a:pt x="1454399" y="794136"/>
                </a:cubicBezTo>
                <a:cubicBezTo>
                  <a:pt x="1451982" y="810498"/>
                  <a:pt x="1450340" y="826538"/>
                  <a:pt x="1448466" y="843129"/>
                </a:cubicBezTo>
                <a:cubicBezTo>
                  <a:pt x="1443098" y="896870"/>
                  <a:pt x="1442326" y="951907"/>
                  <a:pt x="1442252" y="1005313"/>
                </a:cubicBezTo>
                <a:cubicBezTo>
                  <a:pt x="1440336" y="1206014"/>
                  <a:pt x="1438833" y="1413328"/>
                  <a:pt x="1469382" y="1614896"/>
                </a:cubicBezTo>
                <a:lnTo>
                  <a:pt x="1472106" y="1632791"/>
                </a:lnTo>
                <a:lnTo>
                  <a:pt x="1479091" y="1680170"/>
                </a:lnTo>
                <a:cubicBezTo>
                  <a:pt x="1479741" y="1669501"/>
                  <a:pt x="1479617" y="1659149"/>
                  <a:pt x="1480043" y="1649028"/>
                </a:cubicBezTo>
                <a:cubicBezTo>
                  <a:pt x="1483046" y="1394060"/>
                  <a:pt x="1486555" y="1130296"/>
                  <a:pt x="1464087" y="871628"/>
                </a:cubicBezTo>
                <a:lnTo>
                  <a:pt x="1462204" y="850229"/>
                </a:lnTo>
                <a:cubicBezTo>
                  <a:pt x="1460150" y="826182"/>
                  <a:pt x="1458096" y="802134"/>
                  <a:pt x="1456504" y="777000"/>
                </a:cubicBezTo>
                <a:close/>
                <a:moveTo>
                  <a:pt x="1483619" y="764662"/>
                </a:moveTo>
                <a:cubicBezTo>
                  <a:pt x="1484834" y="792211"/>
                  <a:pt x="1487677" y="820458"/>
                  <a:pt x="1489670" y="847698"/>
                </a:cubicBezTo>
                <a:lnTo>
                  <a:pt x="1491553" y="869097"/>
                </a:lnTo>
                <a:cubicBezTo>
                  <a:pt x="1513754" y="1119277"/>
                  <a:pt x="1511208" y="1373147"/>
                  <a:pt x="1508481" y="1619865"/>
                </a:cubicBezTo>
                <a:cubicBezTo>
                  <a:pt x="1576046" y="1335574"/>
                  <a:pt x="1567527" y="1045475"/>
                  <a:pt x="1483619" y="764662"/>
                </a:cubicBezTo>
                <a:close/>
                <a:moveTo>
                  <a:pt x="1430481" y="630137"/>
                </a:moveTo>
                <a:cubicBezTo>
                  <a:pt x="1267590" y="940376"/>
                  <a:pt x="1333252" y="1302315"/>
                  <a:pt x="1442495" y="1626691"/>
                </a:cubicBezTo>
                <a:lnTo>
                  <a:pt x="1441222" y="1619067"/>
                </a:lnTo>
                <a:cubicBezTo>
                  <a:pt x="1410273" y="1415398"/>
                  <a:pt x="1411692" y="1206762"/>
                  <a:pt x="1414069" y="1004967"/>
                </a:cubicBezTo>
                <a:cubicBezTo>
                  <a:pt x="1414375" y="951016"/>
                  <a:pt x="1414834" y="895204"/>
                  <a:pt x="1420665" y="840369"/>
                </a:cubicBezTo>
                <a:cubicBezTo>
                  <a:pt x="1422537" y="823783"/>
                  <a:pt x="1424411" y="807192"/>
                  <a:pt x="1426829" y="790831"/>
                </a:cubicBezTo>
                <a:cubicBezTo>
                  <a:pt x="1433522" y="737010"/>
                  <a:pt x="1440125" y="681866"/>
                  <a:pt x="1430481" y="630137"/>
                </a:cubicBezTo>
                <a:close/>
                <a:moveTo>
                  <a:pt x="4023796" y="623931"/>
                </a:moveTo>
                <a:cubicBezTo>
                  <a:pt x="3998086" y="637515"/>
                  <a:pt x="3972609" y="650546"/>
                  <a:pt x="3945729" y="662344"/>
                </a:cubicBezTo>
                <a:cubicBezTo>
                  <a:pt x="3801060" y="727282"/>
                  <a:pt x="3645502" y="758642"/>
                  <a:pt x="3498947" y="818916"/>
                </a:cubicBezTo>
                <a:cubicBezTo>
                  <a:pt x="3325974" y="889896"/>
                  <a:pt x="3184420" y="1008307"/>
                  <a:pt x="3031283" y="1111507"/>
                </a:cubicBezTo>
                <a:cubicBezTo>
                  <a:pt x="3091555" y="1098395"/>
                  <a:pt x="3148558" y="1067158"/>
                  <a:pt x="3203692" y="1035777"/>
                </a:cubicBezTo>
                <a:lnTo>
                  <a:pt x="3218294" y="1027151"/>
                </a:lnTo>
                <a:cubicBezTo>
                  <a:pt x="3353948" y="950027"/>
                  <a:pt x="3497672" y="882756"/>
                  <a:pt x="3636737" y="817377"/>
                </a:cubicBezTo>
                <a:cubicBezTo>
                  <a:pt x="3765775" y="757414"/>
                  <a:pt x="3897289" y="694633"/>
                  <a:pt x="4023796" y="623931"/>
                </a:cubicBezTo>
                <a:close/>
                <a:moveTo>
                  <a:pt x="3311704" y="584486"/>
                </a:moveTo>
                <a:cubicBezTo>
                  <a:pt x="3272983" y="648568"/>
                  <a:pt x="3231536" y="711502"/>
                  <a:pt x="3190778" y="772788"/>
                </a:cubicBezTo>
                <a:cubicBezTo>
                  <a:pt x="3126979" y="868744"/>
                  <a:pt x="3062020" y="967431"/>
                  <a:pt x="3007981" y="1070739"/>
                </a:cubicBezTo>
                <a:cubicBezTo>
                  <a:pt x="3110594" y="966751"/>
                  <a:pt x="3204922" y="819977"/>
                  <a:pt x="3267578" y="693281"/>
                </a:cubicBezTo>
                <a:close/>
                <a:moveTo>
                  <a:pt x="2664888" y="518596"/>
                </a:moveTo>
                <a:cubicBezTo>
                  <a:pt x="2580256" y="532980"/>
                  <a:pt x="2495702" y="548687"/>
                  <a:pt x="2411865" y="567273"/>
                </a:cubicBezTo>
                <a:cubicBezTo>
                  <a:pt x="2215416" y="611580"/>
                  <a:pt x="2055895" y="697916"/>
                  <a:pt x="1896643" y="809468"/>
                </a:cubicBezTo>
                <a:cubicBezTo>
                  <a:pt x="1897193" y="809701"/>
                  <a:pt x="1897736" y="809931"/>
                  <a:pt x="1899055" y="809848"/>
                </a:cubicBezTo>
                <a:cubicBezTo>
                  <a:pt x="2091065" y="728900"/>
                  <a:pt x="2275399" y="656935"/>
                  <a:pt x="2446633" y="596159"/>
                </a:cubicBezTo>
                <a:close/>
                <a:moveTo>
                  <a:pt x="2796924" y="501747"/>
                </a:moveTo>
                <a:lnTo>
                  <a:pt x="2455237" y="622979"/>
                </a:lnTo>
                <a:cubicBezTo>
                  <a:pt x="2296206" y="679263"/>
                  <a:pt x="2126634" y="745243"/>
                  <a:pt x="1949308" y="818889"/>
                </a:cubicBezTo>
                <a:cubicBezTo>
                  <a:pt x="1950089" y="818579"/>
                  <a:pt x="1950089" y="818579"/>
                  <a:pt x="1950634" y="818810"/>
                </a:cubicBezTo>
                <a:cubicBezTo>
                  <a:pt x="2249794" y="764555"/>
                  <a:pt x="2535304" y="633058"/>
                  <a:pt x="2796924" y="501747"/>
                </a:cubicBezTo>
                <a:close/>
                <a:moveTo>
                  <a:pt x="3335099" y="488163"/>
                </a:moveTo>
                <a:lnTo>
                  <a:pt x="3151139" y="734118"/>
                </a:lnTo>
                <a:lnTo>
                  <a:pt x="3136980" y="753877"/>
                </a:lnTo>
                <a:cubicBezTo>
                  <a:pt x="3108114" y="793161"/>
                  <a:pt x="3082736" y="828772"/>
                  <a:pt x="3062043" y="867004"/>
                </a:cubicBezTo>
                <a:cubicBezTo>
                  <a:pt x="3033701" y="918746"/>
                  <a:pt x="3011684" y="973805"/>
                  <a:pt x="2994594" y="1035452"/>
                </a:cubicBezTo>
                <a:cubicBezTo>
                  <a:pt x="3046947" y="939156"/>
                  <a:pt x="3107576" y="847655"/>
                  <a:pt x="3167517" y="757788"/>
                </a:cubicBezTo>
                <a:cubicBezTo>
                  <a:pt x="3225200" y="670189"/>
                  <a:pt x="3284135" y="581180"/>
                  <a:pt x="3335099" y="488163"/>
                </a:cubicBezTo>
                <a:close/>
                <a:moveTo>
                  <a:pt x="2891507" y="485136"/>
                </a:moveTo>
                <a:cubicBezTo>
                  <a:pt x="2633092" y="616512"/>
                  <a:pt x="2348081" y="755947"/>
                  <a:pt x="2047508" y="825701"/>
                </a:cubicBezTo>
                <a:cubicBezTo>
                  <a:pt x="2357909" y="831572"/>
                  <a:pt x="2636584" y="667562"/>
                  <a:pt x="2891507" y="485136"/>
                </a:cubicBezTo>
                <a:close/>
                <a:moveTo>
                  <a:pt x="4418489" y="483936"/>
                </a:moveTo>
                <a:cubicBezTo>
                  <a:pt x="4332433" y="547295"/>
                  <a:pt x="4242855" y="605296"/>
                  <a:pt x="4155290" y="661575"/>
                </a:cubicBezTo>
                <a:cubicBezTo>
                  <a:pt x="3969451" y="781189"/>
                  <a:pt x="3777243" y="905190"/>
                  <a:pt x="3571040" y="996875"/>
                </a:cubicBezTo>
                <a:cubicBezTo>
                  <a:pt x="3418056" y="1064725"/>
                  <a:pt x="3258062" y="1114166"/>
                  <a:pt x="3093710" y="1145020"/>
                </a:cubicBezTo>
                <a:cubicBezTo>
                  <a:pt x="3128860" y="1154752"/>
                  <a:pt x="3165333" y="1164394"/>
                  <a:pt x="3207527" y="1163586"/>
                </a:cubicBezTo>
                <a:cubicBezTo>
                  <a:pt x="3359545" y="1160350"/>
                  <a:pt x="3521798" y="1058435"/>
                  <a:pt x="3652751" y="990907"/>
                </a:cubicBezTo>
                <a:cubicBezTo>
                  <a:pt x="3834432" y="897860"/>
                  <a:pt x="4013510" y="797268"/>
                  <a:pt x="4180906" y="680145"/>
                </a:cubicBezTo>
                <a:cubicBezTo>
                  <a:pt x="4224133" y="649515"/>
                  <a:pt x="4353624" y="550475"/>
                  <a:pt x="4418489" y="483936"/>
                </a:cubicBezTo>
                <a:close/>
                <a:moveTo>
                  <a:pt x="3316944" y="465669"/>
                </a:moveTo>
                <a:cubicBezTo>
                  <a:pt x="3194809" y="521478"/>
                  <a:pt x="2954579" y="894258"/>
                  <a:pt x="2958819" y="1062158"/>
                </a:cubicBezTo>
                <a:cubicBezTo>
                  <a:pt x="2971057" y="1011968"/>
                  <a:pt x="2985641" y="965354"/>
                  <a:pt x="3004132" y="921679"/>
                </a:cubicBezTo>
                <a:cubicBezTo>
                  <a:pt x="3014072" y="898200"/>
                  <a:pt x="3025105" y="875187"/>
                  <a:pt x="3037224" y="852631"/>
                </a:cubicBezTo>
                <a:cubicBezTo>
                  <a:pt x="3058615" y="812759"/>
                  <a:pt x="3085004" y="776291"/>
                  <a:pt x="3114637" y="736692"/>
                </a:cubicBezTo>
                <a:lnTo>
                  <a:pt x="3128801" y="716935"/>
                </a:lnTo>
                <a:cubicBezTo>
                  <a:pt x="3193882" y="628604"/>
                  <a:pt x="3252848" y="548625"/>
                  <a:pt x="3316944" y="465669"/>
                </a:cubicBezTo>
                <a:close/>
                <a:moveTo>
                  <a:pt x="4448894" y="422768"/>
                </a:moveTo>
                <a:cubicBezTo>
                  <a:pt x="4372745" y="436884"/>
                  <a:pt x="4303112" y="482734"/>
                  <a:pt x="4235585" y="528178"/>
                </a:cubicBezTo>
                <a:lnTo>
                  <a:pt x="4213155" y="543149"/>
                </a:lnTo>
                <a:cubicBezTo>
                  <a:pt x="4035485" y="661715"/>
                  <a:pt x="3839402" y="753816"/>
                  <a:pt x="3649218" y="842623"/>
                </a:cubicBezTo>
                <a:cubicBezTo>
                  <a:pt x="3510392" y="907459"/>
                  <a:pt x="3367451" y="974411"/>
                  <a:pt x="3232564" y="1051220"/>
                </a:cubicBezTo>
                <a:lnTo>
                  <a:pt x="3217970" y="1059849"/>
                </a:lnTo>
                <a:cubicBezTo>
                  <a:pt x="3184886" y="1078679"/>
                  <a:pt x="3151576" y="1098052"/>
                  <a:pt x="3116688" y="1113543"/>
                </a:cubicBezTo>
                <a:cubicBezTo>
                  <a:pt x="3269055" y="1082118"/>
                  <a:pt x="3417223" y="1034762"/>
                  <a:pt x="3559098" y="971858"/>
                </a:cubicBezTo>
                <a:cubicBezTo>
                  <a:pt x="3763514" y="881353"/>
                  <a:pt x="3954942" y="757667"/>
                  <a:pt x="4140004" y="638368"/>
                </a:cubicBezTo>
                <a:cubicBezTo>
                  <a:pt x="4244649" y="570645"/>
                  <a:pt x="4351849" y="501435"/>
                  <a:pt x="4451852" y="423380"/>
                </a:cubicBezTo>
                <a:cubicBezTo>
                  <a:pt x="4450763" y="422918"/>
                  <a:pt x="4450211" y="422686"/>
                  <a:pt x="4448894" y="422768"/>
                </a:cubicBezTo>
                <a:close/>
                <a:moveTo>
                  <a:pt x="680568" y="416949"/>
                </a:moveTo>
                <a:cubicBezTo>
                  <a:pt x="573847" y="489578"/>
                  <a:pt x="483985" y="589312"/>
                  <a:pt x="394452" y="694330"/>
                </a:cubicBezTo>
                <a:lnTo>
                  <a:pt x="340402" y="759654"/>
                </a:lnTo>
                <a:close/>
                <a:moveTo>
                  <a:pt x="827699" y="416143"/>
                </a:moveTo>
                <a:cubicBezTo>
                  <a:pt x="835728" y="454953"/>
                  <a:pt x="841663" y="494162"/>
                  <a:pt x="841524" y="534021"/>
                </a:cubicBezTo>
                <a:cubicBezTo>
                  <a:pt x="841577" y="581042"/>
                  <a:pt x="833611" y="627240"/>
                  <a:pt x="825554" y="672115"/>
                </a:cubicBezTo>
                <a:cubicBezTo>
                  <a:pt x="819855" y="703824"/>
                  <a:pt x="814239" y="736857"/>
                  <a:pt x="811499" y="769176"/>
                </a:cubicBezTo>
                <a:cubicBezTo>
                  <a:pt x="803608" y="866910"/>
                  <a:pt x="822564" y="965070"/>
                  <a:pt x="841586" y="1060039"/>
                </a:cubicBezTo>
                <a:cubicBezTo>
                  <a:pt x="870658" y="1208834"/>
                  <a:pt x="901383" y="1362838"/>
                  <a:pt x="942912" y="1511108"/>
                </a:cubicBezTo>
                <a:cubicBezTo>
                  <a:pt x="977911" y="1186645"/>
                  <a:pt x="995896" y="815698"/>
                  <a:pt x="884057" y="521768"/>
                </a:cubicBezTo>
                <a:cubicBezTo>
                  <a:pt x="868776" y="481820"/>
                  <a:pt x="846755" y="448679"/>
                  <a:pt x="827699" y="416143"/>
                </a:cubicBezTo>
                <a:close/>
                <a:moveTo>
                  <a:pt x="798883" y="414244"/>
                </a:moveTo>
                <a:cubicBezTo>
                  <a:pt x="695211" y="736679"/>
                  <a:pt x="755992" y="1050836"/>
                  <a:pt x="875825" y="1357811"/>
                </a:cubicBezTo>
                <a:cubicBezTo>
                  <a:pt x="852896" y="1259904"/>
                  <a:pt x="833394" y="1161513"/>
                  <a:pt x="814514" y="1064671"/>
                </a:cubicBezTo>
                <a:cubicBezTo>
                  <a:pt x="795638" y="967838"/>
                  <a:pt x="775736" y="867346"/>
                  <a:pt x="783698" y="766414"/>
                </a:cubicBezTo>
                <a:cubicBezTo>
                  <a:pt x="786354" y="732777"/>
                  <a:pt x="792197" y="699198"/>
                  <a:pt x="798129" y="666939"/>
                </a:cubicBezTo>
                <a:cubicBezTo>
                  <a:pt x="805719" y="623158"/>
                  <a:pt x="813776" y="578281"/>
                  <a:pt x="813894" y="533909"/>
                </a:cubicBezTo>
                <a:cubicBezTo>
                  <a:pt x="813480" y="493822"/>
                  <a:pt x="807234" y="453832"/>
                  <a:pt x="798883" y="414244"/>
                </a:cubicBezTo>
                <a:close/>
                <a:moveTo>
                  <a:pt x="673202" y="388720"/>
                </a:moveTo>
                <a:cubicBezTo>
                  <a:pt x="560862" y="422924"/>
                  <a:pt x="473506" y="490876"/>
                  <a:pt x="392779" y="596411"/>
                </a:cubicBezTo>
                <a:cubicBezTo>
                  <a:pt x="345173" y="658663"/>
                  <a:pt x="304966" y="720182"/>
                  <a:pt x="270088" y="790400"/>
                </a:cubicBezTo>
                <a:cubicBezTo>
                  <a:pt x="265839" y="798902"/>
                  <a:pt x="262292" y="805767"/>
                  <a:pt x="259285" y="812869"/>
                </a:cubicBezTo>
                <a:cubicBezTo>
                  <a:pt x="297306" y="767160"/>
                  <a:pt x="334780" y="721219"/>
                  <a:pt x="372890" y="676832"/>
                </a:cubicBezTo>
                <a:cubicBezTo>
                  <a:pt x="466138" y="567590"/>
                  <a:pt x="560501" y="463327"/>
                  <a:pt x="673202" y="388720"/>
                </a:cubicBezTo>
                <a:close/>
                <a:moveTo>
                  <a:pt x="1628210" y="0"/>
                </a:moveTo>
                <a:lnTo>
                  <a:pt x="1748399" y="0"/>
                </a:lnTo>
                <a:lnTo>
                  <a:pt x="1783391" y="17650"/>
                </a:lnTo>
                <a:cubicBezTo>
                  <a:pt x="1878225" y="54329"/>
                  <a:pt x="1980824" y="64330"/>
                  <a:pt x="2084193" y="69947"/>
                </a:cubicBezTo>
                <a:cubicBezTo>
                  <a:pt x="2305723" y="81971"/>
                  <a:pt x="2525917" y="56091"/>
                  <a:pt x="2744101" y="15192"/>
                </a:cubicBezTo>
                <a:cubicBezTo>
                  <a:pt x="2562964" y="37013"/>
                  <a:pt x="2380220" y="45912"/>
                  <a:pt x="2197414" y="41266"/>
                </a:cubicBezTo>
                <a:cubicBezTo>
                  <a:pt x="2092695" y="38460"/>
                  <a:pt x="1999575" y="31066"/>
                  <a:pt x="1914967" y="18583"/>
                </a:cubicBezTo>
                <a:lnTo>
                  <a:pt x="1815559" y="0"/>
                </a:lnTo>
                <a:lnTo>
                  <a:pt x="2001666" y="0"/>
                </a:lnTo>
                <a:lnTo>
                  <a:pt x="2036517" y="4274"/>
                </a:lnTo>
                <a:cubicBezTo>
                  <a:pt x="2087672" y="8689"/>
                  <a:pt x="2141872" y="11637"/>
                  <a:pt x="2199623" y="13232"/>
                </a:cubicBezTo>
                <a:cubicBezTo>
                  <a:pt x="2273140" y="15225"/>
                  <a:pt x="2346666" y="15008"/>
                  <a:pt x="2420103" y="12601"/>
                </a:cubicBezTo>
                <a:lnTo>
                  <a:pt x="2621330" y="0"/>
                </a:lnTo>
                <a:lnTo>
                  <a:pt x="3076571" y="0"/>
                </a:lnTo>
                <a:lnTo>
                  <a:pt x="2924796" y="36772"/>
                </a:lnTo>
                <a:cubicBezTo>
                  <a:pt x="2603232" y="110795"/>
                  <a:pt x="2272273" y="167441"/>
                  <a:pt x="1946203" y="131277"/>
                </a:cubicBezTo>
                <a:cubicBezTo>
                  <a:pt x="1847872" y="120226"/>
                  <a:pt x="1775939" y="84460"/>
                  <a:pt x="1707026" y="44983"/>
                </a:cubicBezTo>
                <a:close/>
                <a:moveTo>
                  <a:pt x="1007398" y="0"/>
                </a:moveTo>
                <a:lnTo>
                  <a:pt x="1105902" y="0"/>
                </a:lnTo>
                <a:lnTo>
                  <a:pt x="1191939" y="117664"/>
                </a:lnTo>
                <a:cubicBezTo>
                  <a:pt x="1366125" y="341427"/>
                  <a:pt x="1562103" y="551148"/>
                  <a:pt x="1780907" y="743734"/>
                </a:cubicBezTo>
                <a:cubicBezTo>
                  <a:pt x="1801144" y="761313"/>
                  <a:pt x="1821617" y="778348"/>
                  <a:pt x="1841857" y="795932"/>
                </a:cubicBezTo>
                <a:cubicBezTo>
                  <a:pt x="1990610" y="686371"/>
                  <a:pt x="2139633" y="585288"/>
                  <a:pt x="2317896" y="530713"/>
                </a:cubicBezTo>
                <a:cubicBezTo>
                  <a:pt x="2542030" y="462073"/>
                  <a:pt x="2783392" y="434854"/>
                  <a:pt x="3015228" y="399738"/>
                </a:cubicBezTo>
                <a:cubicBezTo>
                  <a:pt x="3052333" y="394202"/>
                  <a:pt x="3010950" y="453937"/>
                  <a:pt x="3000782" y="461219"/>
                </a:cubicBezTo>
                <a:cubicBezTo>
                  <a:pt x="2693972" y="688641"/>
                  <a:pt x="2350770" y="924476"/>
                  <a:pt x="1963190" y="895589"/>
                </a:cubicBezTo>
                <a:cubicBezTo>
                  <a:pt x="2149512" y="1044003"/>
                  <a:pt x="2346363" y="1178199"/>
                  <a:pt x="2552180" y="1298815"/>
                </a:cubicBezTo>
                <a:cubicBezTo>
                  <a:pt x="2674551" y="1263712"/>
                  <a:pt x="2789192" y="1186061"/>
                  <a:pt x="2904618" y="1146081"/>
                </a:cubicBezTo>
                <a:cubicBezTo>
                  <a:pt x="2811839" y="901425"/>
                  <a:pt x="3283913" y="443317"/>
                  <a:pt x="3428829" y="310883"/>
                </a:cubicBezTo>
                <a:cubicBezTo>
                  <a:pt x="3440380" y="300321"/>
                  <a:pt x="3459741" y="295643"/>
                  <a:pt x="3452135" y="318176"/>
                </a:cubicBezTo>
                <a:cubicBezTo>
                  <a:pt x="3377952" y="531416"/>
                  <a:pt x="3301457" y="750112"/>
                  <a:pt x="3169464" y="935661"/>
                </a:cubicBezTo>
                <a:cubicBezTo>
                  <a:pt x="3150662" y="961821"/>
                  <a:pt x="3003773" y="1105010"/>
                  <a:pt x="3049395" y="1070245"/>
                </a:cubicBezTo>
                <a:cubicBezTo>
                  <a:pt x="3162985" y="984423"/>
                  <a:pt x="3272630" y="886628"/>
                  <a:pt x="3401235" y="815534"/>
                </a:cubicBezTo>
                <a:cubicBezTo>
                  <a:pt x="3665893" y="669415"/>
                  <a:pt x="3968082" y="612577"/>
                  <a:pt x="4236947" y="465665"/>
                </a:cubicBezTo>
                <a:cubicBezTo>
                  <a:pt x="4280594" y="441649"/>
                  <a:pt x="4494768" y="287033"/>
                  <a:pt x="4565962" y="350012"/>
                </a:cubicBezTo>
                <a:cubicBezTo>
                  <a:pt x="4574408" y="357446"/>
                  <a:pt x="4561570" y="377121"/>
                  <a:pt x="4557937" y="382666"/>
                </a:cubicBezTo>
                <a:cubicBezTo>
                  <a:pt x="4368036" y="694348"/>
                  <a:pt x="3934455" y="895784"/>
                  <a:pt x="3621049" y="1056676"/>
                </a:cubicBezTo>
                <a:cubicBezTo>
                  <a:pt x="3449155" y="1144851"/>
                  <a:pt x="3289873" y="1230645"/>
                  <a:pt x="3094000" y="1229477"/>
                </a:cubicBezTo>
                <a:cubicBezTo>
                  <a:pt x="2989297" y="1228927"/>
                  <a:pt x="2920834" y="1221837"/>
                  <a:pt x="2813197" y="1263181"/>
                </a:cubicBezTo>
                <a:cubicBezTo>
                  <a:pt x="2746514" y="1288380"/>
                  <a:pt x="2682165" y="1312641"/>
                  <a:pt x="2615776" y="1334114"/>
                </a:cubicBezTo>
                <a:cubicBezTo>
                  <a:pt x="2856074" y="1470609"/>
                  <a:pt x="3106867" y="1588379"/>
                  <a:pt x="3364982" y="1687356"/>
                </a:cubicBezTo>
                <a:cubicBezTo>
                  <a:pt x="3367545" y="1685866"/>
                  <a:pt x="3369560" y="1684144"/>
                  <a:pt x="3371663" y="1683743"/>
                </a:cubicBezTo>
                <a:cubicBezTo>
                  <a:pt x="3559080" y="1639479"/>
                  <a:pt x="3730923" y="1559010"/>
                  <a:pt x="3883310" y="1443899"/>
                </a:cubicBezTo>
                <a:cubicBezTo>
                  <a:pt x="3885702" y="1439761"/>
                  <a:pt x="3888566" y="1434532"/>
                  <a:pt x="3892746" y="1429225"/>
                </a:cubicBezTo>
                <a:cubicBezTo>
                  <a:pt x="4100854" y="1154547"/>
                  <a:pt x="4425526" y="995756"/>
                  <a:pt x="4699980" y="789523"/>
                </a:cubicBezTo>
                <a:lnTo>
                  <a:pt x="4724400" y="769876"/>
                </a:lnTo>
                <a:lnTo>
                  <a:pt x="4724400" y="802845"/>
                </a:lnTo>
                <a:lnTo>
                  <a:pt x="4705958" y="821317"/>
                </a:lnTo>
                <a:cubicBezTo>
                  <a:pt x="4688728" y="839775"/>
                  <a:pt x="4668259" y="862655"/>
                  <a:pt x="4649798" y="877374"/>
                </a:cubicBezTo>
                <a:cubicBezTo>
                  <a:pt x="4443742" y="1038644"/>
                  <a:pt x="4191500" y="1158472"/>
                  <a:pt x="4005326" y="1344259"/>
                </a:cubicBezTo>
                <a:cubicBezTo>
                  <a:pt x="4063256" y="1294104"/>
                  <a:pt x="4132215" y="1254410"/>
                  <a:pt x="4199378" y="1215889"/>
                </a:cubicBezTo>
                <a:cubicBezTo>
                  <a:pt x="4212968" y="1208123"/>
                  <a:pt x="4226555" y="1200357"/>
                  <a:pt x="4239600" y="1192361"/>
                </a:cubicBezTo>
                <a:cubicBezTo>
                  <a:pt x="4399481" y="1099094"/>
                  <a:pt x="4542878" y="976320"/>
                  <a:pt x="4677037" y="858646"/>
                </a:cubicBezTo>
                <a:lnTo>
                  <a:pt x="4724400" y="810414"/>
                </a:lnTo>
                <a:lnTo>
                  <a:pt x="4724400" y="916439"/>
                </a:lnTo>
                <a:lnTo>
                  <a:pt x="4683030" y="982925"/>
                </a:lnTo>
                <a:cubicBezTo>
                  <a:pt x="4504646" y="1237618"/>
                  <a:pt x="4252054" y="1416530"/>
                  <a:pt x="3921884" y="1469889"/>
                </a:cubicBezTo>
                <a:cubicBezTo>
                  <a:pt x="3782100" y="1582602"/>
                  <a:pt x="3625917" y="1667134"/>
                  <a:pt x="3456136" y="1721439"/>
                </a:cubicBezTo>
                <a:cubicBezTo>
                  <a:pt x="3511887" y="1741826"/>
                  <a:pt x="3567869" y="1761662"/>
                  <a:pt x="3624313" y="1780406"/>
                </a:cubicBezTo>
                <a:cubicBezTo>
                  <a:pt x="3850637" y="1855623"/>
                  <a:pt x="4076864" y="1908264"/>
                  <a:pt x="4303638" y="1944400"/>
                </a:cubicBezTo>
                <a:cubicBezTo>
                  <a:pt x="4307581" y="1939634"/>
                  <a:pt x="4311304" y="1935410"/>
                  <a:pt x="4315566" y="1931422"/>
                </a:cubicBezTo>
                <a:cubicBezTo>
                  <a:pt x="4418123" y="1797152"/>
                  <a:pt x="4522970" y="1669642"/>
                  <a:pt x="4664388" y="1574357"/>
                </a:cubicBezTo>
                <a:lnTo>
                  <a:pt x="4724400" y="1537429"/>
                </a:lnTo>
                <a:lnTo>
                  <a:pt x="4724400" y="1589108"/>
                </a:lnTo>
                <a:lnTo>
                  <a:pt x="4644505" y="1640352"/>
                </a:lnTo>
                <a:cubicBezTo>
                  <a:pt x="4543719" y="1713959"/>
                  <a:pt x="4461038" y="1801479"/>
                  <a:pt x="4381603" y="1900149"/>
                </a:cubicBezTo>
                <a:cubicBezTo>
                  <a:pt x="4415438" y="1876488"/>
                  <a:pt x="4447471" y="1849494"/>
                  <a:pt x="4478726" y="1822808"/>
                </a:cubicBezTo>
                <a:cubicBezTo>
                  <a:pt x="4513234" y="1792997"/>
                  <a:pt x="4549530" y="1762011"/>
                  <a:pt x="4588263" y="1735914"/>
                </a:cubicBezTo>
                <a:cubicBezTo>
                  <a:pt x="4619078" y="1714840"/>
                  <a:pt x="4651924" y="1696556"/>
                  <a:pt x="4683216" y="1678902"/>
                </a:cubicBezTo>
                <a:lnTo>
                  <a:pt x="4724400" y="1655121"/>
                </a:lnTo>
                <a:lnTo>
                  <a:pt x="4724400" y="1686869"/>
                </a:lnTo>
                <a:lnTo>
                  <a:pt x="4696172" y="1703058"/>
                </a:lnTo>
                <a:cubicBezTo>
                  <a:pt x="4665104" y="1720165"/>
                  <a:pt x="4632805" y="1738677"/>
                  <a:pt x="4602997" y="1758893"/>
                </a:cubicBezTo>
                <a:cubicBezTo>
                  <a:pt x="4565822" y="1784357"/>
                  <a:pt x="4530304" y="1815035"/>
                  <a:pt x="4496021" y="1844299"/>
                </a:cubicBezTo>
                <a:cubicBezTo>
                  <a:pt x="4470821" y="1865816"/>
                  <a:pt x="4445614" y="1887338"/>
                  <a:pt x="4419004" y="1907617"/>
                </a:cubicBezTo>
                <a:cubicBezTo>
                  <a:pt x="4509516" y="1884856"/>
                  <a:pt x="4599633" y="1841647"/>
                  <a:pt x="4685975" y="1786372"/>
                </a:cubicBezTo>
                <a:lnTo>
                  <a:pt x="4724400" y="1759693"/>
                </a:lnTo>
                <a:lnTo>
                  <a:pt x="4724400" y="1809459"/>
                </a:lnTo>
                <a:lnTo>
                  <a:pt x="4653762" y="1857561"/>
                </a:lnTo>
                <a:cubicBezTo>
                  <a:pt x="4580587" y="1902591"/>
                  <a:pt x="4504944" y="1939172"/>
                  <a:pt x="4428349" y="1963079"/>
                </a:cubicBezTo>
                <a:lnTo>
                  <a:pt x="4724400" y="1990579"/>
                </a:lnTo>
                <a:lnTo>
                  <a:pt x="4724400" y="2065582"/>
                </a:lnTo>
                <a:lnTo>
                  <a:pt x="4686318" y="2063926"/>
                </a:lnTo>
                <a:lnTo>
                  <a:pt x="4724400" y="2085104"/>
                </a:lnTo>
                <a:lnTo>
                  <a:pt x="4724400" y="2178471"/>
                </a:lnTo>
                <a:lnTo>
                  <a:pt x="4617755" y="2122457"/>
                </a:lnTo>
                <a:lnTo>
                  <a:pt x="4724400" y="2196158"/>
                </a:lnTo>
                <a:lnTo>
                  <a:pt x="4724400" y="2230374"/>
                </a:lnTo>
                <a:lnTo>
                  <a:pt x="4573637" y="2126309"/>
                </a:lnTo>
                <a:cubicBezTo>
                  <a:pt x="4608893" y="2177612"/>
                  <a:pt x="4656401" y="2222030"/>
                  <a:pt x="4706850" y="2262541"/>
                </a:cubicBezTo>
                <a:lnTo>
                  <a:pt x="4724400" y="2275857"/>
                </a:lnTo>
                <a:lnTo>
                  <a:pt x="4724400" y="2377131"/>
                </a:lnTo>
                <a:lnTo>
                  <a:pt x="4688201" y="2349925"/>
                </a:lnTo>
                <a:cubicBezTo>
                  <a:pt x="4579462" y="2264619"/>
                  <a:pt x="4483104" y="2181979"/>
                  <a:pt x="4462564" y="2041945"/>
                </a:cubicBezTo>
                <a:cubicBezTo>
                  <a:pt x="4339738" y="2027929"/>
                  <a:pt x="4217123" y="2008847"/>
                  <a:pt x="4094167" y="1984479"/>
                </a:cubicBezTo>
                <a:cubicBezTo>
                  <a:pt x="4361568" y="2318516"/>
                  <a:pt x="4448657" y="2737804"/>
                  <a:pt x="4520397" y="3153822"/>
                </a:cubicBezTo>
                <a:cubicBezTo>
                  <a:pt x="4524234" y="3176690"/>
                  <a:pt x="4478166" y="3233800"/>
                  <a:pt x="4458958" y="3203134"/>
                </a:cubicBezTo>
                <a:cubicBezTo>
                  <a:pt x="4221037" y="2826855"/>
                  <a:pt x="3875607" y="2452063"/>
                  <a:pt x="3972830" y="1973028"/>
                </a:cubicBezTo>
                <a:cubicBezTo>
                  <a:pt x="3973903" y="1968973"/>
                  <a:pt x="3975983" y="1964061"/>
                  <a:pt x="3979154" y="1959605"/>
                </a:cubicBezTo>
                <a:cubicBezTo>
                  <a:pt x="3847070" y="1929437"/>
                  <a:pt x="3715197" y="1894208"/>
                  <a:pt x="3583051" y="1850495"/>
                </a:cubicBezTo>
                <a:cubicBezTo>
                  <a:pt x="3357823" y="1775743"/>
                  <a:pt x="3137042" y="1687421"/>
                  <a:pt x="2922360" y="1586232"/>
                </a:cubicBezTo>
                <a:cubicBezTo>
                  <a:pt x="2956249" y="1697796"/>
                  <a:pt x="3014099" y="1805979"/>
                  <a:pt x="3033099" y="1913175"/>
                </a:cubicBezTo>
                <a:cubicBezTo>
                  <a:pt x="3035371" y="1915419"/>
                  <a:pt x="3037950" y="1918445"/>
                  <a:pt x="3040214" y="1920694"/>
                </a:cubicBezTo>
                <a:cubicBezTo>
                  <a:pt x="3043936" y="1916469"/>
                  <a:pt x="3048200" y="1912482"/>
                  <a:pt x="3051308" y="1911226"/>
                </a:cubicBezTo>
                <a:cubicBezTo>
                  <a:pt x="3335533" y="1788841"/>
                  <a:pt x="3650972" y="2264893"/>
                  <a:pt x="3791335" y="2442781"/>
                </a:cubicBezTo>
                <a:cubicBezTo>
                  <a:pt x="3804329" y="2459223"/>
                  <a:pt x="3763010" y="2515770"/>
                  <a:pt x="3744063" y="2510325"/>
                </a:cubicBezTo>
                <a:cubicBezTo>
                  <a:pt x="3485213" y="2437432"/>
                  <a:pt x="3287280" y="2286035"/>
                  <a:pt x="3103695" y="2105302"/>
                </a:cubicBezTo>
                <a:cubicBezTo>
                  <a:pt x="3126339" y="2333141"/>
                  <a:pt x="3009845" y="2625036"/>
                  <a:pt x="2968137" y="2805672"/>
                </a:cubicBezTo>
                <a:cubicBezTo>
                  <a:pt x="2930699" y="2965580"/>
                  <a:pt x="2891878" y="3078554"/>
                  <a:pt x="2739231" y="3151701"/>
                </a:cubicBezTo>
                <a:cubicBezTo>
                  <a:pt x="2726335" y="3157832"/>
                  <a:pt x="2726972" y="3142650"/>
                  <a:pt x="2728882" y="3135084"/>
                </a:cubicBezTo>
                <a:cubicBezTo>
                  <a:pt x="2806473" y="2811909"/>
                  <a:pt x="2836690" y="2478979"/>
                  <a:pt x="2914282" y="2155807"/>
                </a:cubicBezTo>
                <a:cubicBezTo>
                  <a:pt x="2927505" y="2100241"/>
                  <a:pt x="2969504" y="2020803"/>
                  <a:pt x="2971660" y="1962486"/>
                </a:cubicBezTo>
                <a:cubicBezTo>
                  <a:pt x="2971891" y="1961942"/>
                  <a:pt x="2971575" y="1961166"/>
                  <a:pt x="2971809" y="1960615"/>
                </a:cubicBezTo>
                <a:cubicBezTo>
                  <a:pt x="2971875" y="1957427"/>
                  <a:pt x="2972485" y="1954468"/>
                  <a:pt x="2972315" y="1951821"/>
                </a:cubicBezTo>
                <a:cubicBezTo>
                  <a:pt x="2966359" y="1836632"/>
                  <a:pt x="2865027" y="1683636"/>
                  <a:pt x="2846641" y="1556749"/>
                </a:cubicBezTo>
                <a:cubicBezTo>
                  <a:pt x="2846247" y="1554649"/>
                  <a:pt x="2846851" y="1551688"/>
                  <a:pt x="2847461" y="1548729"/>
                </a:cubicBezTo>
                <a:cubicBezTo>
                  <a:pt x="2570813" y="1412938"/>
                  <a:pt x="2306528" y="1254043"/>
                  <a:pt x="2058558" y="1071804"/>
                </a:cubicBezTo>
                <a:cubicBezTo>
                  <a:pt x="2118947" y="1245450"/>
                  <a:pt x="2231454" y="1407035"/>
                  <a:pt x="2291089" y="1585512"/>
                </a:cubicBezTo>
                <a:cubicBezTo>
                  <a:pt x="2383696" y="1860991"/>
                  <a:pt x="2441466" y="2144264"/>
                  <a:pt x="2473792" y="2432858"/>
                </a:cubicBezTo>
                <a:cubicBezTo>
                  <a:pt x="2475176" y="2446319"/>
                  <a:pt x="2431252" y="2512059"/>
                  <a:pt x="2420124" y="2495762"/>
                </a:cubicBezTo>
                <a:cubicBezTo>
                  <a:pt x="2291230" y="2305989"/>
                  <a:pt x="2208353" y="2083557"/>
                  <a:pt x="2119846" y="1872898"/>
                </a:cubicBezTo>
                <a:cubicBezTo>
                  <a:pt x="2037236" y="1675682"/>
                  <a:pt x="1982639" y="1492905"/>
                  <a:pt x="1995210" y="1288346"/>
                </a:cubicBezTo>
                <a:cubicBezTo>
                  <a:pt x="1948480" y="1372857"/>
                  <a:pt x="1900430" y="1457457"/>
                  <a:pt x="1850975" y="1540820"/>
                </a:cubicBezTo>
                <a:cubicBezTo>
                  <a:pt x="1816437" y="1599587"/>
                  <a:pt x="1789540" y="1661598"/>
                  <a:pt x="1723490" y="1688355"/>
                </a:cubicBezTo>
                <a:cubicBezTo>
                  <a:pt x="1718826" y="1690241"/>
                  <a:pt x="1711811" y="1688563"/>
                  <a:pt x="1710157" y="1683354"/>
                </a:cubicBezTo>
                <a:cubicBezTo>
                  <a:pt x="1675928" y="1583238"/>
                  <a:pt x="1752515" y="1420588"/>
                  <a:pt x="1807265" y="1336896"/>
                </a:cubicBezTo>
                <a:cubicBezTo>
                  <a:pt x="1856904" y="1260695"/>
                  <a:pt x="1925612" y="1200294"/>
                  <a:pt x="2011049" y="1173376"/>
                </a:cubicBezTo>
                <a:cubicBezTo>
                  <a:pt x="2011743" y="1171736"/>
                  <a:pt x="2013211" y="1169782"/>
                  <a:pt x="2014681" y="1167830"/>
                </a:cubicBezTo>
                <a:cubicBezTo>
                  <a:pt x="1995942" y="1119335"/>
                  <a:pt x="1980541" y="1069035"/>
                  <a:pt x="1971037" y="1015438"/>
                </a:cubicBezTo>
                <a:cubicBezTo>
                  <a:pt x="1970873" y="1012795"/>
                  <a:pt x="1971247" y="1010377"/>
                  <a:pt x="1971858" y="1007420"/>
                </a:cubicBezTo>
                <a:cubicBezTo>
                  <a:pt x="1889219" y="944106"/>
                  <a:pt x="1807963" y="877509"/>
                  <a:pt x="1729505" y="808882"/>
                </a:cubicBezTo>
                <a:cubicBezTo>
                  <a:pt x="1652132" y="740719"/>
                  <a:pt x="1577790" y="669969"/>
                  <a:pt x="1506007" y="597733"/>
                </a:cubicBezTo>
                <a:cubicBezTo>
                  <a:pt x="1650265" y="988437"/>
                  <a:pt x="1648039" y="1402749"/>
                  <a:pt x="1499912" y="1795211"/>
                </a:cubicBezTo>
                <a:cubicBezTo>
                  <a:pt x="1496995" y="1803635"/>
                  <a:pt x="1454455" y="1866099"/>
                  <a:pt x="1444926" y="1841464"/>
                </a:cubicBezTo>
                <a:cubicBezTo>
                  <a:pt x="1288444" y="1433999"/>
                  <a:pt x="1179507" y="967467"/>
                  <a:pt x="1425791" y="572788"/>
                </a:cubicBezTo>
                <a:cubicBezTo>
                  <a:pt x="1428418" y="568101"/>
                  <a:pt x="1431907" y="564428"/>
                  <a:pt x="1435390" y="560750"/>
                </a:cubicBezTo>
                <a:cubicBezTo>
                  <a:pt x="1440033" y="554349"/>
                  <a:pt x="1445996" y="547863"/>
                  <a:pt x="1451502" y="542471"/>
                </a:cubicBezTo>
                <a:cubicBezTo>
                  <a:pt x="1361214" y="448553"/>
                  <a:pt x="1275425" y="351231"/>
                  <a:pt x="1194128" y="250903"/>
                </a:cubicBezTo>
                <a:close/>
                <a:moveTo>
                  <a:pt x="890158" y="0"/>
                </a:moveTo>
                <a:lnTo>
                  <a:pt x="937892" y="0"/>
                </a:lnTo>
                <a:lnTo>
                  <a:pt x="924483" y="30495"/>
                </a:lnTo>
                <a:cubicBezTo>
                  <a:pt x="886566" y="121698"/>
                  <a:pt x="856718" y="217584"/>
                  <a:pt x="872288" y="306259"/>
                </a:cubicBezTo>
                <a:cubicBezTo>
                  <a:pt x="896800" y="446040"/>
                  <a:pt x="987449" y="577127"/>
                  <a:pt x="1006247" y="727373"/>
                </a:cubicBezTo>
                <a:cubicBezTo>
                  <a:pt x="1042700" y="1013846"/>
                  <a:pt x="1021035" y="1326579"/>
                  <a:pt x="986481" y="1611960"/>
                </a:cubicBezTo>
                <a:cubicBezTo>
                  <a:pt x="984668" y="1625361"/>
                  <a:pt x="941918" y="1692886"/>
                  <a:pt x="928400" y="1663986"/>
                </a:cubicBezTo>
                <a:cubicBezTo>
                  <a:pt x="723163" y="1233305"/>
                  <a:pt x="596239" y="818387"/>
                  <a:pt x="771281" y="368438"/>
                </a:cubicBezTo>
                <a:lnTo>
                  <a:pt x="200540" y="942511"/>
                </a:lnTo>
                <a:cubicBezTo>
                  <a:pt x="190537" y="952438"/>
                  <a:pt x="161507" y="972341"/>
                  <a:pt x="170253" y="942567"/>
                </a:cubicBezTo>
                <a:cubicBezTo>
                  <a:pt x="222670" y="771614"/>
                  <a:pt x="326261" y="624255"/>
                  <a:pt x="442049" y="489150"/>
                </a:cubicBezTo>
                <a:cubicBezTo>
                  <a:pt x="542966" y="370919"/>
                  <a:pt x="644574" y="322520"/>
                  <a:pt x="788582" y="301724"/>
                </a:cubicBezTo>
                <a:cubicBezTo>
                  <a:pt x="788307" y="293239"/>
                  <a:pt x="787808" y="285302"/>
                  <a:pt x="788312" y="276498"/>
                </a:cubicBezTo>
                <a:cubicBezTo>
                  <a:pt x="793051" y="221208"/>
                  <a:pt x="817827" y="155085"/>
                  <a:pt x="847625" y="89075"/>
                </a:cubicBezTo>
                <a:close/>
                <a:moveTo>
                  <a:pt x="29788" y="0"/>
                </a:moveTo>
                <a:lnTo>
                  <a:pt x="93321" y="0"/>
                </a:lnTo>
                <a:lnTo>
                  <a:pt x="79142" y="68966"/>
                </a:lnTo>
                <a:cubicBezTo>
                  <a:pt x="45734" y="225436"/>
                  <a:pt x="26794" y="379659"/>
                  <a:pt x="21253" y="535687"/>
                </a:cubicBezTo>
                <a:lnTo>
                  <a:pt x="61909" y="380358"/>
                </a:lnTo>
                <a:cubicBezTo>
                  <a:pt x="78826" y="316055"/>
                  <a:pt x="96125" y="249346"/>
                  <a:pt x="118339" y="184712"/>
                </a:cubicBezTo>
                <a:cubicBezTo>
                  <a:pt x="129562" y="152119"/>
                  <a:pt x="141878" y="119997"/>
                  <a:pt x="154192" y="87864"/>
                </a:cubicBezTo>
                <a:lnTo>
                  <a:pt x="186604" y="0"/>
                </a:lnTo>
                <a:lnTo>
                  <a:pt x="216386" y="0"/>
                </a:lnTo>
                <a:lnTo>
                  <a:pt x="180314" y="97640"/>
                </a:lnTo>
                <a:cubicBezTo>
                  <a:pt x="168233" y="129221"/>
                  <a:pt x="155916" y="161350"/>
                  <a:pt x="144924" y="193392"/>
                </a:cubicBezTo>
                <a:cubicBezTo>
                  <a:pt x="123175" y="256933"/>
                  <a:pt x="106102" y="323103"/>
                  <a:pt x="89413" y="386853"/>
                </a:cubicBezTo>
                <a:lnTo>
                  <a:pt x="49686" y="539999"/>
                </a:lnTo>
                <a:cubicBezTo>
                  <a:pt x="112204" y="409054"/>
                  <a:pt x="181190" y="283748"/>
                  <a:pt x="236604" y="152292"/>
                </a:cubicBezTo>
                <a:lnTo>
                  <a:pt x="289375" y="0"/>
                </a:lnTo>
                <a:lnTo>
                  <a:pt x="369729" y="0"/>
                </a:lnTo>
                <a:lnTo>
                  <a:pt x="354160" y="65656"/>
                </a:lnTo>
                <a:cubicBezTo>
                  <a:pt x="272180" y="311007"/>
                  <a:pt x="108679" y="519263"/>
                  <a:pt x="21325" y="763628"/>
                </a:cubicBezTo>
                <a:cubicBezTo>
                  <a:pt x="18671" y="771035"/>
                  <a:pt x="13191" y="778653"/>
                  <a:pt x="6426" y="785104"/>
                </a:cubicBezTo>
                <a:lnTo>
                  <a:pt x="0" y="789215"/>
                </a:lnTo>
                <a:lnTo>
                  <a:pt x="0" y="163142"/>
                </a:lnTo>
                <a:lnTo>
                  <a:pt x="20220" y="37416"/>
                </a:lnTo>
                <a:close/>
              </a:path>
            </a:pathLst>
          </a:custGeom>
          <a:solidFill>
            <a:srgbClr val="EAF1D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rgbClr val="FFFFFF"/>
              </a:solidFill>
              <a:latin typeface="Calibri"/>
              <a:ea typeface="Calibri"/>
              <a:cs typeface="Calibri"/>
              <a:sym typeface="Calibri"/>
            </a:endParaRPr>
          </a:p>
        </p:txBody>
      </p:sp>
      <p:sp>
        <p:nvSpPr>
          <p:cNvPr id="145" name="Google Shape;145;p29"/>
          <p:cNvSpPr/>
          <p:nvPr/>
        </p:nvSpPr>
        <p:spPr>
          <a:xfrm>
            <a:off x="457200" y="990600"/>
            <a:ext cx="11277600" cy="4876800"/>
          </a:xfrm>
          <a:prstGeom prst="rect">
            <a:avLst/>
          </a:prstGeom>
          <a:solidFill>
            <a:schemeClr val="lt1"/>
          </a:solidFill>
          <a:ln>
            <a:noFill/>
          </a:ln>
          <a:effectLst>
            <a:outerShdw blurRad="317500" rotWithShape="0" algn="ctr">
              <a:schemeClr val="dk1">
                <a:alpha val="24705"/>
              </a:scheme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rgbClr val="FFFFFF"/>
              </a:solidFill>
              <a:latin typeface="Calibri"/>
              <a:ea typeface="Calibri"/>
              <a:cs typeface="Calibri"/>
              <a:sym typeface="Calibri"/>
            </a:endParaRPr>
          </a:p>
        </p:txBody>
      </p:sp>
      <p:sp>
        <p:nvSpPr>
          <p:cNvPr id="146" name="Google Shape;146;p29"/>
          <p:cNvSpPr txBox="1"/>
          <p:nvPr>
            <p:ph type="title"/>
          </p:nvPr>
        </p:nvSpPr>
        <p:spPr>
          <a:xfrm>
            <a:off x="1143001" y="1676400"/>
            <a:ext cx="2454441" cy="2093495"/>
          </a:xfrm>
          <a:prstGeom prst="rect">
            <a:avLst/>
          </a:prstGeom>
          <a:noFill/>
          <a:ln>
            <a:noFill/>
          </a:ln>
        </p:spPr>
        <p:txBody>
          <a:bodyPr anchorCtr="0" anchor="t" bIns="45700" lIns="91425" spcFirstLastPara="1" rIns="91425" wrap="square" tIns="45700">
            <a:normAutofit fontScale="90000"/>
          </a:bodyPr>
          <a:lstStyle/>
          <a:p>
            <a:pPr indent="0" lvl="0" marL="0" rtl="0" algn="ctr">
              <a:lnSpc>
                <a:spcPct val="100000"/>
              </a:lnSpc>
              <a:spcBef>
                <a:spcPts val="0"/>
              </a:spcBef>
              <a:spcAft>
                <a:spcPts val="0"/>
              </a:spcAft>
              <a:buClr>
                <a:schemeClr val="dk1"/>
              </a:buClr>
              <a:buSzPct val="62500"/>
              <a:buNone/>
            </a:pPr>
            <a:r>
              <a:rPr lang="en-US" sz="3200">
                <a:solidFill>
                  <a:srgbClr val="205867"/>
                </a:solidFill>
              </a:rPr>
              <a:t>Have their experiences been generally positive, negative or mixed?</a:t>
            </a:r>
            <a:endParaRPr/>
          </a:p>
        </p:txBody>
      </p:sp>
      <p:sp>
        <p:nvSpPr>
          <p:cNvPr id="147" name="Google Shape;147;p29"/>
          <p:cNvSpPr txBox="1"/>
          <p:nvPr>
            <p:ph idx="1" type="body"/>
          </p:nvPr>
        </p:nvSpPr>
        <p:spPr>
          <a:xfrm>
            <a:off x="3465095" y="1427747"/>
            <a:ext cx="7716252" cy="4203032"/>
          </a:xfrm>
          <a:prstGeom prst="rect">
            <a:avLst/>
          </a:prstGeom>
          <a:noFill/>
          <a:ln>
            <a:noFill/>
          </a:ln>
        </p:spPr>
        <p:txBody>
          <a:bodyPr anchorCtr="0" anchor="t" bIns="45700" lIns="91425" spcFirstLastPara="1" rIns="91425" wrap="square" tIns="45700">
            <a:normAutofit fontScale="92500" lnSpcReduction="20000"/>
          </a:bodyPr>
          <a:lstStyle/>
          <a:p>
            <a:pPr indent="0" lvl="0" marL="114300" rtl="0" algn="l">
              <a:lnSpc>
                <a:spcPct val="90000"/>
              </a:lnSpc>
              <a:spcBef>
                <a:spcPts val="360"/>
              </a:spcBef>
              <a:spcAft>
                <a:spcPts val="0"/>
              </a:spcAft>
              <a:buSzPct val="81081"/>
              <a:buNone/>
            </a:pPr>
            <a:r>
              <a:rPr lang="en-US" sz="2400">
                <a:solidFill>
                  <a:srgbClr val="002060"/>
                </a:solidFill>
              </a:rPr>
              <a:t>I’m </a:t>
            </a:r>
            <a:r>
              <a:rPr b="1" lang="en-US" sz="2400">
                <a:solidFill>
                  <a:srgbClr val="002060"/>
                </a:solidFill>
              </a:rPr>
              <a:t>allergic</a:t>
            </a:r>
            <a:r>
              <a:rPr lang="en-US" sz="2400">
                <a:solidFill>
                  <a:srgbClr val="002060"/>
                </a:solidFill>
              </a:rPr>
              <a:t> </a:t>
            </a:r>
            <a:r>
              <a:rPr b="1" lang="en-US" sz="2400">
                <a:solidFill>
                  <a:srgbClr val="002060"/>
                </a:solidFill>
              </a:rPr>
              <a:t>to</a:t>
            </a:r>
            <a:r>
              <a:rPr lang="en-US" sz="2400">
                <a:solidFill>
                  <a:srgbClr val="002060"/>
                </a:solidFill>
              </a:rPr>
              <a:t> peanuts. This has caused a lot of problems because I get an allergic reaction even if I’m in the same room as peanuts! My face swells up and it can be difficult to breathe. Unfortunately, there are traces of peanuts are everywhere so it happens quite often but at least I have an EpiPen which I always keep with me so if I do have a reaction, I can inject myself and I quickly feel better. </a:t>
            </a:r>
            <a:r>
              <a:rPr b="1" lang="en-US" sz="2400">
                <a:solidFill>
                  <a:schemeClr val="dk1"/>
                </a:solidFill>
                <a:latin typeface="Libre Baskerville"/>
                <a:ea typeface="Libre Baskerville"/>
                <a:cs typeface="Libre Baskerville"/>
                <a:sym typeface="Libre Baskerville"/>
              </a:rPr>
              <a:t>Maria</a:t>
            </a:r>
            <a:endParaRPr/>
          </a:p>
          <a:p>
            <a:pPr indent="0" lvl="0" marL="114300" rtl="0" algn="l">
              <a:lnSpc>
                <a:spcPct val="90000"/>
              </a:lnSpc>
              <a:spcBef>
                <a:spcPts val="360"/>
              </a:spcBef>
              <a:spcAft>
                <a:spcPts val="0"/>
              </a:spcAft>
              <a:buSzPct val="81081"/>
              <a:buNone/>
            </a:pPr>
            <a:r>
              <a:t/>
            </a:r>
            <a:endParaRPr sz="2400">
              <a:solidFill>
                <a:schemeClr val="dk1"/>
              </a:solidFill>
              <a:latin typeface="Libre Baskerville"/>
              <a:ea typeface="Libre Baskerville"/>
              <a:cs typeface="Libre Baskerville"/>
              <a:sym typeface="Libre Baskerville"/>
            </a:endParaRPr>
          </a:p>
          <a:p>
            <a:pPr indent="0" lvl="0" marL="114300" rtl="0" algn="l">
              <a:lnSpc>
                <a:spcPct val="90000"/>
              </a:lnSpc>
              <a:spcBef>
                <a:spcPts val="360"/>
              </a:spcBef>
              <a:spcAft>
                <a:spcPts val="0"/>
              </a:spcAft>
              <a:buSzPct val="81081"/>
              <a:buNone/>
            </a:pPr>
            <a:r>
              <a:rPr lang="en-US" sz="2400">
                <a:solidFill>
                  <a:srgbClr val="7030A0"/>
                </a:solidFill>
              </a:rPr>
              <a:t>When I was young, I often had terrible stomach aches after eating. I went to see a doctor and it was discovered that I am Coeliac. This means anything I eat has to be gluten-free. It was a nightmare because gluten is in bread, pasta, biscuits and cakes. I used to have lunch at school and couldn’t eat it most of it, so I had to bring my own. Things are much better now; you can get </a:t>
            </a:r>
            <a:r>
              <a:rPr b="1" lang="en-US" sz="2400">
                <a:solidFill>
                  <a:srgbClr val="7030A0"/>
                </a:solidFill>
              </a:rPr>
              <a:t>gluten-free </a:t>
            </a:r>
            <a:r>
              <a:rPr lang="en-US" sz="2400">
                <a:solidFill>
                  <a:srgbClr val="7030A0"/>
                </a:solidFill>
              </a:rPr>
              <a:t>food in most supermarkets and health food shops and some restaurants even have gluten-free options. </a:t>
            </a:r>
            <a:r>
              <a:rPr b="1" lang="en-US" sz="2400">
                <a:solidFill>
                  <a:schemeClr val="dk1"/>
                </a:solidFill>
                <a:latin typeface="Libre Baskerville"/>
                <a:ea typeface="Libre Baskerville"/>
                <a:cs typeface="Libre Baskerville"/>
                <a:sym typeface="Libre Baskerville"/>
              </a:rPr>
              <a:t>Frank </a:t>
            </a:r>
            <a:endParaRPr sz="2400">
              <a:solidFill>
                <a:schemeClr val="dk1"/>
              </a:solidFill>
              <a:latin typeface="Libre Baskerville"/>
              <a:ea typeface="Libre Baskerville"/>
              <a:cs typeface="Libre Baskerville"/>
              <a:sym typeface="Libre Baskerville"/>
            </a:endParaRPr>
          </a:p>
          <a:p>
            <a:pPr indent="-228600" lvl="0" marL="457200" rtl="0" algn="l">
              <a:lnSpc>
                <a:spcPct val="90000"/>
              </a:lnSpc>
              <a:spcBef>
                <a:spcPts val="360"/>
              </a:spcBef>
              <a:spcAft>
                <a:spcPts val="0"/>
              </a:spcAft>
              <a:buSzPct val="129729"/>
              <a:buNone/>
            </a:pPr>
            <a:r>
              <a:t/>
            </a:r>
            <a:endParaRPr sz="15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1" name="Shape 151"/>
        <p:cNvGrpSpPr/>
        <p:nvPr/>
      </p:nvGrpSpPr>
      <p:grpSpPr>
        <a:xfrm>
          <a:off x="0" y="0"/>
          <a:ext cx="0" cy="0"/>
          <a:chOff x="0" y="0"/>
          <a:chExt cx="0" cy="0"/>
        </a:xfrm>
      </p:grpSpPr>
      <p:sp>
        <p:nvSpPr>
          <p:cNvPr id="152" name="Google Shape;152;p30"/>
          <p:cNvSpPr/>
          <p:nvPr/>
        </p:nvSpPr>
        <p:spPr>
          <a:xfrm>
            <a:off x="0" y="0"/>
            <a:ext cx="12192000" cy="6858000"/>
          </a:xfrm>
          <a:prstGeom prst="rect">
            <a:avLst/>
          </a:prstGeom>
          <a:solidFill>
            <a:srgbClr val="EAF1D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rgbClr val="FFFFFF"/>
              </a:solidFill>
              <a:latin typeface="Calibri"/>
              <a:ea typeface="Calibri"/>
              <a:cs typeface="Calibri"/>
              <a:sym typeface="Calibri"/>
            </a:endParaRPr>
          </a:p>
        </p:txBody>
      </p:sp>
      <p:grpSp>
        <p:nvGrpSpPr>
          <p:cNvPr id="153" name="Google Shape;153;p30"/>
          <p:cNvGrpSpPr/>
          <p:nvPr/>
        </p:nvGrpSpPr>
        <p:grpSpPr>
          <a:xfrm>
            <a:off x="7467600" y="0"/>
            <a:ext cx="4724400" cy="6858000"/>
            <a:chOff x="7467600" y="0"/>
            <a:chExt cx="4724400" cy="6858000"/>
          </a:xfrm>
        </p:grpSpPr>
        <p:sp>
          <p:nvSpPr>
            <p:cNvPr id="154" name="Google Shape;154;p30"/>
            <p:cNvSpPr/>
            <p:nvPr/>
          </p:nvSpPr>
          <p:spPr>
            <a:xfrm>
              <a:off x="7467600" y="0"/>
              <a:ext cx="4724400" cy="6858000"/>
            </a:xfrm>
            <a:prstGeom prst="rect">
              <a:avLst/>
            </a:prstGeom>
            <a:solidFill>
              <a:schemeClr val="accent5">
                <a:alpha val="60000"/>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55" name="Google Shape;155;p30"/>
            <p:cNvSpPr/>
            <p:nvPr/>
          </p:nvSpPr>
          <p:spPr>
            <a:xfrm>
              <a:off x="7467600" y="0"/>
              <a:ext cx="4724400" cy="6858000"/>
            </a:xfrm>
            <a:prstGeom prst="rect">
              <a:avLst/>
            </a:prstGeom>
            <a:solidFill>
              <a:srgbClr val="FDE9D8">
                <a:alpha val="400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sp>
        <p:nvSpPr>
          <p:cNvPr id="156" name="Google Shape;156;p30"/>
          <p:cNvSpPr/>
          <p:nvPr/>
        </p:nvSpPr>
        <p:spPr>
          <a:xfrm>
            <a:off x="7467600" y="1"/>
            <a:ext cx="4724400" cy="6857999"/>
          </a:xfrm>
          <a:custGeom>
            <a:rect b="b" l="l" r="r" t="t"/>
            <a:pathLst>
              <a:path extrusionOk="0" h="6857999" w="4724400">
                <a:moveTo>
                  <a:pt x="0" y="6805948"/>
                </a:moveTo>
                <a:lnTo>
                  <a:pt x="15600" y="6813099"/>
                </a:lnTo>
                <a:cubicBezTo>
                  <a:pt x="48179" y="6826367"/>
                  <a:pt x="82589" y="6838841"/>
                  <a:pt x="117632" y="6850060"/>
                </a:cubicBezTo>
                <a:lnTo>
                  <a:pt x="146175" y="6857998"/>
                </a:lnTo>
                <a:lnTo>
                  <a:pt x="54597" y="6857998"/>
                </a:lnTo>
                <a:lnTo>
                  <a:pt x="0" y="6831490"/>
                </a:lnTo>
                <a:close/>
                <a:moveTo>
                  <a:pt x="0" y="6736157"/>
                </a:moveTo>
                <a:lnTo>
                  <a:pt x="114811" y="6784122"/>
                </a:lnTo>
                <a:lnTo>
                  <a:pt x="138159" y="6793465"/>
                </a:lnTo>
                <a:cubicBezTo>
                  <a:pt x="184756" y="6812785"/>
                  <a:pt x="226800" y="6829482"/>
                  <a:pt x="270310" y="6840638"/>
                </a:cubicBezTo>
                <a:lnTo>
                  <a:pt x="358932" y="6857999"/>
                </a:lnTo>
                <a:lnTo>
                  <a:pt x="228496" y="6857999"/>
                </a:lnTo>
                <a:lnTo>
                  <a:pt x="126481" y="6821149"/>
                </a:lnTo>
                <a:lnTo>
                  <a:pt x="103134" y="6811799"/>
                </a:lnTo>
                <a:lnTo>
                  <a:pt x="0" y="6767913"/>
                </a:lnTo>
                <a:close/>
                <a:moveTo>
                  <a:pt x="2460543" y="6515312"/>
                </a:moveTo>
                <a:lnTo>
                  <a:pt x="2286201" y="6525103"/>
                </a:lnTo>
                <a:cubicBezTo>
                  <a:pt x="2228694" y="6528458"/>
                  <a:pt x="2169369" y="6531530"/>
                  <a:pt x="2110427" y="6532104"/>
                </a:cubicBezTo>
                <a:cubicBezTo>
                  <a:pt x="2058946" y="6532538"/>
                  <a:pt x="2007242" y="6530381"/>
                  <a:pt x="1956742" y="6528403"/>
                </a:cubicBezTo>
                <a:cubicBezTo>
                  <a:pt x="1815643" y="6523421"/>
                  <a:pt x="1669606" y="6518329"/>
                  <a:pt x="1534307" y="6560369"/>
                </a:cubicBezTo>
                <a:cubicBezTo>
                  <a:pt x="1506964" y="6568983"/>
                  <a:pt x="1480544" y="6579668"/>
                  <a:pt x="1454538" y="6591702"/>
                </a:cubicBezTo>
                <a:cubicBezTo>
                  <a:pt x="1508795" y="6597451"/>
                  <a:pt x="1564033" y="6600803"/>
                  <a:pt x="1619950" y="6599765"/>
                </a:cubicBezTo>
                <a:cubicBezTo>
                  <a:pt x="1760796" y="6598297"/>
                  <a:pt x="1904212" y="6576077"/>
                  <a:pt x="2044875" y="6563693"/>
                </a:cubicBezTo>
                <a:cubicBezTo>
                  <a:pt x="2158459" y="6554204"/>
                  <a:pt x="2431086" y="6537707"/>
                  <a:pt x="2460543" y="6515312"/>
                </a:cubicBezTo>
                <a:close/>
                <a:moveTo>
                  <a:pt x="1883620" y="6459370"/>
                </a:moveTo>
                <a:cubicBezTo>
                  <a:pt x="1757800" y="6463303"/>
                  <a:pt x="1630678" y="6481291"/>
                  <a:pt x="1532156" y="6529929"/>
                </a:cubicBezTo>
                <a:cubicBezTo>
                  <a:pt x="1670483" y="6488352"/>
                  <a:pt x="1816519" y="6493450"/>
                  <a:pt x="1958230" y="6498517"/>
                </a:cubicBezTo>
                <a:cubicBezTo>
                  <a:pt x="2008720" y="6500495"/>
                  <a:pt x="2060523" y="6502029"/>
                  <a:pt x="2110707" y="6502035"/>
                </a:cubicBezTo>
                <a:cubicBezTo>
                  <a:pt x="2168940" y="6501999"/>
                  <a:pt x="2227759" y="6498204"/>
                  <a:pt x="2285171" y="6495471"/>
                </a:cubicBezTo>
                <a:lnTo>
                  <a:pt x="2385179" y="6489665"/>
                </a:lnTo>
                <a:cubicBezTo>
                  <a:pt x="2348158" y="6484629"/>
                  <a:pt x="2296424" y="6478620"/>
                  <a:pt x="2227262" y="6473140"/>
                </a:cubicBezTo>
                <a:cubicBezTo>
                  <a:pt x="2133953" y="6465560"/>
                  <a:pt x="2009438" y="6455438"/>
                  <a:pt x="1883620" y="6459370"/>
                </a:cubicBezTo>
                <a:close/>
                <a:moveTo>
                  <a:pt x="1611255" y="5884754"/>
                </a:moveTo>
                <a:cubicBezTo>
                  <a:pt x="1475034" y="6070158"/>
                  <a:pt x="1320332" y="6315508"/>
                  <a:pt x="1357588" y="6496752"/>
                </a:cubicBezTo>
                <a:cubicBezTo>
                  <a:pt x="1404118" y="6270055"/>
                  <a:pt x="1507631" y="6063621"/>
                  <a:pt x="1611255" y="5884754"/>
                </a:cubicBezTo>
                <a:close/>
                <a:moveTo>
                  <a:pt x="1646205" y="5883072"/>
                </a:moveTo>
                <a:cubicBezTo>
                  <a:pt x="1542170" y="6060592"/>
                  <a:pt x="1436044" y="6267900"/>
                  <a:pt x="1387600" y="6494950"/>
                </a:cubicBezTo>
                <a:cubicBezTo>
                  <a:pt x="1504199" y="6300136"/>
                  <a:pt x="1601945" y="6103069"/>
                  <a:pt x="1646205" y="5883072"/>
                </a:cubicBezTo>
                <a:close/>
                <a:moveTo>
                  <a:pt x="0" y="5845526"/>
                </a:moveTo>
                <a:lnTo>
                  <a:pt x="23370" y="5869422"/>
                </a:lnTo>
                <a:cubicBezTo>
                  <a:pt x="131924" y="5985784"/>
                  <a:pt x="231640" y="6107018"/>
                  <a:pt x="321428" y="6212316"/>
                </a:cubicBezTo>
                <a:cubicBezTo>
                  <a:pt x="452682" y="6366340"/>
                  <a:pt x="578409" y="6507973"/>
                  <a:pt x="626000" y="6710671"/>
                </a:cubicBezTo>
                <a:cubicBezTo>
                  <a:pt x="638757" y="6764837"/>
                  <a:pt x="647619" y="6810078"/>
                  <a:pt x="661825" y="6854298"/>
                </a:cubicBezTo>
                <a:lnTo>
                  <a:pt x="663298" y="6857998"/>
                </a:lnTo>
                <a:lnTo>
                  <a:pt x="431765" y="6857998"/>
                </a:lnTo>
                <a:lnTo>
                  <a:pt x="293576" y="6816656"/>
                </a:lnTo>
                <a:cubicBezTo>
                  <a:pt x="240014" y="6798833"/>
                  <a:pt x="187020" y="6779815"/>
                  <a:pt x="134480" y="6760867"/>
                </a:cubicBezTo>
                <a:lnTo>
                  <a:pt x="0" y="6714215"/>
                </a:lnTo>
                <a:lnTo>
                  <a:pt x="0" y="6683873"/>
                </a:lnTo>
                <a:lnTo>
                  <a:pt x="143737" y="6732821"/>
                </a:lnTo>
                <a:cubicBezTo>
                  <a:pt x="255889" y="6773078"/>
                  <a:pt x="371066" y="6813801"/>
                  <a:pt x="488162" y="6842006"/>
                </a:cubicBezTo>
                <a:cubicBezTo>
                  <a:pt x="358293" y="6763794"/>
                  <a:pt x="187560" y="6705586"/>
                  <a:pt x="44855" y="6674734"/>
                </a:cubicBezTo>
                <a:lnTo>
                  <a:pt x="0" y="6668575"/>
                </a:lnTo>
                <a:lnTo>
                  <a:pt x="0" y="6628217"/>
                </a:lnTo>
                <a:lnTo>
                  <a:pt x="144942" y="6657611"/>
                </a:lnTo>
                <a:cubicBezTo>
                  <a:pt x="201726" y="6672044"/>
                  <a:pt x="257694" y="6689595"/>
                  <a:pt x="312446" y="6711283"/>
                </a:cubicBezTo>
                <a:cubicBezTo>
                  <a:pt x="343371" y="6723712"/>
                  <a:pt x="523593" y="6837187"/>
                  <a:pt x="477357" y="6799347"/>
                </a:cubicBezTo>
                <a:cubicBezTo>
                  <a:pt x="362978" y="6704934"/>
                  <a:pt x="237571" y="6617800"/>
                  <a:pt x="134228" y="6503934"/>
                </a:cubicBezTo>
                <a:lnTo>
                  <a:pt x="0" y="6334256"/>
                </a:lnTo>
                <a:lnTo>
                  <a:pt x="0" y="6221686"/>
                </a:lnTo>
                <a:lnTo>
                  <a:pt x="113296" y="6402069"/>
                </a:lnTo>
                <a:cubicBezTo>
                  <a:pt x="227569" y="6561808"/>
                  <a:pt x="381603" y="6676399"/>
                  <a:pt x="523262" y="6807025"/>
                </a:cubicBezTo>
                <a:cubicBezTo>
                  <a:pt x="495103" y="6748256"/>
                  <a:pt x="449573" y="6697712"/>
                  <a:pt x="404364" y="6649139"/>
                </a:cubicBezTo>
                <a:lnTo>
                  <a:pt x="392074" y="6636358"/>
                </a:lnTo>
                <a:cubicBezTo>
                  <a:pt x="280930" y="6516822"/>
                  <a:pt x="177660" y="6386311"/>
                  <a:pt x="77450" y="6260110"/>
                </a:cubicBezTo>
                <a:lnTo>
                  <a:pt x="0" y="6163634"/>
                </a:lnTo>
                <a:lnTo>
                  <a:pt x="0" y="6117703"/>
                </a:lnTo>
                <a:lnTo>
                  <a:pt x="99669" y="6240461"/>
                </a:lnTo>
                <a:cubicBezTo>
                  <a:pt x="199276" y="6366562"/>
                  <a:pt x="302033" y="6496348"/>
                  <a:pt x="412670" y="6615176"/>
                </a:cubicBezTo>
                <a:lnTo>
                  <a:pt x="424960" y="6627949"/>
                </a:lnTo>
                <a:cubicBezTo>
                  <a:pt x="452087" y="6657095"/>
                  <a:pt x="479817" y="6686334"/>
                  <a:pt x="504043" y="6718236"/>
                </a:cubicBezTo>
                <a:cubicBezTo>
                  <a:pt x="434583" y="6569208"/>
                  <a:pt x="350187" y="6428779"/>
                  <a:pt x="251759" y="6299011"/>
                </a:cubicBezTo>
                <a:cubicBezTo>
                  <a:pt x="180915" y="6205508"/>
                  <a:pt x="102557" y="6117579"/>
                  <a:pt x="21191" y="6033111"/>
                </a:cubicBezTo>
                <a:lnTo>
                  <a:pt x="0" y="6012219"/>
                </a:lnTo>
                <a:lnTo>
                  <a:pt x="0" y="5971257"/>
                </a:lnTo>
                <a:lnTo>
                  <a:pt x="41571" y="6012292"/>
                </a:lnTo>
                <a:cubicBezTo>
                  <a:pt x="123333" y="6097220"/>
                  <a:pt x="202225" y="6185713"/>
                  <a:pt x="273883" y="6279980"/>
                </a:cubicBezTo>
                <a:cubicBezTo>
                  <a:pt x="380040" y="6419905"/>
                  <a:pt x="469472" y="6571994"/>
                  <a:pt x="541341" y="6733560"/>
                </a:cubicBezTo>
                <a:cubicBezTo>
                  <a:pt x="542355" y="6694639"/>
                  <a:pt x="542948" y="6654374"/>
                  <a:pt x="531634" y="6610993"/>
                </a:cubicBezTo>
                <a:cubicBezTo>
                  <a:pt x="490540" y="6454784"/>
                  <a:pt x="347902" y="6314397"/>
                  <a:pt x="247554" y="6197148"/>
                </a:cubicBezTo>
                <a:cubicBezTo>
                  <a:pt x="178265" y="6115731"/>
                  <a:pt x="107245" y="6035491"/>
                  <a:pt x="33651" y="5957901"/>
                </a:cubicBezTo>
                <a:lnTo>
                  <a:pt x="0" y="5925131"/>
                </a:lnTo>
                <a:close/>
                <a:moveTo>
                  <a:pt x="1656340" y="5825040"/>
                </a:moveTo>
                <a:cubicBezTo>
                  <a:pt x="1655542" y="5826205"/>
                  <a:pt x="1654747" y="5827360"/>
                  <a:pt x="1653246" y="5829053"/>
                </a:cubicBezTo>
                <a:lnTo>
                  <a:pt x="1655667" y="5829425"/>
                </a:lnTo>
                <a:close/>
                <a:moveTo>
                  <a:pt x="2630124" y="5591852"/>
                </a:moveTo>
                <a:cubicBezTo>
                  <a:pt x="2477082" y="5593954"/>
                  <a:pt x="2324114" y="5611746"/>
                  <a:pt x="2177648" y="5630119"/>
                </a:cubicBezTo>
                <a:cubicBezTo>
                  <a:pt x="2143127" y="5634568"/>
                  <a:pt x="2109856" y="5639754"/>
                  <a:pt x="2076258" y="5650510"/>
                </a:cubicBezTo>
                <a:cubicBezTo>
                  <a:pt x="2082463" y="5662642"/>
                  <a:pt x="2162157" y="5633895"/>
                  <a:pt x="2214048" y="5629828"/>
                </a:cubicBezTo>
                <a:cubicBezTo>
                  <a:pt x="2501741" y="5609845"/>
                  <a:pt x="2805089" y="5655720"/>
                  <a:pt x="3090246" y="5601337"/>
                </a:cubicBezTo>
                <a:cubicBezTo>
                  <a:pt x="3006333" y="5611321"/>
                  <a:pt x="2919037" y="5605065"/>
                  <a:pt x="2834104" y="5598847"/>
                </a:cubicBezTo>
                <a:cubicBezTo>
                  <a:pt x="2816936" y="5597562"/>
                  <a:pt x="2799771" y="5596280"/>
                  <a:pt x="2782953" y="5595539"/>
                </a:cubicBezTo>
                <a:cubicBezTo>
                  <a:pt x="2732159" y="5592194"/>
                  <a:pt x="2681137" y="5591152"/>
                  <a:pt x="2630124" y="5591852"/>
                </a:cubicBezTo>
                <a:close/>
                <a:moveTo>
                  <a:pt x="2751064" y="5525300"/>
                </a:moveTo>
                <a:cubicBezTo>
                  <a:pt x="2704155" y="5524070"/>
                  <a:pt x="2658863" y="5525064"/>
                  <a:pt x="2618554" y="5525937"/>
                </a:cubicBezTo>
                <a:cubicBezTo>
                  <a:pt x="2508038" y="5528402"/>
                  <a:pt x="2408741" y="5531370"/>
                  <a:pt x="2311014" y="5550189"/>
                </a:cubicBezTo>
                <a:cubicBezTo>
                  <a:pt x="2246417" y="5562376"/>
                  <a:pt x="2186894" y="5581286"/>
                  <a:pt x="2134103" y="5605852"/>
                </a:cubicBezTo>
                <a:cubicBezTo>
                  <a:pt x="2147385" y="5603489"/>
                  <a:pt x="2160456" y="5602024"/>
                  <a:pt x="2174084" y="5600203"/>
                </a:cubicBezTo>
                <a:cubicBezTo>
                  <a:pt x="2370475" y="5575001"/>
                  <a:pt x="2579125" y="5551921"/>
                  <a:pt x="2785199" y="5564971"/>
                </a:cubicBezTo>
                <a:lnTo>
                  <a:pt x="2836697" y="5568822"/>
                </a:lnTo>
                <a:cubicBezTo>
                  <a:pt x="2913331" y="5574228"/>
                  <a:pt x="2991761" y="5580014"/>
                  <a:pt x="3066345" y="5573703"/>
                </a:cubicBezTo>
                <a:cubicBezTo>
                  <a:pt x="3036778" y="5568851"/>
                  <a:pt x="3007621" y="5562210"/>
                  <a:pt x="2978461" y="5555562"/>
                </a:cubicBezTo>
                <a:cubicBezTo>
                  <a:pt x="2950203" y="5549116"/>
                  <a:pt x="2921945" y="5542665"/>
                  <a:pt x="2893277" y="5538004"/>
                </a:cubicBezTo>
                <a:cubicBezTo>
                  <a:pt x="2846501" y="5529982"/>
                  <a:pt x="2797974" y="5526529"/>
                  <a:pt x="2751064" y="5525300"/>
                </a:cubicBezTo>
                <a:close/>
                <a:moveTo>
                  <a:pt x="2636807" y="5458317"/>
                </a:moveTo>
                <a:cubicBezTo>
                  <a:pt x="2511188" y="5456650"/>
                  <a:pt x="2361021" y="5479881"/>
                  <a:pt x="2236775" y="5536349"/>
                </a:cubicBezTo>
                <a:cubicBezTo>
                  <a:pt x="2259387" y="5530319"/>
                  <a:pt x="2281995" y="5524291"/>
                  <a:pt x="2306204" y="5519543"/>
                </a:cubicBezTo>
                <a:cubicBezTo>
                  <a:pt x="2406280" y="5500749"/>
                  <a:pt x="2506685" y="5497081"/>
                  <a:pt x="2619005" y="5494992"/>
                </a:cubicBezTo>
                <a:cubicBezTo>
                  <a:pt x="2701072" y="5493085"/>
                  <a:pt x="2803428" y="5491236"/>
                  <a:pt x="2899676" y="5507848"/>
                </a:cubicBezTo>
                <a:cubicBezTo>
                  <a:pt x="2928691" y="5513052"/>
                  <a:pt x="2957502" y="5519151"/>
                  <a:pt x="2986662" y="5525798"/>
                </a:cubicBezTo>
                <a:cubicBezTo>
                  <a:pt x="3025723" y="5534530"/>
                  <a:pt x="3063542" y="5542536"/>
                  <a:pt x="3101623" y="5547311"/>
                </a:cubicBezTo>
                <a:cubicBezTo>
                  <a:pt x="2954636" y="5490328"/>
                  <a:pt x="2792455" y="5460700"/>
                  <a:pt x="2636807" y="5458317"/>
                </a:cubicBezTo>
                <a:close/>
                <a:moveTo>
                  <a:pt x="0" y="5142496"/>
                </a:moveTo>
                <a:lnTo>
                  <a:pt x="127996" y="5201004"/>
                </a:lnTo>
                <a:cubicBezTo>
                  <a:pt x="360812" y="5325151"/>
                  <a:pt x="547980" y="5518563"/>
                  <a:pt x="661087" y="5790959"/>
                </a:cubicBezTo>
                <a:cubicBezTo>
                  <a:pt x="808965" y="5905246"/>
                  <a:pt x="932653" y="6044012"/>
                  <a:pt x="1029402" y="6204913"/>
                </a:cubicBezTo>
                <a:cubicBezTo>
                  <a:pt x="1035975" y="6141856"/>
                  <a:pt x="1034897" y="6159666"/>
                  <a:pt x="1046692" y="6015372"/>
                </a:cubicBezTo>
                <a:cubicBezTo>
                  <a:pt x="1068452" y="5749157"/>
                  <a:pt x="1080160" y="5533819"/>
                  <a:pt x="1024238" y="5336275"/>
                </a:cubicBezTo>
                <a:cubicBezTo>
                  <a:pt x="1039478" y="5267180"/>
                  <a:pt x="1107861" y="5351481"/>
                  <a:pt x="1138131" y="5600804"/>
                </a:cubicBezTo>
                <a:cubicBezTo>
                  <a:pt x="1140750" y="5745349"/>
                  <a:pt x="1138236" y="5891029"/>
                  <a:pt x="1127280" y="6039262"/>
                </a:cubicBezTo>
                <a:cubicBezTo>
                  <a:pt x="1108357" y="6291971"/>
                  <a:pt x="1074713" y="6543716"/>
                  <a:pt x="1026642" y="6792600"/>
                </a:cubicBezTo>
                <a:cubicBezTo>
                  <a:pt x="1130130" y="6727745"/>
                  <a:pt x="1224262" y="6639036"/>
                  <a:pt x="1327075" y="6590735"/>
                </a:cubicBezTo>
                <a:cubicBezTo>
                  <a:pt x="1328762" y="6587786"/>
                  <a:pt x="1331155" y="6584312"/>
                  <a:pt x="1332848" y="6581371"/>
                </a:cubicBezTo>
                <a:cubicBezTo>
                  <a:pt x="1327684" y="6578656"/>
                  <a:pt x="1322621" y="6575317"/>
                  <a:pt x="1320586" y="6572441"/>
                </a:cubicBezTo>
                <a:cubicBezTo>
                  <a:pt x="1127046" y="6311498"/>
                  <a:pt x="1526112" y="5858248"/>
                  <a:pt x="1669632" y="5665639"/>
                </a:cubicBezTo>
                <a:cubicBezTo>
                  <a:pt x="1682895" y="5647816"/>
                  <a:pt x="1749910" y="5675384"/>
                  <a:pt x="1749165" y="5696416"/>
                </a:cubicBezTo>
                <a:cubicBezTo>
                  <a:pt x="1740476" y="5983368"/>
                  <a:pt x="1637864" y="6228377"/>
                  <a:pt x="1502249" y="6466405"/>
                </a:cubicBezTo>
                <a:cubicBezTo>
                  <a:pt x="1725190" y="6382070"/>
                  <a:pt x="2047033" y="6424367"/>
                  <a:pt x="2238637" y="6419148"/>
                </a:cubicBezTo>
                <a:cubicBezTo>
                  <a:pt x="2408385" y="6415062"/>
                  <a:pt x="2531389" y="6424957"/>
                  <a:pt x="2642775" y="6563116"/>
                </a:cubicBezTo>
                <a:cubicBezTo>
                  <a:pt x="2652137" y="6574800"/>
                  <a:pt x="2636747" y="6578204"/>
                  <a:pt x="2628681" y="6578254"/>
                </a:cubicBezTo>
                <a:cubicBezTo>
                  <a:pt x="2285142" y="6584519"/>
                  <a:pt x="1943610" y="6642343"/>
                  <a:pt x="1600072" y="6648608"/>
                </a:cubicBezTo>
                <a:cubicBezTo>
                  <a:pt x="1541036" y="6649807"/>
                  <a:pt x="1450884" y="6627657"/>
                  <a:pt x="1391841" y="6641028"/>
                </a:cubicBezTo>
                <a:cubicBezTo>
                  <a:pt x="1391239" y="6640935"/>
                  <a:pt x="1390538" y="6641468"/>
                  <a:pt x="1389928" y="6641375"/>
                </a:cubicBezTo>
                <a:cubicBezTo>
                  <a:pt x="1386712" y="6642158"/>
                  <a:pt x="1383592" y="6642319"/>
                  <a:pt x="1380979" y="6643204"/>
                </a:cubicBezTo>
                <a:cubicBezTo>
                  <a:pt x="1295418" y="6670925"/>
                  <a:pt x="1201880" y="6759768"/>
                  <a:pt x="1108685" y="6824788"/>
                </a:cubicBezTo>
                <a:lnTo>
                  <a:pt x="1051559" y="6857998"/>
                </a:lnTo>
                <a:lnTo>
                  <a:pt x="925940" y="6857998"/>
                </a:lnTo>
                <a:lnTo>
                  <a:pt x="949746" y="6745652"/>
                </a:lnTo>
                <a:cubicBezTo>
                  <a:pt x="977694" y="6600749"/>
                  <a:pt x="1000382" y="6454800"/>
                  <a:pt x="1017902" y="6308216"/>
                </a:cubicBezTo>
                <a:cubicBezTo>
                  <a:pt x="1015769" y="6305964"/>
                  <a:pt x="1013539" y="6304343"/>
                  <a:pt x="1012614" y="6302278"/>
                </a:cubicBezTo>
                <a:cubicBezTo>
                  <a:pt x="921548" y="6120471"/>
                  <a:pt x="798037" y="5964433"/>
                  <a:pt x="644615" y="5837768"/>
                </a:cubicBezTo>
                <a:cubicBezTo>
                  <a:pt x="639869" y="5836403"/>
                  <a:pt x="633910" y="5834843"/>
                  <a:pt x="627546" y="5831943"/>
                </a:cubicBezTo>
                <a:cubicBezTo>
                  <a:pt x="440473" y="5751050"/>
                  <a:pt x="281887" y="5620709"/>
                  <a:pt x="128963" y="5481226"/>
                </a:cubicBezTo>
                <a:lnTo>
                  <a:pt x="0" y="5361850"/>
                </a:lnTo>
                <a:lnTo>
                  <a:pt x="0" y="5297634"/>
                </a:lnTo>
                <a:lnTo>
                  <a:pt x="40861" y="5333413"/>
                </a:lnTo>
                <a:cubicBezTo>
                  <a:pt x="193141" y="5476012"/>
                  <a:pt x="339724" y="5631340"/>
                  <a:pt x="514278" y="5738345"/>
                </a:cubicBezTo>
                <a:cubicBezTo>
                  <a:pt x="449538" y="5691903"/>
                  <a:pt x="392547" y="5631267"/>
                  <a:pt x="337180" y="5572174"/>
                </a:cubicBezTo>
                <a:cubicBezTo>
                  <a:pt x="326006" y="5560210"/>
                  <a:pt x="314833" y="5548247"/>
                  <a:pt x="303564" y="5536908"/>
                </a:cubicBezTo>
                <a:cubicBezTo>
                  <a:pt x="236878" y="5466783"/>
                  <a:pt x="163817" y="5402889"/>
                  <a:pt x="88496" y="5343132"/>
                </a:cubicBezTo>
                <a:lnTo>
                  <a:pt x="0" y="5277736"/>
                </a:lnTo>
                <a:lnTo>
                  <a:pt x="0" y="5241225"/>
                </a:lnTo>
                <a:lnTo>
                  <a:pt x="106479" y="5319780"/>
                </a:lnTo>
                <a:cubicBezTo>
                  <a:pt x="182485" y="5380123"/>
                  <a:pt x="256358" y="5444782"/>
                  <a:pt x="324159" y="5515717"/>
                </a:cubicBezTo>
                <a:lnTo>
                  <a:pt x="357680" y="5551608"/>
                </a:lnTo>
                <a:cubicBezTo>
                  <a:pt x="407763" y="5604773"/>
                  <a:pt x="458863" y="5659374"/>
                  <a:pt x="514810" y="5702551"/>
                </a:cubicBezTo>
                <a:cubicBezTo>
                  <a:pt x="497209" y="5679989"/>
                  <a:pt x="481008" y="5656366"/>
                  <a:pt x="464808" y="5632736"/>
                </a:cubicBezTo>
                <a:cubicBezTo>
                  <a:pt x="449112" y="5609836"/>
                  <a:pt x="433420" y="5586930"/>
                  <a:pt x="416327" y="5565087"/>
                </a:cubicBezTo>
                <a:cubicBezTo>
                  <a:pt x="361064" y="5493188"/>
                  <a:pt x="289546" y="5430331"/>
                  <a:pt x="232232" y="5379904"/>
                </a:cubicBezTo>
                <a:cubicBezTo>
                  <a:pt x="153617" y="5310828"/>
                  <a:pt x="82516" y="5249322"/>
                  <a:pt x="2640" y="5200559"/>
                </a:cubicBezTo>
                <a:lnTo>
                  <a:pt x="0" y="5199146"/>
                </a:lnTo>
                <a:lnTo>
                  <a:pt x="0" y="5164774"/>
                </a:lnTo>
                <a:lnTo>
                  <a:pt x="18363" y="5174783"/>
                </a:lnTo>
                <a:cubicBezTo>
                  <a:pt x="99860" y="5225071"/>
                  <a:pt x="172172" y="5286770"/>
                  <a:pt x="251810" y="5357281"/>
                </a:cubicBezTo>
                <a:cubicBezTo>
                  <a:pt x="310235" y="5408518"/>
                  <a:pt x="382775" y="5472816"/>
                  <a:pt x="439563" y="5546863"/>
                </a:cubicBezTo>
                <a:cubicBezTo>
                  <a:pt x="456560" y="5569331"/>
                  <a:pt x="472857" y="5592330"/>
                  <a:pt x="489056" y="5615961"/>
                </a:cubicBezTo>
                <a:cubicBezTo>
                  <a:pt x="510864" y="5647485"/>
                  <a:pt x="532257" y="5677676"/>
                  <a:pt x="555845" y="5705642"/>
                </a:cubicBezTo>
                <a:cubicBezTo>
                  <a:pt x="488800" y="5569150"/>
                  <a:pt x="394131" y="5443166"/>
                  <a:pt x="287056" y="5341546"/>
                </a:cubicBezTo>
                <a:cubicBezTo>
                  <a:pt x="222125" y="5280178"/>
                  <a:pt x="138844" y="5220320"/>
                  <a:pt x="49874" y="5178238"/>
                </a:cubicBezTo>
                <a:lnTo>
                  <a:pt x="0" y="5158623"/>
                </a:lnTo>
                <a:close/>
                <a:moveTo>
                  <a:pt x="4076694" y="4944364"/>
                </a:moveTo>
                <a:cubicBezTo>
                  <a:pt x="4092586" y="5180994"/>
                  <a:pt x="4134286" y="5476223"/>
                  <a:pt x="4287610" y="5588157"/>
                </a:cubicBezTo>
                <a:cubicBezTo>
                  <a:pt x="4171130" y="5382912"/>
                  <a:pt x="4114497" y="5153179"/>
                  <a:pt x="4076694" y="4944364"/>
                </a:cubicBezTo>
                <a:close/>
                <a:moveTo>
                  <a:pt x="4103808" y="4918599"/>
                </a:moveTo>
                <a:cubicBezTo>
                  <a:pt x="4140363" y="5126676"/>
                  <a:pt x="4195478" y="5358905"/>
                  <a:pt x="4310650" y="5565760"/>
                </a:cubicBezTo>
                <a:cubicBezTo>
                  <a:pt x="4272496" y="5335710"/>
                  <a:pt x="4217566" y="5117152"/>
                  <a:pt x="4103808" y="4918599"/>
                </a:cubicBezTo>
                <a:close/>
                <a:moveTo>
                  <a:pt x="4072554" y="4867303"/>
                </a:moveTo>
                <a:cubicBezTo>
                  <a:pt x="4072702" y="4868748"/>
                  <a:pt x="4072843" y="4870186"/>
                  <a:pt x="4072780" y="4872526"/>
                </a:cubicBezTo>
                <a:lnTo>
                  <a:pt x="4074990" y="4871112"/>
                </a:lnTo>
                <a:close/>
                <a:moveTo>
                  <a:pt x="3100062" y="4866948"/>
                </a:moveTo>
                <a:cubicBezTo>
                  <a:pt x="3054598" y="4867672"/>
                  <a:pt x="3008663" y="4872522"/>
                  <a:pt x="2963625" y="4877568"/>
                </a:cubicBezTo>
                <a:cubicBezTo>
                  <a:pt x="2913679" y="4883457"/>
                  <a:pt x="2861381" y="4889314"/>
                  <a:pt x="2809956" y="4889247"/>
                </a:cubicBezTo>
                <a:cubicBezTo>
                  <a:pt x="2768849" y="4889475"/>
                  <a:pt x="2727662" y="4885932"/>
                  <a:pt x="2688275" y="4882769"/>
                </a:cubicBezTo>
                <a:cubicBezTo>
                  <a:pt x="2660443" y="4880639"/>
                  <a:pt x="2632820" y="4877611"/>
                  <a:pt x="2605133" y="4876924"/>
                </a:cubicBezTo>
                <a:cubicBezTo>
                  <a:pt x="2542005" y="4874377"/>
                  <a:pt x="2477453" y="4878112"/>
                  <a:pt x="2414900" y="4881330"/>
                </a:cubicBezTo>
                <a:cubicBezTo>
                  <a:pt x="2350347" y="4885065"/>
                  <a:pt x="2283431" y="4888772"/>
                  <a:pt x="2217605" y="4885650"/>
                </a:cubicBezTo>
                <a:lnTo>
                  <a:pt x="2199332" y="4885075"/>
                </a:lnTo>
                <a:cubicBezTo>
                  <a:pt x="2179813" y="4883768"/>
                  <a:pt x="2160089" y="4883349"/>
                  <a:pt x="2141062" y="4884027"/>
                </a:cubicBezTo>
                <a:cubicBezTo>
                  <a:pt x="2279340" y="4906717"/>
                  <a:pt x="2418587" y="4927258"/>
                  <a:pt x="2558630" y="4938088"/>
                </a:cubicBezTo>
                <a:cubicBezTo>
                  <a:pt x="2750317" y="4954217"/>
                  <a:pt x="2921561" y="4921336"/>
                  <a:pt x="3100062" y="4866948"/>
                </a:cubicBezTo>
                <a:close/>
                <a:moveTo>
                  <a:pt x="2753415" y="4783657"/>
                </a:moveTo>
                <a:cubicBezTo>
                  <a:pt x="2715812" y="4782731"/>
                  <a:pt x="2677745" y="4783278"/>
                  <a:pt x="2639521" y="4785091"/>
                </a:cubicBezTo>
                <a:cubicBezTo>
                  <a:pt x="2486624" y="4792347"/>
                  <a:pt x="2331226" y="4819883"/>
                  <a:pt x="2193068" y="4854595"/>
                </a:cubicBezTo>
                <a:cubicBezTo>
                  <a:pt x="2196324" y="4854814"/>
                  <a:pt x="2198676" y="4854838"/>
                  <a:pt x="2201931" y="4855057"/>
                </a:cubicBezTo>
                <a:lnTo>
                  <a:pt x="2219654" y="4855986"/>
                </a:lnTo>
                <a:cubicBezTo>
                  <a:pt x="2283679" y="4858722"/>
                  <a:pt x="2350037" y="4855370"/>
                  <a:pt x="2413690" y="4851445"/>
                </a:cubicBezTo>
                <a:cubicBezTo>
                  <a:pt x="2476795" y="4847874"/>
                  <a:pt x="2542257" y="4844334"/>
                  <a:pt x="2606832" y="4846715"/>
                </a:cubicBezTo>
                <a:cubicBezTo>
                  <a:pt x="2634866" y="4847944"/>
                  <a:pt x="2663590" y="4850269"/>
                  <a:pt x="2691769" y="4852935"/>
                </a:cubicBezTo>
                <a:cubicBezTo>
                  <a:pt x="2730608" y="4856456"/>
                  <a:pt x="2771445" y="4859459"/>
                  <a:pt x="2811106" y="4859393"/>
                </a:cubicBezTo>
                <a:cubicBezTo>
                  <a:pt x="2860724" y="4859079"/>
                  <a:pt x="2912124" y="4853023"/>
                  <a:pt x="2961520" y="4847493"/>
                </a:cubicBezTo>
                <a:cubicBezTo>
                  <a:pt x="2997835" y="4843425"/>
                  <a:pt x="3034156" y="4839354"/>
                  <a:pt x="3070965" y="4837270"/>
                </a:cubicBezTo>
                <a:cubicBezTo>
                  <a:pt x="2974850" y="4802463"/>
                  <a:pt x="2866224" y="4786435"/>
                  <a:pt x="2753415" y="4783657"/>
                </a:cubicBezTo>
                <a:close/>
                <a:moveTo>
                  <a:pt x="2389654" y="4275904"/>
                </a:moveTo>
                <a:cubicBezTo>
                  <a:pt x="2058380" y="4300770"/>
                  <a:pt x="1773879" y="4364703"/>
                  <a:pt x="1522266" y="4472742"/>
                </a:cubicBezTo>
                <a:lnTo>
                  <a:pt x="1464014" y="4498508"/>
                </a:lnTo>
                <a:cubicBezTo>
                  <a:pt x="1435059" y="4511659"/>
                  <a:pt x="1405759" y="4524268"/>
                  <a:pt x="1376111" y="4536334"/>
                </a:cubicBezTo>
                <a:cubicBezTo>
                  <a:pt x="1422294" y="4522124"/>
                  <a:pt x="1470274" y="4508296"/>
                  <a:pt x="1498493" y="4502509"/>
                </a:cubicBezTo>
                <a:cubicBezTo>
                  <a:pt x="1608595" y="4481142"/>
                  <a:pt x="1719912" y="4468967"/>
                  <a:pt x="1831627" y="4454994"/>
                </a:cubicBezTo>
                <a:cubicBezTo>
                  <a:pt x="2034733" y="4429326"/>
                  <a:pt x="2186680" y="4317586"/>
                  <a:pt x="2389654" y="4275904"/>
                </a:cubicBezTo>
                <a:close/>
                <a:moveTo>
                  <a:pt x="2147582" y="4220499"/>
                </a:moveTo>
                <a:cubicBezTo>
                  <a:pt x="1947585" y="4228027"/>
                  <a:pt x="1746826" y="4329700"/>
                  <a:pt x="1556088" y="4425819"/>
                </a:cubicBezTo>
                <a:cubicBezTo>
                  <a:pt x="1788857" y="4332127"/>
                  <a:pt x="2048945" y="4273854"/>
                  <a:pt x="2346927" y="4248048"/>
                </a:cubicBezTo>
                <a:cubicBezTo>
                  <a:pt x="2280831" y="4225943"/>
                  <a:pt x="2214248" y="4217991"/>
                  <a:pt x="2147582" y="4220499"/>
                </a:cubicBezTo>
                <a:close/>
                <a:moveTo>
                  <a:pt x="1790494" y="3958602"/>
                </a:moveTo>
                <a:cubicBezTo>
                  <a:pt x="1546078" y="4006086"/>
                  <a:pt x="1301131" y="4060051"/>
                  <a:pt x="1059112" y="4119804"/>
                </a:cubicBezTo>
                <a:cubicBezTo>
                  <a:pt x="1314148" y="4123003"/>
                  <a:pt x="1558894" y="4069940"/>
                  <a:pt x="1790494" y="3958602"/>
                </a:cubicBezTo>
                <a:close/>
                <a:moveTo>
                  <a:pt x="3757613" y="3936722"/>
                </a:moveTo>
                <a:cubicBezTo>
                  <a:pt x="3739428" y="4022695"/>
                  <a:pt x="3726993" y="4110355"/>
                  <a:pt x="3715314" y="4196771"/>
                </a:cubicBezTo>
                <a:cubicBezTo>
                  <a:pt x="3696476" y="4335276"/>
                  <a:pt x="3677516" y="4478465"/>
                  <a:pt x="3631611" y="4613594"/>
                </a:cubicBezTo>
                <a:cubicBezTo>
                  <a:pt x="3620645" y="4645134"/>
                  <a:pt x="3608778" y="4676477"/>
                  <a:pt x="3596909" y="4707830"/>
                </a:cubicBezTo>
                <a:lnTo>
                  <a:pt x="3581749" y="4747418"/>
                </a:lnTo>
                <a:cubicBezTo>
                  <a:pt x="3554523" y="4819250"/>
                  <a:pt x="3531238" y="4892390"/>
                  <a:pt x="3510660" y="4966094"/>
                </a:cubicBezTo>
                <a:cubicBezTo>
                  <a:pt x="3748857" y="4678857"/>
                  <a:pt x="3755323" y="4300706"/>
                  <a:pt x="3757613" y="3936722"/>
                </a:cubicBezTo>
                <a:close/>
                <a:moveTo>
                  <a:pt x="1701387" y="3919232"/>
                </a:moveTo>
                <a:cubicBezTo>
                  <a:pt x="1507766" y="3912045"/>
                  <a:pt x="1320741" y="3989836"/>
                  <a:pt x="1136310" y="4068895"/>
                </a:cubicBezTo>
                <a:cubicBezTo>
                  <a:pt x="1350954" y="4017452"/>
                  <a:pt x="1568376" y="3970366"/>
                  <a:pt x="1784782" y="3927759"/>
                </a:cubicBezTo>
                <a:cubicBezTo>
                  <a:pt x="1756841" y="3923020"/>
                  <a:pt x="1729046" y="3920259"/>
                  <a:pt x="1701387" y="3919232"/>
                </a:cubicBezTo>
                <a:close/>
                <a:moveTo>
                  <a:pt x="3733405" y="3900089"/>
                </a:moveTo>
                <a:cubicBezTo>
                  <a:pt x="3597105" y="4216426"/>
                  <a:pt x="3490805" y="4541932"/>
                  <a:pt x="3500832" y="4885010"/>
                </a:cubicBezTo>
                <a:cubicBezTo>
                  <a:pt x="3516996" y="4834817"/>
                  <a:pt x="3533505" y="4785171"/>
                  <a:pt x="3552367" y="4735553"/>
                </a:cubicBezTo>
                <a:lnTo>
                  <a:pt x="3567525" y="4695966"/>
                </a:lnTo>
                <a:cubicBezTo>
                  <a:pt x="3579742" y="4665154"/>
                  <a:pt x="3591404" y="4634706"/>
                  <a:pt x="3602372" y="4603168"/>
                </a:cubicBezTo>
                <a:cubicBezTo>
                  <a:pt x="3647108" y="4471083"/>
                  <a:pt x="3666211" y="4329343"/>
                  <a:pt x="3684639" y="4192628"/>
                </a:cubicBezTo>
                <a:cubicBezTo>
                  <a:pt x="3697672" y="4096160"/>
                  <a:pt x="3710761" y="3997344"/>
                  <a:pt x="3733405" y="3900089"/>
                </a:cubicBezTo>
                <a:close/>
                <a:moveTo>
                  <a:pt x="2800959" y="3871054"/>
                </a:moveTo>
                <a:cubicBezTo>
                  <a:pt x="2809421" y="4100939"/>
                  <a:pt x="2907977" y="4306148"/>
                  <a:pt x="3026569" y="4520780"/>
                </a:cubicBezTo>
                <a:cubicBezTo>
                  <a:pt x="2979577" y="4399850"/>
                  <a:pt x="2933143" y="4278562"/>
                  <a:pt x="2889061" y="4157302"/>
                </a:cubicBezTo>
                <a:cubicBezTo>
                  <a:pt x="2854271" y="4061517"/>
                  <a:pt x="2821632" y="3966669"/>
                  <a:pt x="2800959" y="3871054"/>
                </a:cubicBezTo>
                <a:close/>
                <a:moveTo>
                  <a:pt x="2809929" y="3701307"/>
                </a:moveTo>
                <a:cubicBezTo>
                  <a:pt x="2809867" y="3703640"/>
                  <a:pt x="2809253" y="3706334"/>
                  <a:pt x="2809197" y="3708672"/>
                </a:cubicBezTo>
                <a:cubicBezTo>
                  <a:pt x="2816609" y="3854149"/>
                  <a:pt x="2864235" y="3999199"/>
                  <a:pt x="2918306" y="4147031"/>
                </a:cubicBezTo>
                <a:cubicBezTo>
                  <a:pt x="2966436" y="4279493"/>
                  <a:pt x="3017273" y="4412529"/>
                  <a:pt x="3068858" y="4544310"/>
                </a:cubicBezTo>
                <a:cubicBezTo>
                  <a:pt x="3069715" y="4408107"/>
                  <a:pt x="3008952" y="4266858"/>
                  <a:pt x="2968879" y="4144570"/>
                </a:cubicBezTo>
                <a:cubicBezTo>
                  <a:pt x="2919376" y="3995354"/>
                  <a:pt x="2865655" y="3848072"/>
                  <a:pt x="2809929" y="3701307"/>
                </a:cubicBezTo>
                <a:close/>
                <a:moveTo>
                  <a:pt x="1867196" y="3456584"/>
                </a:moveTo>
                <a:cubicBezTo>
                  <a:pt x="1939275" y="3608228"/>
                  <a:pt x="2036188" y="3758542"/>
                  <a:pt x="2183970" y="3826505"/>
                </a:cubicBezTo>
                <a:cubicBezTo>
                  <a:pt x="2092208" y="3686686"/>
                  <a:pt x="1989300" y="3564734"/>
                  <a:pt x="1867196" y="3456584"/>
                </a:cubicBezTo>
                <a:close/>
                <a:moveTo>
                  <a:pt x="2322880" y="3078533"/>
                </a:moveTo>
                <a:cubicBezTo>
                  <a:pt x="2314902" y="3134217"/>
                  <a:pt x="2306026" y="3189710"/>
                  <a:pt x="2295695" y="3245370"/>
                </a:cubicBezTo>
                <a:cubicBezTo>
                  <a:pt x="2262659" y="3421320"/>
                  <a:pt x="2225570" y="3586065"/>
                  <a:pt x="2268858" y="3758413"/>
                </a:cubicBezTo>
                <a:cubicBezTo>
                  <a:pt x="2273785" y="3680922"/>
                  <a:pt x="2284872" y="3603320"/>
                  <a:pt x="2295899" y="3528057"/>
                </a:cubicBezTo>
                <a:cubicBezTo>
                  <a:pt x="2310584" y="3430521"/>
                  <a:pt x="2325878" y="3330298"/>
                  <a:pt x="2326306" y="3231157"/>
                </a:cubicBezTo>
                <a:cubicBezTo>
                  <a:pt x="2326349" y="3202011"/>
                  <a:pt x="2325135" y="3172131"/>
                  <a:pt x="2324274" y="3142788"/>
                </a:cubicBezTo>
                <a:cubicBezTo>
                  <a:pt x="2323575" y="3121009"/>
                  <a:pt x="2323232" y="3099770"/>
                  <a:pt x="2322880" y="3078533"/>
                </a:cubicBezTo>
                <a:close/>
                <a:moveTo>
                  <a:pt x="912797" y="2896659"/>
                </a:moveTo>
                <a:cubicBezTo>
                  <a:pt x="987675" y="3038078"/>
                  <a:pt x="1077553" y="3173735"/>
                  <a:pt x="1167201" y="3304169"/>
                </a:cubicBezTo>
                <a:cubicBezTo>
                  <a:pt x="1258595" y="3437326"/>
                  <a:pt x="1353896" y="3600936"/>
                  <a:pt x="1503848" y="3675946"/>
                </a:cubicBezTo>
                <a:cubicBezTo>
                  <a:pt x="1443175" y="3621244"/>
                  <a:pt x="1397337" y="3553231"/>
                  <a:pt x="1353091" y="3486482"/>
                </a:cubicBezTo>
                <a:cubicBezTo>
                  <a:pt x="1348731" y="3480073"/>
                  <a:pt x="1344372" y="3473665"/>
                  <a:pt x="1340012" y="3467256"/>
                </a:cubicBezTo>
                <a:cubicBezTo>
                  <a:pt x="1259674" y="3347730"/>
                  <a:pt x="1172762" y="3230102"/>
                  <a:pt x="1089196" y="3116474"/>
                </a:cubicBezTo>
                <a:cubicBezTo>
                  <a:pt x="1048102" y="3060746"/>
                  <a:pt x="1005067" y="3003195"/>
                  <a:pt x="959418" y="2948853"/>
                </a:cubicBezTo>
                <a:cubicBezTo>
                  <a:pt x="944128" y="2931040"/>
                  <a:pt x="928639" y="2914119"/>
                  <a:pt x="912797" y="2896659"/>
                </a:cubicBezTo>
                <a:close/>
                <a:moveTo>
                  <a:pt x="2363420" y="2871730"/>
                </a:moveTo>
                <a:lnTo>
                  <a:pt x="2360107" y="2915231"/>
                </a:lnTo>
                <a:cubicBezTo>
                  <a:pt x="2356940" y="2960178"/>
                  <a:pt x="2353568" y="3006017"/>
                  <a:pt x="2353099" y="3051540"/>
                </a:cubicBezTo>
                <a:cubicBezTo>
                  <a:pt x="2352858" y="3081589"/>
                  <a:pt x="2354064" y="3111470"/>
                  <a:pt x="2354925" y="3140814"/>
                </a:cubicBezTo>
                <a:cubicBezTo>
                  <a:pt x="2356138" y="3170696"/>
                  <a:pt x="2357347" y="3200579"/>
                  <a:pt x="2357104" y="3230628"/>
                </a:cubicBezTo>
                <a:cubicBezTo>
                  <a:pt x="2356269" y="3331557"/>
                  <a:pt x="2341112" y="3433224"/>
                  <a:pt x="2326221" y="3531652"/>
                </a:cubicBezTo>
                <a:cubicBezTo>
                  <a:pt x="2315466" y="3603683"/>
                  <a:pt x="2304846" y="3677150"/>
                  <a:pt x="2299836" y="3750864"/>
                </a:cubicBezTo>
                <a:cubicBezTo>
                  <a:pt x="2315186" y="3724954"/>
                  <a:pt x="2331840" y="3697443"/>
                  <a:pt x="2346877" y="3662531"/>
                </a:cubicBezTo>
                <a:cubicBezTo>
                  <a:pt x="2459154" y="3406015"/>
                  <a:pt x="2424454" y="3133900"/>
                  <a:pt x="2363420" y="2871730"/>
                </a:cubicBezTo>
                <a:close/>
                <a:moveTo>
                  <a:pt x="912921" y="2850596"/>
                </a:moveTo>
                <a:cubicBezTo>
                  <a:pt x="936881" y="2875897"/>
                  <a:pt x="961194" y="2901731"/>
                  <a:pt x="983846" y="2928627"/>
                </a:cubicBezTo>
                <a:cubicBezTo>
                  <a:pt x="1029846" y="2983517"/>
                  <a:pt x="1073228" y="3041610"/>
                  <a:pt x="1114669" y="3097880"/>
                </a:cubicBezTo>
                <a:cubicBezTo>
                  <a:pt x="1199144" y="3211700"/>
                  <a:pt x="1286398" y="3329876"/>
                  <a:pt x="1366183" y="3449753"/>
                </a:cubicBezTo>
                <a:cubicBezTo>
                  <a:pt x="1370543" y="3456162"/>
                  <a:pt x="1374903" y="3462572"/>
                  <a:pt x="1379263" y="3468981"/>
                </a:cubicBezTo>
                <a:cubicBezTo>
                  <a:pt x="1414114" y="3521040"/>
                  <a:pt x="1450010" y="3574725"/>
                  <a:pt x="1492446" y="3620389"/>
                </a:cubicBezTo>
                <a:cubicBezTo>
                  <a:pt x="1379640" y="3316219"/>
                  <a:pt x="1197433" y="3014288"/>
                  <a:pt x="912921" y="2850596"/>
                </a:cubicBezTo>
                <a:close/>
                <a:moveTo>
                  <a:pt x="2386551" y="2642862"/>
                </a:moveTo>
                <a:cubicBezTo>
                  <a:pt x="2394776" y="2644690"/>
                  <a:pt x="2401148" y="2649859"/>
                  <a:pt x="2403741" y="2659697"/>
                </a:cubicBezTo>
                <a:cubicBezTo>
                  <a:pt x="2468949" y="2907705"/>
                  <a:pt x="2536818" y="3164740"/>
                  <a:pt x="2499078" y="3423399"/>
                </a:cubicBezTo>
                <a:cubicBezTo>
                  <a:pt x="2484124" y="3524170"/>
                  <a:pt x="2447241" y="3605244"/>
                  <a:pt x="2413232" y="3700562"/>
                </a:cubicBezTo>
                <a:cubicBezTo>
                  <a:pt x="2350039" y="3880472"/>
                  <a:pt x="2357716" y="4002022"/>
                  <a:pt x="2428424" y="4178295"/>
                </a:cubicBezTo>
                <a:cubicBezTo>
                  <a:pt x="2600434" y="4289020"/>
                  <a:pt x="2768104" y="4406341"/>
                  <a:pt x="2927779" y="4531843"/>
                </a:cubicBezTo>
                <a:cubicBezTo>
                  <a:pt x="2760215" y="4223610"/>
                  <a:pt x="2637267" y="3926696"/>
                  <a:pt x="2758380" y="3561061"/>
                </a:cubicBezTo>
                <a:cubicBezTo>
                  <a:pt x="2765639" y="3539559"/>
                  <a:pt x="2835782" y="3509255"/>
                  <a:pt x="2846610" y="3538353"/>
                </a:cubicBezTo>
                <a:cubicBezTo>
                  <a:pt x="2941134" y="3779872"/>
                  <a:pt x="3029996" y="4023472"/>
                  <a:pt x="3106063" y="4271430"/>
                </a:cubicBezTo>
                <a:cubicBezTo>
                  <a:pt x="3150638" y="4415363"/>
                  <a:pt x="3185704" y="4549296"/>
                  <a:pt x="3116136" y="4688819"/>
                </a:cubicBezTo>
                <a:cubicBezTo>
                  <a:pt x="3218309" y="4776757"/>
                  <a:pt x="3317100" y="4869157"/>
                  <a:pt x="3412872" y="4966558"/>
                </a:cubicBezTo>
                <a:cubicBezTo>
                  <a:pt x="3381456" y="4499967"/>
                  <a:pt x="3566630" y="4066538"/>
                  <a:pt x="3763612" y="3645474"/>
                </a:cubicBezTo>
                <a:cubicBezTo>
                  <a:pt x="3774538" y="3622394"/>
                  <a:pt x="3852109" y="3598841"/>
                  <a:pt x="3850165" y="3638405"/>
                </a:cubicBezTo>
                <a:cubicBezTo>
                  <a:pt x="3828358" y="4125233"/>
                  <a:pt x="3904636" y="4676562"/>
                  <a:pt x="3515311" y="5051260"/>
                </a:cubicBezTo>
                <a:cubicBezTo>
                  <a:pt x="3511789" y="5054277"/>
                  <a:pt x="3506819" y="5057456"/>
                  <a:pt x="3501147" y="5059552"/>
                </a:cubicBezTo>
                <a:cubicBezTo>
                  <a:pt x="3601520" y="5167803"/>
                  <a:pt x="3698516" y="5280511"/>
                  <a:pt x="3790420" y="5401078"/>
                </a:cubicBezTo>
                <a:cubicBezTo>
                  <a:pt x="3946901" y="5606795"/>
                  <a:pt x="4090825" y="5822089"/>
                  <a:pt x="4221141" y="6045312"/>
                </a:cubicBezTo>
                <a:cubicBezTo>
                  <a:pt x="4260726" y="5923422"/>
                  <a:pt x="4276533" y="5789920"/>
                  <a:pt x="4326825" y="5681109"/>
                </a:cubicBezTo>
                <a:cubicBezTo>
                  <a:pt x="4326185" y="5677682"/>
                  <a:pt x="4325759" y="5673360"/>
                  <a:pt x="4325127" y="5669934"/>
                </a:cubicBezTo>
                <a:cubicBezTo>
                  <a:pt x="4319106" y="5671483"/>
                  <a:pt x="4312744" y="5672486"/>
                  <a:pt x="4309144" y="5671723"/>
                </a:cubicBezTo>
                <a:cubicBezTo>
                  <a:pt x="3975286" y="5608574"/>
                  <a:pt x="3989836" y="4983823"/>
                  <a:pt x="3974946" y="4736592"/>
                </a:cubicBezTo>
                <a:cubicBezTo>
                  <a:pt x="3973555" y="4713728"/>
                  <a:pt x="4046476" y="4687776"/>
                  <a:pt x="4060171" y="4704317"/>
                </a:cubicBezTo>
                <a:cubicBezTo>
                  <a:pt x="4248204" y="4928943"/>
                  <a:pt x="4331788" y="5187422"/>
                  <a:pt x="4383942" y="5463703"/>
                </a:cubicBezTo>
                <a:cubicBezTo>
                  <a:pt x="4445404" y="5353500"/>
                  <a:pt x="4548377" y="5250086"/>
                  <a:pt x="4654905" y="5156948"/>
                </a:cubicBezTo>
                <a:lnTo>
                  <a:pt x="4724400" y="5098975"/>
                </a:lnTo>
                <a:lnTo>
                  <a:pt x="4724400" y="5160063"/>
                </a:lnTo>
                <a:lnTo>
                  <a:pt x="4687505" y="5191181"/>
                </a:lnTo>
                <a:cubicBezTo>
                  <a:pt x="4588452" y="5282318"/>
                  <a:pt x="4497898" y="5385071"/>
                  <a:pt x="4451303" y="5491132"/>
                </a:cubicBezTo>
                <a:cubicBezTo>
                  <a:pt x="4493091" y="5426848"/>
                  <a:pt x="4544370" y="5370101"/>
                  <a:pt x="4599954" y="5317498"/>
                </a:cubicBezTo>
                <a:lnTo>
                  <a:pt x="4724400" y="5211392"/>
                </a:lnTo>
                <a:lnTo>
                  <a:pt x="4724400" y="5251559"/>
                </a:lnTo>
                <a:lnTo>
                  <a:pt x="4619898" y="5340764"/>
                </a:lnTo>
                <a:cubicBezTo>
                  <a:pt x="4564729" y="5393102"/>
                  <a:pt x="4514142" y="5449408"/>
                  <a:pt x="4473735" y="5512809"/>
                </a:cubicBezTo>
                <a:cubicBezTo>
                  <a:pt x="4457482" y="5538523"/>
                  <a:pt x="4443385" y="5565169"/>
                  <a:pt x="4430539" y="5592553"/>
                </a:cubicBezTo>
                <a:cubicBezTo>
                  <a:pt x="4478314" y="5558922"/>
                  <a:pt x="4525254" y="5522778"/>
                  <a:pt x="4569759" y="5482816"/>
                </a:cubicBezTo>
                <a:lnTo>
                  <a:pt x="4724400" y="5330891"/>
                </a:lnTo>
                <a:lnTo>
                  <a:pt x="4724400" y="5402912"/>
                </a:lnTo>
                <a:lnTo>
                  <a:pt x="4586888" y="5533939"/>
                </a:lnTo>
                <a:cubicBezTo>
                  <a:pt x="4539970" y="5576210"/>
                  <a:pt x="4452025" y="5622495"/>
                  <a:pt x="4413377" y="5674040"/>
                </a:cubicBezTo>
                <a:cubicBezTo>
                  <a:pt x="4412828" y="5674391"/>
                  <a:pt x="4412623" y="5675288"/>
                  <a:pt x="4412066" y="5675644"/>
                </a:cubicBezTo>
                <a:cubicBezTo>
                  <a:pt x="4409999" y="5678494"/>
                  <a:pt x="4407586" y="5680803"/>
                  <a:pt x="4406074" y="5683306"/>
                </a:cubicBezTo>
                <a:cubicBezTo>
                  <a:pt x="4338963" y="5791374"/>
                  <a:pt x="4334247" y="5992131"/>
                  <a:pt x="4271008" y="6118417"/>
                </a:cubicBezTo>
                <a:cubicBezTo>
                  <a:pt x="4270042" y="6120562"/>
                  <a:pt x="4267634" y="6122876"/>
                  <a:pt x="4265220" y="6125184"/>
                </a:cubicBezTo>
                <a:cubicBezTo>
                  <a:pt x="4388620" y="6344593"/>
                  <a:pt x="4497559" y="6571523"/>
                  <a:pt x="4590463" y="6805045"/>
                </a:cubicBezTo>
                <a:lnTo>
                  <a:pt x="4610122" y="6857999"/>
                </a:lnTo>
                <a:lnTo>
                  <a:pt x="4513231" y="6857999"/>
                </a:lnTo>
                <a:lnTo>
                  <a:pt x="4374770" y="6532596"/>
                </a:lnTo>
                <a:lnTo>
                  <a:pt x="4339518" y="6461642"/>
                </a:lnTo>
                <a:cubicBezTo>
                  <a:pt x="4208274" y="6190726"/>
                  <a:pt x="4055763" y="5930353"/>
                  <a:pt x="3884810" y="5682534"/>
                </a:cubicBezTo>
                <a:cubicBezTo>
                  <a:pt x="3881554" y="5682314"/>
                  <a:pt x="3878648" y="5682642"/>
                  <a:pt x="3876498" y="5681717"/>
                </a:cubicBezTo>
                <a:cubicBezTo>
                  <a:pt x="3679284" y="5607050"/>
                  <a:pt x="3473354" y="5574737"/>
                  <a:pt x="3263209" y="5585749"/>
                </a:cubicBezTo>
                <a:cubicBezTo>
                  <a:pt x="3258445" y="5588034"/>
                  <a:pt x="3252566" y="5591021"/>
                  <a:pt x="3245450" y="5593271"/>
                </a:cubicBezTo>
                <a:cubicBezTo>
                  <a:pt x="2832970" y="5732161"/>
                  <a:pt x="2378174" y="5640588"/>
                  <a:pt x="1952592" y="5692050"/>
                </a:cubicBezTo>
                <a:cubicBezTo>
                  <a:pt x="1937512" y="5694029"/>
                  <a:pt x="1912708" y="5686903"/>
                  <a:pt x="1936466" y="5671708"/>
                </a:cubicBezTo>
                <a:cubicBezTo>
                  <a:pt x="2343705" y="5415077"/>
                  <a:pt x="2802129" y="5333413"/>
                  <a:pt x="3244709" y="5538562"/>
                </a:cubicBezTo>
                <a:cubicBezTo>
                  <a:pt x="3441959" y="5522006"/>
                  <a:pt x="3636288" y="5541041"/>
                  <a:pt x="3823886" y="5595804"/>
                </a:cubicBezTo>
                <a:cubicBezTo>
                  <a:pt x="3786337" y="5543176"/>
                  <a:pt x="3748232" y="5490905"/>
                  <a:pt x="3709024" y="5439340"/>
                </a:cubicBezTo>
                <a:cubicBezTo>
                  <a:pt x="3551844" y="5232532"/>
                  <a:pt x="3380544" y="5046247"/>
                  <a:pt x="3198362" y="4874588"/>
                </a:cubicBezTo>
                <a:cubicBezTo>
                  <a:pt x="3191800" y="4876493"/>
                  <a:pt x="3185778" y="4878043"/>
                  <a:pt x="3179417" y="4879047"/>
                </a:cubicBezTo>
                <a:cubicBezTo>
                  <a:pt x="3002241" y="4937947"/>
                  <a:pt x="2827252" y="4989315"/>
                  <a:pt x="2639496" y="4989072"/>
                </a:cubicBezTo>
                <a:cubicBezTo>
                  <a:pt x="2416792" y="4988955"/>
                  <a:pt x="2191177" y="4947776"/>
                  <a:pt x="1972353" y="4909921"/>
                </a:cubicBezTo>
                <a:cubicBezTo>
                  <a:pt x="1940984" y="4904693"/>
                  <a:pt x="1996456" y="4874580"/>
                  <a:pt x="2002679" y="4872131"/>
                </a:cubicBezTo>
                <a:cubicBezTo>
                  <a:pt x="2309478" y="4772480"/>
                  <a:pt x="2760385" y="4680296"/>
                  <a:pt x="3097424" y="4781269"/>
                </a:cubicBezTo>
                <a:cubicBezTo>
                  <a:pt x="2895349" y="4601638"/>
                  <a:pt x="2680528" y="4438593"/>
                  <a:pt x="2454890" y="4287833"/>
                </a:cubicBezTo>
                <a:cubicBezTo>
                  <a:pt x="2454338" y="4288186"/>
                  <a:pt x="2453432" y="4287993"/>
                  <a:pt x="2452881" y="4288346"/>
                </a:cubicBezTo>
                <a:cubicBezTo>
                  <a:pt x="2451433" y="4288508"/>
                  <a:pt x="2449426" y="4289026"/>
                  <a:pt x="2448527" y="4288836"/>
                </a:cubicBezTo>
                <a:cubicBezTo>
                  <a:pt x="2435306" y="4288860"/>
                  <a:pt x="2328295" y="4364971"/>
                  <a:pt x="2323525" y="4367248"/>
                </a:cubicBezTo>
                <a:cubicBezTo>
                  <a:pt x="2239575" y="4406384"/>
                  <a:pt x="2150175" y="4432133"/>
                  <a:pt x="2060764" y="4451767"/>
                </a:cubicBezTo>
                <a:cubicBezTo>
                  <a:pt x="1760632" y="4518029"/>
                  <a:pt x="1460022" y="4526349"/>
                  <a:pt x="1162250" y="4613329"/>
                </a:cubicBezTo>
                <a:cubicBezTo>
                  <a:pt x="1141991" y="4619390"/>
                  <a:pt x="1086625" y="4618011"/>
                  <a:pt x="1132639" y="4596243"/>
                </a:cubicBezTo>
                <a:cubicBezTo>
                  <a:pt x="1461250" y="4438196"/>
                  <a:pt x="1900100" y="4136057"/>
                  <a:pt x="2293970" y="4182283"/>
                </a:cubicBezTo>
                <a:cubicBezTo>
                  <a:pt x="2166077" y="4101602"/>
                  <a:pt x="2034669" y="4023929"/>
                  <a:pt x="1900637" y="3949470"/>
                </a:cubicBezTo>
                <a:cubicBezTo>
                  <a:pt x="1896077" y="3950852"/>
                  <a:pt x="1891168" y="3951697"/>
                  <a:pt x="1887014" y="3951288"/>
                </a:cubicBezTo>
                <a:cubicBezTo>
                  <a:pt x="1578066" y="4112095"/>
                  <a:pt x="1243908" y="4184792"/>
                  <a:pt x="896751" y="4159267"/>
                </a:cubicBezTo>
                <a:cubicBezTo>
                  <a:pt x="855005" y="4156073"/>
                  <a:pt x="905428" y="4125362"/>
                  <a:pt x="918967" y="4119760"/>
                </a:cubicBezTo>
                <a:cubicBezTo>
                  <a:pt x="1194342" y="4017222"/>
                  <a:pt x="1471034" y="3857115"/>
                  <a:pt x="1764113" y="3873539"/>
                </a:cubicBezTo>
                <a:cubicBezTo>
                  <a:pt x="1695196" y="3836374"/>
                  <a:pt x="1625724" y="3799562"/>
                  <a:pt x="1555701" y="3763109"/>
                </a:cubicBezTo>
                <a:cubicBezTo>
                  <a:pt x="1550645" y="3762512"/>
                  <a:pt x="1546699" y="3761207"/>
                  <a:pt x="1542956" y="3758998"/>
                </a:cubicBezTo>
                <a:cubicBezTo>
                  <a:pt x="1350426" y="3719652"/>
                  <a:pt x="1247288" y="3571783"/>
                  <a:pt x="1136724" y="3417171"/>
                </a:cubicBezTo>
                <a:cubicBezTo>
                  <a:pt x="993337" y="3216099"/>
                  <a:pt x="846020" y="2999153"/>
                  <a:pt x="750977" y="2770227"/>
                </a:cubicBezTo>
                <a:cubicBezTo>
                  <a:pt x="747611" y="2762227"/>
                  <a:pt x="749771" y="2755481"/>
                  <a:pt x="755174" y="2749954"/>
                </a:cubicBezTo>
                <a:cubicBezTo>
                  <a:pt x="771390" y="2733370"/>
                  <a:pt x="816824" y="2727735"/>
                  <a:pt x="830023" y="2731935"/>
                </a:cubicBezTo>
                <a:cubicBezTo>
                  <a:pt x="1258787" y="2883841"/>
                  <a:pt x="1497280" y="3311498"/>
                  <a:pt x="1623018" y="3716225"/>
                </a:cubicBezTo>
                <a:cubicBezTo>
                  <a:pt x="1853470" y="3835548"/>
                  <a:pt x="2078531" y="3959850"/>
                  <a:pt x="2294841" y="4093587"/>
                </a:cubicBezTo>
                <a:cubicBezTo>
                  <a:pt x="2272291" y="4035197"/>
                  <a:pt x="2253055" y="3974696"/>
                  <a:pt x="2250226" y="3916719"/>
                </a:cubicBezTo>
                <a:cubicBezTo>
                  <a:pt x="2248779" y="3916883"/>
                  <a:pt x="2246771" y="3917401"/>
                  <a:pt x="2245523" y="3916663"/>
                </a:cubicBezTo>
                <a:cubicBezTo>
                  <a:pt x="1951808" y="3876118"/>
                  <a:pt x="1808968" y="3571232"/>
                  <a:pt x="1707994" y="3326950"/>
                </a:cubicBezTo>
                <a:cubicBezTo>
                  <a:pt x="1694877" y="3295477"/>
                  <a:pt x="1766980" y="3273123"/>
                  <a:pt x="1786341" y="3287566"/>
                </a:cubicBezTo>
                <a:cubicBezTo>
                  <a:pt x="1929395" y="3390749"/>
                  <a:pt x="2051663" y="3506453"/>
                  <a:pt x="2158071" y="3639960"/>
                </a:cubicBezTo>
                <a:cubicBezTo>
                  <a:pt x="2154892" y="3540061"/>
                  <a:pt x="2170197" y="3439839"/>
                  <a:pt x="2189281" y="3333361"/>
                </a:cubicBezTo>
                <a:cubicBezTo>
                  <a:pt x="2229372" y="3116116"/>
                  <a:pt x="2246120" y="2891570"/>
                  <a:pt x="2314466" y="2680771"/>
                </a:cubicBezTo>
                <a:cubicBezTo>
                  <a:pt x="2320529" y="2661952"/>
                  <a:pt x="2361878" y="2637374"/>
                  <a:pt x="2386551" y="2642862"/>
                </a:cubicBezTo>
                <a:close/>
                <a:moveTo>
                  <a:pt x="3646699" y="2390555"/>
                </a:moveTo>
                <a:lnTo>
                  <a:pt x="3645773" y="2392739"/>
                </a:lnTo>
                <a:lnTo>
                  <a:pt x="3649597" y="2394358"/>
                </a:lnTo>
                <a:cubicBezTo>
                  <a:pt x="3648733" y="2393349"/>
                  <a:pt x="3647874" y="2392343"/>
                  <a:pt x="3646699" y="2390555"/>
                </a:cubicBezTo>
                <a:close/>
                <a:moveTo>
                  <a:pt x="3038676" y="2118977"/>
                </a:moveTo>
                <a:cubicBezTo>
                  <a:pt x="3042950" y="2257918"/>
                  <a:pt x="3002907" y="2393544"/>
                  <a:pt x="2963942" y="2525128"/>
                </a:cubicBezTo>
                <a:cubicBezTo>
                  <a:pt x="2949902" y="2571972"/>
                  <a:pt x="2935948" y="2620144"/>
                  <a:pt x="2923775" y="2667145"/>
                </a:cubicBezTo>
                <a:cubicBezTo>
                  <a:pt x="2909690" y="2721696"/>
                  <a:pt x="2898881" y="2777642"/>
                  <a:pt x="2887447" y="2832031"/>
                </a:cubicBezTo>
                <a:lnTo>
                  <a:pt x="2868480" y="2927011"/>
                </a:lnTo>
                <a:cubicBezTo>
                  <a:pt x="2882036" y="2893472"/>
                  <a:pt x="2900043" y="2846374"/>
                  <a:pt x="2921794" y="2782834"/>
                </a:cubicBezTo>
                <a:cubicBezTo>
                  <a:pt x="2980827" y="2611467"/>
                  <a:pt x="3079367" y="2325483"/>
                  <a:pt x="3038676" y="2118977"/>
                </a:cubicBezTo>
                <a:close/>
                <a:moveTo>
                  <a:pt x="4070579" y="2090376"/>
                </a:moveTo>
                <a:cubicBezTo>
                  <a:pt x="4084637" y="2136248"/>
                  <a:pt x="4098150" y="2181883"/>
                  <a:pt x="4109879" y="2228695"/>
                </a:cubicBezTo>
                <a:lnTo>
                  <a:pt x="4119154" y="2266098"/>
                </a:lnTo>
                <a:cubicBezTo>
                  <a:pt x="4126056" y="2295423"/>
                  <a:pt x="4133187" y="2324193"/>
                  <a:pt x="4141411" y="2353427"/>
                </a:cubicBezTo>
                <a:cubicBezTo>
                  <a:pt x="4176749" y="2475257"/>
                  <a:pt x="4236423" y="2591295"/>
                  <a:pt x="4293979" y="2703223"/>
                </a:cubicBezTo>
                <a:cubicBezTo>
                  <a:pt x="4334570" y="2782214"/>
                  <a:pt x="4376344" y="2862994"/>
                  <a:pt x="4410111" y="2947465"/>
                </a:cubicBezTo>
                <a:cubicBezTo>
                  <a:pt x="4347417" y="2640863"/>
                  <a:pt x="4257356" y="2342636"/>
                  <a:pt x="4070579" y="2090376"/>
                </a:cubicBezTo>
                <a:close/>
                <a:moveTo>
                  <a:pt x="4020821" y="2034549"/>
                </a:moveTo>
                <a:cubicBezTo>
                  <a:pt x="3991634" y="2371132"/>
                  <a:pt x="4184325" y="2658088"/>
                  <a:pt x="4372756" y="2932293"/>
                </a:cubicBezTo>
                <a:cubicBezTo>
                  <a:pt x="4341528" y="2858555"/>
                  <a:pt x="4305088" y="2786473"/>
                  <a:pt x="4268731" y="2715710"/>
                </a:cubicBezTo>
                <a:cubicBezTo>
                  <a:pt x="4210547" y="2602235"/>
                  <a:pt x="4150011" y="2485181"/>
                  <a:pt x="4113960" y="2360474"/>
                </a:cubicBezTo>
                <a:cubicBezTo>
                  <a:pt x="4105734" y="2331239"/>
                  <a:pt x="4098289" y="2301693"/>
                  <a:pt x="4090842" y="2272139"/>
                </a:cubicBezTo>
                <a:lnTo>
                  <a:pt x="4081569" y="2234734"/>
                </a:lnTo>
                <a:cubicBezTo>
                  <a:pt x="4064530" y="2167007"/>
                  <a:pt x="4043843" y="2100302"/>
                  <a:pt x="4020821" y="2034549"/>
                </a:cubicBezTo>
                <a:close/>
                <a:moveTo>
                  <a:pt x="3001316" y="2032338"/>
                </a:moveTo>
                <a:cubicBezTo>
                  <a:pt x="2982933" y="2081859"/>
                  <a:pt x="2966493" y="2132840"/>
                  <a:pt x="2953880" y="2185446"/>
                </a:cubicBezTo>
                <a:cubicBezTo>
                  <a:pt x="2921068" y="2317695"/>
                  <a:pt x="2906505" y="2457032"/>
                  <a:pt x="2883664" y="2591574"/>
                </a:cubicBezTo>
                <a:cubicBezTo>
                  <a:pt x="2864755" y="2700098"/>
                  <a:pt x="2813661" y="2959166"/>
                  <a:pt x="2826885" y="2991809"/>
                </a:cubicBezTo>
                <a:lnTo>
                  <a:pt x="2860250" y="2826310"/>
                </a:lnTo>
                <a:cubicBezTo>
                  <a:pt x="2871141" y="2771690"/>
                  <a:pt x="2882731" y="2715434"/>
                  <a:pt x="2896499" y="2660098"/>
                </a:cubicBezTo>
                <a:cubicBezTo>
                  <a:pt x="2908585" y="2611783"/>
                  <a:pt x="2923082" y="2563843"/>
                  <a:pt x="2937125" y="2516991"/>
                </a:cubicBezTo>
                <a:cubicBezTo>
                  <a:pt x="2975863" y="2385961"/>
                  <a:pt x="3015900" y="2250332"/>
                  <a:pt x="3010471" y="2114122"/>
                </a:cubicBezTo>
                <a:cubicBezTo>
                  <a:pt x="3009267" y="2086568"/>
                  <a:pt x="3005955" y="2059413"/>
                  <a:pt x="3001316" y="2032338"/>
                </a:cubicBezTo>
                <a:close/>
                <a:moveTo>
                  <a:pt x="3105532" y="1991479"/>
                </a:moveTo>
                <a:cubicBezTo>
                  <a:pt x="3254427" y="2144650"/>
                  <a:pt x="3409943" y="2280670"/>
                  <a:pt x="3599280" y="2371770"/>
                </a:cubicBezTo>
                <a:cubicBezTo>
                  <a:pt x="3463064" y="2234271"/>
                  <a:pt x="3300266" y="2088089"/>
                  <a:pt x="3105532" y="1991479"/>
                </a:cubicBezTo>
                <a:close/>
                <a:moveTo>
                  <a:pt x="3111169" y="1962963"/>
                </a:moveTo>
                <a:cubicBezTo>
                  <a:pt x="3306049" y="2057701"/>
                  <a:pt x="3468685" y="2201237"/>
                  <a:pt x="3606223" y="2338658"/>
                </a:cubicBezTo>
                <a:cubicBezTo>
                  <a:pt x="3470641" y="2169232"/>
                  <a:pt x="3285027" y="1968969"/>
                  <a:pt x="3111169" y="1962963"/>
                </a:cubicBezTo>
                <a:close/>
                <a:moveTo>
                  <a:pt x="2050698" y="1338235"/>
                </a:moveTo>
                <a:cubicBezTo>
                  <a:pt x="2064377" y="1651120"/>
                  <a:pt x="2209927" y="1999242"/>
                  <a:pt x="2370409" y="2272553"/>
                </a:cubicBezTo>
                <a:cubicBezTo>
                  <a:pt x="2357712" y="2235634"/>
                  <a:pt x="2347580" y="2197225"/>
                  <a:pt x="2338306" y="2159819"/>
                </a:cubicBezTo>
                <a:lnTo>
                  <a:pt x="2334023" y="2142555"/>
                </a:lnTo>
                <a:cubicBezTo>
                  <a:pt x="2289026" y="1964482"/>
                  <a:pt x="2230790" y="1787247"/>
                  <a:pt x="2161071" y="1617375"/>
                </a:cubicBezTo>
                <a:cubicBezTo>
                  <a:pt x="2150764" y="1593060"/>
                  <a:pt x="2141003" y="1568967"/>
                  <a:pt x="2130699" y="1544643"/>
                </a:cubicBezTo>
                <a:cubicBezTo>
                  <a:pt x="2102533" y="1477354"/>
                  <a:pt x="2073739" y="1408510"/>
                  <a:pt x="2050698" y="1338235"/>
                </a:cubicBezTo>
                <a:close/>
                <a:moveTo>
                  <a:pt x="2060478" y="1278636"/>
                </a:moveTo>
                <a:cubicBezTo>
                  <a:pt x="2085382" y="1365794"/>
                  <a:pt x="2121337" y="1451189"/>
                  <a:pt x="2156346" y="1534260"/>
                </a:cubicBezTo>
                <a:lnTo>
                  <a:pt x="2187258" y="1607218"/>
                </a:lnTo>
                <a:cubicBezTo>
                  <a:pt x="2256583" y="1774989"/>
                  <a:pt x="2314102" y="1949347"/>
                  <a:pt x="2358704" y="2125320"/>
                </a:cubicBezTo>
                <a:cubicBezTo>
                  <a:pt x="2326696" y="1963695"/>
                  <a:pt x="2286060" y="1804203"/>
                  <a:pt x="2233598" y="1646797"/>
                </a:cubicBezTo>
                <a:cubicBezTo>
                  <a:pt x="2188082" y="1511000"/>
                  <a:pt x="2118450" y="1397178"/>
                  <a:pt x="2060478" y="1278636"/>
                </a:cubicBezTo>
                <a:close/>
                <a:moveTo>
                  <a:pt x="1974152" y="1245311"/>
                </a:moveTo>
                <a:cubicBezTo>
                  <a:pt x="1899849" y="1271794"/>
                  <a:pt x="1845607" y="1329954"/>
                  <a:pt x="1811379" y="1406236"/>
                </a:cubicBezTo>
                <a:cubicBezTo>
                  <a:pt x="1793417" y="1445630"/>
                  <a:pt x="1774985" y="1502850"/>
                  <a:pt x="1767940" y="1546869"/>
                </a:cubicBezTo>
                <a:cubicBezTo>
                  <a:pt x="1756267" y="1618535"/>
                  <a:pt x="1762401" y="1614698"/>
                  <a:pt x="1796474" y="1557016"/>
                </a:cubicBezTo>
                <a:cubicBezTo>
                  <a:pt x="1857987" y="1454296"/>
                  <a:pt x="1917005" y="1349880"/>
                  <a:pt x="1974152" y="1245311"/>
                </a:cubicBezTo>
                <a:close/>
                <a:moveTo>
                  <a:pt x="4681531" y="959050"/>
                </a:moveTo>
                <a:cubicBezTo>
                  <a:pt x="4667665" y="975072"/>
                  <a:pt x="4653801" y="991089"/>
                  <a:pt x="4638064" y="1006960"/>
                </a:cubicBezTo>
                <a:cubicBezTo>
                  <a:pt x="4572574" y="1071943"/>
                  <a:pt x="4498932" y="1125748"/>
                  <a:pt x="4415502" y="1184424"/>
                </a:cubicBezTo>
                <a:cubicBezTo>
                  <a:pt x="4354739" y="1227583"/>
                  <a:pt x="4278681" y="1281016"/>
                  <a:pt x="4197574" y="1317493"/>
                </a:cubicBezTo>
                <a:cubicBezTo>
                  <a:pt x="4173020" y="1328342"/>
                  <a:pt x="4148153" y="1338416"/>
                  <a:pt x="4122737" y="1348256"/>
                </a:cubicBezTo>
                <a:cubicBezTo>
                  <a:pt x="4088783" y="1361567"/>
                  <a:pt x="4056139" y="1374791"/>
                  <a:pt x="4024988" y="1390573"/>
                </a:cubicBezTo>
                <a:cubicBezTo>
                  <a:pt x="4165369" y="1358579"/>
                  <a:pt x="4302892" y="1298342"/>
                  <a:pt x="4421265" y="1220988"/>
                </a:cubicBezTo>
                <a:cubicBezTo>
                  <a:pt x="4516666" y="1158366"/>
                  <a:pt x="4617535" y="1064584"/>
                  <a:pt x="4681531" y="959050"/>
                </a:cubicBezTo>
                <a:close/>
                <a:moveTo>
                  <a:pt x="4722484" y="854709"/>
                </a:moveTo>
                <a:cubicBezTo>
                  <a:pt x="4713724" y="863235"/>
                  <a:pt x="4704652" y="870980"/>
                  <a:pt x="4695347" y="879275"/>
                </a:cubicBezTo>
                <a:cubicBezTo>
                  <a:pt x="4560726" y="998039"/>
                  <a:pt x="4415771" y="1121443"/>
                  <a:pt x="4253878" y="1216434"/>
                </a:cubicBezTo>
                <a:lnTo>
                  <a:pt x="4213112" y="1239730"/>
                </a:lnTo>
                <a:cubicBezTo>
                  <a:pt x="4152620" y="1274640"/>
                  <a:pt x="4090577" y="1310180"/>
                  <a:pt x="4037747" y="1352837"/>
                </a:cubicBezTo>
                <a:cubicBezTo>
                  <a:pt x="4062533" y="1341442"/>
                  <a:pt x="4087944" y="1331600"/>
                  <a:pt x="4113362" y="1321759"/>
                </a:cubicBezTo>
                <a:cubicBezTo>
                  <a:pt x="4137990" y="1312227"/>
                  <a:pt x="4162627" y="1302697"/>
                  <a:pt x="4186634" y="1291618"/>
                </a:cubicBezTo>
                <a:cubicBezTo>
                  <a:pt x="4265418" y="1256083"/>
                  <a:pt x="4339921" y="1203284"/>
                  <a:pt x="4399674" y="1160983"/>
                </a:cubicBezTo>
                <a:cubicBezTo>
                  <a:pt x="4481551" y="1102940"/>
                  <a:pt x="4554724" y="1050225"/>
                  <a:pt x="4618435" y="986418"/>
                </a:cubicBezTo>
                <a:cubicBezTo>
                  <a:pt x="4660678" y="944429"/>
                  <a:pt x="4695591" y="899980"/>
                  <a:pt x="4722484" y="854709"/>
                </a:cubicBezTo>
                <a:close/>
                <a:moveTo>
                  <a:pt x="1456504" y="777000"/>
                </a:moveTo>
                <a:cubicBezTo>
                  <a:pt x="1456064" y="782606"/>
                  <a:pt x="1455073" y="787979"/>
                  <a:pt x="1454399" y="794136"/>
                </a:cubicBezTo>
                <a:cubicBezTo>
                  <a:pt x="1451982" y="810498"/>
                  <a:pt x="1450340" y="826538"/>
                  <a:pt x="1448466" y="843129"/>
                </a:cubicBezTo>
                <a:cubicBezTo>
                  <a:pt x="1443098" y="896870"/>
                  <a:pt x="1442326" y="951907"/>
                  <a:pt x="1442252" y="1005313"/>
                </a:cubicBezTo>
                <a:cubicBezTo>
                  <a:pt x="1440336" y="1206014"/>
                  <a:pt x="1438833" y="1413328"/>
                  <a:pt x="1469382" y="1614896"/>
                </a:cubicBezTo>
                <a:lnTo>
                  <a:pt x="1472106" y="1632791"/>
                </a:lnTo>
                <a:lnTo>
                  <a:pt x="1479091" y="1680170"/>
                </a:lnTo>
                <a:cubicBezTo>
                  <a:pt x="1479741" y="1669501"/>
                  <a:pt x="1479617" y="1659149"/>
                  <a:pt x="1480043" y="1649028"/>
                </a:cubicBezTo>
                <a:cubicBezTo>
                  <a:pt x="1483046" y="1394060"/>
                  <a:pt x="1486555" y="1130296"/>
                  <a:pt x="1464087" y="871628"/>
                </a:cubicBezTo>
                <a:lnTo>
                  <a:pt x="1462204" y="850229"/>
                </a:lnTo>
                <a:cubicBezTo>
                  <a:pt x="1460150" y="826182"/>
                  <a:pt x="1458096" y="802134"/>
                  <a:pt x="1456504" y="777000"/>
                </a:cubicBezTo>
                <a:close/>
                <a:moveTo>
                  <a:pt x="1483619" y="764662"/>
                </a:moveTo>
                <a:cubicBezTo>
                  <a:pt x="1484834" y="792211"/>
                  <a:pt x="1487677" y="820458"/>
                  <a:pt x="1489670" y="847698"/>
                </a:cubicBezTo>
                <a:lnTo>
                  <a:pt x="1491553" y="869097"/>
                </a:lnTo>
                <a:cubicBezTo>
                  <a:pt x="1513754" y="1119277"/>
                  <a:pt x="1511208" y="1373147"/>
                  <a:pt x="1508481" y="1619865"/>
                </a:cubicBezTo>
                <a:cubicBezTo>
                  <a:pt x="1576046" y="1335574"/>
                  <a:pt x="1567527" y="1045475"/>
                  <a:pt x="1483619" y="764662"/>
                </a:cubicBezTo>
                <a:close/>
                <a:moveTo>
                  <a:pt x="1430481" y="630137"/>
                </a:moveTo>
                <a:cubicBezTo>
                  <a:pt x="1267590" y="940376"/>
                  <a:pt x="1333252" y="1302315"/>
                  <a:pt x="1442495" y="1626691"/>
                </a:cubicBezTo>
                <a:lnTo>
                  <a:pt x="1441222" y="1619067"/>
                </a:lnTo>
                <a:cubicBezTo>
                  <a:pt x="1410273" y="1415398"/>
                  <a:pt x="1411692" y="1206762"/>
                  <a:pt x="1414069" y="1004967"/>
                </a:cubicBezTo>
                <a:cubicBezTo>
                  <a:pt x="1414375" y="951016"/>
                  <a:pt x="1414834" y="895204"/>
                  <a:pt x="1420665" y="840369"/>
                </a:cubicBezTo>
                <a:cubicBezTo>
                  <a:pt x="1422537" y="823783"/>
                  <a:pt x="1424411" y="807192"/>
                  <a:pt x="1426829" y="790831"/>
                </a:cubicBezTo>
                <a:cubicBezTo>
                  <a:pt x="1433522" y="737010"/>
                  <a:pt x="1440125" y="681866"/>
                  <a:pt x="1430481" y="630137"/>
                </a:cubicBezTo>
                <a:close/>
                <a:moveTo>
                  <a:pt x="4023796" y="623931"/>
                </a:moveTo>
                <a:cubicBezTo>
                  <a:pt x="3998086" y="637515"/>
                  <a:pt x="3972609" y="650546"/>
                  <a:pt x="3945729" y="662344"/>
                </a:cubicBezTo>
                <a:cubicBezTo>
                  <a:pt x="3801060" y="727282"/>
                  <a:pt x="3645502" y="758642"/>
                  <a:pt x="3498947" y="818916"/>
                </a:cubicBezTo>
                <a:cubicBezTo>
                  <a:pt x="3325974" y="889896"/>
                  <a:pt x="3184420" y="1008307"/>
                  <a:pt x="3031283" y="1111507"/>
                </a:cubicBezTo>
                <a:cubicBezTo>
                  <a:pt x="3091555" y="1098395"/>
                  <a:pt x="3148558" y="1067158"/>
                  <a:pt x="3203692" y="1035777"/>
                </a:cubicBezTo>
                <a:lnTo>
                  <a:pt x="3218294" y="1027151"/>
                </a:lnTo>
                <a:cubicBezTo>
                  <a:pt x="3353948" y="950027"/>
                  <a:pt x="3497672" y="882756"/>
                  <a:pt x="3636737" y="817377"/>
                </a:cubicBezTo>
                <a:cubicBezTo>
                  <a:pt x="3765775" y="757414"/>
                  <a:pt x="3897289" y="694633"/>
                  <a:pt x="4023796" y="623931"/>
                </a:cubicBezTo>
                <a:close/>
                <a:moveTo>
                  <a:pt x="3311704" y="584486"/>
                </a:moveTo>
                <a:cubicBezTo>
                  <a:pt x="3272983" y="648568"/>
                  <a:pt x="3231536" y="711502"/>
                  <a:pt x="3190778" y="772788"/>
                </a:cubicBezTo>
                <a:cubicBezTo>
                  <a:pt x="3126979" y="868744"/>
                  <a:pt x="3062020" y="967431"/>
                  <a:pt x="3007981" y="1070739"/>
                </a:cubicBezTo>
                <a:cubicBezTo>
                  <a:pt x="3110594" y="966751"/>
                  <a:pt x="3204922" y="819977"/>
                  <a:pt x="3267578" y="693281"/>
                </a:cubicBezTo>
                <a:close/>
                <a:moveTo>
                  <a:pt x="2664888" y="518596"/>
                </a:moveTo>
                <a:cubicBezTo>
                  <a:pt x="2580256" y="532980"/>
                  <a:pt x="2495702" y="548687"/>
                  <a:pt x="2411865" y="567273"/>
                </a:cubicBezTo>
                <a:cubicBezTo>
                  <a:pt x="2215416" y="611580"/>
                  <a:pt x="2055895" y="697916"/>
                  <a:pt x="1896643" y="809468"/>
                </a:cubicBezTo>
                <a:cubicBezTo>
                  <a:pt x="1897193" y="809701"/>
                  <a:pt x="1897736" y="809931"/>
                  <a:pt x="1899055" y="809848"/>
                </a:cubicBezTo>
                <a:cubicBezTo>
                  <a:pt x="2091065" y="728900"/>
                  <a:pt x="2275399" y="656935"/>
                  <a:pt x="2446633" y="596159"/>
                </a:cubicBezTo>
                <a:close/>
                <a:moveTo>
                  <a:pt x="2796924" y="501747"/>
                </a:moveTo>
                <a:lnTo>
                  <a:pt x="2455237" y="622979"/>
                </a:lnTo>
                <a:cubicBezTo>
                  <a:pt x="2296206" y="679263"/>
                  <a:pt x="2126634" y="745243"/>
                  <a:pt x="1949308" y="818889"/>
                </a:cubicBezTo>
                <a:cubicBezTo>
                  <a:pt x="1950089" y="818579"/>
                  <a:pt x="1950089" y="818579"/>
                  <a:pt x="1950634" y="818810"/>
                </a:cubicBezTo>
                <a:cubicBezTo>
                  <a:pt x="2249794" y="764555"/>
                  <a:pt x="2535304" y="633058"/>
                  <a:pt x="2796924" y="501747"/>
                </a:cubicBezTo>
                <a:close/>
                <a:moveTo>
                  <a:pt x="3335099" y="488163"/>
                </a:moveTo>
                <a:lnTo>
                  <a:pt x="3151139" y="734118"/>
                </a:lnTo>
                <a:lnTo>
                  <a:pt x="3136980" y="753877"/>
                </a:lnTo>
                <a:cubicBezTo>
                  <a:pt x="3108114" y="793161"/>
                  <a:pt x="3082736" y="828772"/>
                  <a:pt x="3062043" y="867004"/>
                </a:cubicBezTo>
                <a:cubicBezTo>
                  <a:pt x="3033701" y="918746"/>
                  <a:pt x="3011684" y="973805"/>
                  <a:pt x="2994594" y="1035452"/>
                </a:cubicBezTo>
                <a:cubicBezTo>
                  <a:pt x="3046947" y="939156"/>
                  <a:pt x="3107576" y="847655"/>
                  <a:pt x="3167517" y="757788"/>
                </a:cubicBezTo>
                <a:cubicBezTo>
                  <a:pt x="3225200" y="670189"/>
                  <a:pt x="3284135" y="581180"/>
                  <a:pt x="3335099" y="488163"/>
                </a:cubicBezTo>
                <a:close/>
                <a:moveTo>
                  <a:pt x="2891507" y="485136"/>
                </a:moveTo>
                <a:cubicBezTo>
                  <a:pt x="2633092" y="616512"/>
                  <a:pt x="2348081" y="755947"/>
                  <a:pt x="2047508" y="825701"/>
                </a:cubicBezTo>
                <a:cubicBezTo>
                  <a:pt x="2357909" y="831572"/>
                  <a:pt x="2636584" y="667562"/>
                  <a:pt x="2891507" y="485136"/>
                </a:cubicBezTo>
                <a:close/>
                <a:moveTo>
                  <a:pt x="4418489" y="483936"/>
                </a:moveTo>
                <a:cubicBezTo>
                  <a:pt x="4332433" y="547295"/>
                  <a:pt x="4242855" y="605296"/>
                  <a:pt x="4155290" y="661575"/>
                </a:cubicBezTo>
                <a:cubicBezTo>
                  <a:pt x="3969451" y="781189"/>
                  <a:pt x="3777243" y="905190"/>
                  <a:pt x="3571040" y="996875"/>
                </a:cubicBezTo>
                <a:cubicBezTo>
                  <a:pt x="3418056" y="1064725"/>
                  <a:pt x="3258062" y="1114166"/>
                  <a:pt x="3093710" y="1145020"/>
                </a:cubicBezTo>
                <a:cubicBezTo>
                  <a:pt x="3128860" y="1154752"/>
                  <a:pt x="3165333" y="1164394"/>
                  <a:pt x="3207527" y="1163586"/>
                </a:cubicBezTo>
                <a:cubicBezTo>
                  <a:pt x="3359545" y="1160350"/>
                  <a:pt x="3521798" y="1058435"/>
                  <a:pt x="3652751" y="990907"/>
                </a:cubicBezTo>
                <a:cubicBezTo>
                  <a:pt x="3834432" y="897860"/>
                  <a:pt x="4013510" y="797268"/>
                  <a:pt x="4180906" y="680145"/>
                </a:cubicBezTo>
                <a:cubicBezTo>
                  <a:pt x="4224133" y="649515"/>
                  <a:pt x="4353624" y="550475"/>
                  <a:pt x="4418489" y="483936"/>
                </a:cubicBezTo>
                <a:close/>
                <a:moveTo>
                  <a:pt x="3316944" y="465669"/>
                </a:moveTo>
                <a:cubicBezTo>
                  <a:pt x="3194809" y="521478"/>
                  <a:pt x="2954579" y="894258"/>
                  <a:pt x="2958819" y="1062158"/>
                </a:cubicBezTo>
                <a:cubicBezTo>
                  <a:pt x="2971057" y="1011968"/>
                  <a:pt x="2985641" y="965354"/>
                  <a:pt x="3004132" y="921679"/>
                </a:cubicBezTo>
                <a:cubicBezTo>
                  <a:pt x="3014072" y="898200"/>
                  <a:pt x="3025105" y="875187"/>
                  <a:pt x="3037224" y="852631"/>
                </a:cubicBezTo>
                <a:cubicBezTo>
                  <a:pt x="3058615" y="812759"/>
                  <a:pt x="3085004" y="776291"/>
                  <a:pt x="3114637" y="736692"/>
                </a:cubicBezTo>
                <a:lnTo>
                  <a:pt x="3128801" y="716935"/>
                </a:lnTo>
                <a:cubicBezTo>
                  <a:pt x="3193882" y="628604"/>
                  <a:pt x="3252848" y="548625"/>
                  <a:pt x="3316944" y="465669"/>
                </a:cubicBezTo>
                <a:close/>
                <a:moveTo>
                  <a:pt x="4448894" y="422768"/>
                </a:moveTo>
                <a:cubicBezTo>
                  <a:pt x="4372745" y="436884"/>
                  <a:pt x="4303112" y="482734"/>
                  <a:pt x="4235585" y="528178"/>
                </a:cubicBezTo>
                <a:lnTo>
                  <a:pt x="4213155" y="543149"/>
                </a:lnTo>
                <a:cubicBezTo>
                  <a:pt x="4035485" y="661715"/>
                  <a:pt x="3839402" y="753816"/>
                  <a:pt x="3649218" y="842623"/>
                </a:cubicBezTo>
                <a:cubicBezTo>
                  <a:pt x="3510392" y="907459"/>
                  <a:pt x="3367451" y="974411"/>
                  <a:pt x="3232564" y="1051220"/>
                </a:cubicBezTo>
                <a:lnTo>
                  <a:pt x="3217970" y="1059849"/>
                </a:lnTo>
                <a:cubicBezTo>
                  <a:pt x="3184886" y="1078679"/>
                  <a:pt x="3151576" y="1098052"/>
                  <a:pt x="3116688" y="1113543"/>
                </a:cubicBezTo>
                <a:cubicBezTo>
                  <a:pt x="3269055" y="1082118"/>
                  <a:pt x="3417223" y="1034762"/>
                  <a:pt x="3559098" y="971858"/>
                </a:cubicBezTo>
                <a:cubicBezTo>
                  <a:pt x="3763514" y="881353"/>
                  <a:pt x="3954942" y="757667"/>
                  <a:pt x="4140004" y="638368"/>
                </a:cubicBezTo>
                <a:cubicBezTo>
                  <a:pt x="4244649" y="570645"/>
                  <a:pt x="4351849" y="501435"/>
                  <a:pt x="4451852" y="423380"/>
                </a:cubicBezTo>
                <a:cubicBezTo>
                  <a:pt x="4450763" y="422918"/>
                  <a:pt x="4450211" y="422686"/>
                  <a:pt x="4448894" y="422768"/>
                </a:cubicBezTo>
                <a:close/>
                <a:moveTo>
                  <a:pt x="680568" y="416949"/>
                </a:moveTo>
                <a:cubicBezTo>
                  <a:pt x="573847" y="489578"/>
                  <a:pt x="483985" y="589312"/>
                  <a:pt x="394452" y="694330"/>
                </a:cubicBezTo>
                <a:lnTo>
                  <a:pt x="340402" y="759654"/>
                </a:lnTo>
                <a:close/>
                <a:moveTo>
                  <a:pt x="827699" y="416143"/>
                </a:moveTo>
                <a:cubicBezTo>
                  <a:pt x="835728" y="454953"/>
                  <a:pt x="841663" y="494162"/>
                  <a:pt x="841524" y="534021"/>
                </a:cubicBezTo>
                <a:cubicBezTo>
                  <a:pt x="841577" y="581042"/>
                  <a:pt x="833611" y="627240"/>
                  <a:pt x="825554" y="672115"/>
                </a:cubicBezTo>
                <a:cubicBezTo>
                  <a:pt x="819855" y="703824"/>
                  <a:pt x="814239" y="736857"/>
                  <a:pt x="811499" y="769176"/>
                </a:cubicBezTo>
                <a:cubicBezTo>
                  <a:pt x="803608" y="866910"/>
                  <a:pt x="822564" y="965070"/>
                  <a:pt x="841586" y="1060039"/>
                </a:cubicBezTo>
                <a:cubicBezTo>
                  <a:pt x="870658" y="1208834"/>
                  <a:pt x="901383" y="1362838"/>
                  <a:pt x="942912" y="1511108"/>
                </a:cubicBezTo>
                <a:cubicBezTo>
                  <a:pt x="977911" y="1186645"/>
                  <a:pt x="995896" y="815698"/>
                  <a:pt x="884057" y="521768"/>
                </a:cubicBezTo>
                <a:cubicBezTo>
                  <a:pt x="868776" y="481820"/>
                  <a:pt x="846755" y="448679"/>
                  <a:pt x="827699" y="416143"/>
                </a:cubicBezTo>
                <a:close/>
                <a:moveTo>
                  <a:pt x="798883" y="414244"/>
                </a:moveTo>
                <a:cubicBezTo>
                  <a:pt x="695211" y="736679"/>
                  <a:pt x="755992" y="1050836"/>
                  <a:pt x="875825" y="1357811"/>
                </a:cubicBezTo>
                <a:cubicBezTo>
                  <a:pt x="852896" y="1259904"/>
                  <a:pt x="833394" y="1161513"/>
                  <a:pt x="814514" y="1064671"/>
                </a:cubicBezTo>
                <a:cubicBezTo>
                  <a:pt x="795638" y="967838"/>
                  <a:pt x="775736" y="867346"/>
                  <a:pt x="783698" y="766414"/>
                </a:cubicBezTo>
                <a:cubicBezTo>
                  <a:pt x="786354" y="732777"/>
                  <a:pt x="792197" y="699198"/>
                  <a:pt x="798129" y="666939"/>
                </a:cubicBezTo>
                <a:cubicBezTo>
                  <a:pt x="805719" y="623158"/>
                  <a:pt x="813776" y="578281"/>
                  <a:pt x="813894" y="533909"/>
                </a:cubicBezTo>
                <a:cubicBezTo>
                  <a:pt x="813480" y="493822"/>
                  <a:pt x="807234" y="453832"/>
                  <a:pt x="798883" y="414244"/>
                </a:cubicBezTo>
                <a:close/>
                <a:moveTo>
                  <a:pt x="673202" y="388720"/>
                </a:moveTo>
                <a:cubicBezTo>
                  <a:pt x="560862" y="422924"/>
                  <a:pt x="473506" y="490876"/>
                  <a:pt x="392779" y="596411"/>
                </a:cubicBezTo>
                <a:cubicBezTo>
                  <a:pt x="345173" y="658663"/>
                  <a:pt x="304966" y="720182"/>
                  <a:pt x="270088" y="790400"/>
                </a:cubicBezTo>
                <a:cubicBezTo>
                  <a:pt x="265839" y="798902"/>
                  <a:pt x="262292" y="805767"/>
                  <a:pt x="259285" y="812869"/>
                </a:cubicBezTo>
                <a:cubicBezTo>
                  <a:pt x="297306" y="767160"/>
                  <a:pt x="334780" y="721219"/>
                  <a:pt x="372890" y="676832"/>
                </a:cubicBezTo>
                <a:cubicBezTo>
                  <a:pt x="466138" y="567590"/>
                  <a:pt x="560501" y="463327"/>
                  <a:pt x="673202" y="388720"/>
                </a:cubicBezTo>
                <a:close/>
                <a:moveTo>
                  <a:pt x="1628210" y="0"/>
                </a:moveTo>
                <a:lnTo>
                  <a:pt x="1748399" y="0"/>
                </a:lnTo>
                <a:lnTo>
                  <a:pt x="1783391" y="17650"/>
                </a:lnTo>
                <a:cubicBezTo>
                  <a:pt x="1878225" y="54329"/>
                  <a:pt x="1980824" y="64330"/>
                  <a:pt x="2084193" y="69947"/>
                </a:cubicBezTo>
                <a:cubicBezTo>
                  <a:pt x="2305723" y="81971"/>
                  <a:pt x="2525917" y="56091"/>
                  <a:pt x="2744101" y="15192"/>
                </a:cubicBezTo>
                <a:cubicBezTo>
                  <a:pt x="2562964" y="37013"/>
                  <a:pt x="2380220" y="45912"/>
                  <a:pt x="2197414" y="41266"/>
                </a:cubicBezTo>
                <a:cubicBezTo>
                  <a:pt x="2092695" y="38460"/>
                  <a:pt x="1999575" y="31066"/>
                  <a:pt x="1914967" y="18583"/>
                </a:cubicBezTo>
                <a:lnTo>
                  <a:pt x="1815559" y="0"/>
                </a:lnTo>
                <a:lnTo>
                  <a:pt x="2001666" y="0"/>
                </a:lnTo>
                <a:lnTo>
                  <a:pt x="2036517" y="4274"/>
                </a:lnTo>
                <a:cubicBezTo>
                  <a:pt x="2087672" y="8689"/>
                  <a:pt x="2141872" y="11637"/>
                  <a:pt x="2199623" y="13232"/>
                </a:cubicBezTo>
                <a:cubicBezTo>
                  <a:pt x="2273140" y="15225"/>
                  <a:pt x="2346666" y="15008"/>
                  <a:pt x="2420103" y="12601"/>
                </a:cubicBezTo>
                <a:lnTo>
                  <a:pt x="2621330" y="0"/>
                </a:lnTo>
                <a:lnTo>
                  <a:pt x="3076571" y="0"/>
                </a:lnTo>
                <a:lnTo>
                  <a:pt x="2924796" y="36772"/>
                </a:lnTo>
                <a:cubicBezTo>
                  <a:pt x="2603232" y="110795"/>
                  <a:pt x="2272273" y="167441"/>
                  <a:pt x="1946203" y="131277"/>
                </a:cubicBezTo>
                <a:cubicBezTo>
                  <a:pt x="1847872" y="120226"/>
                  <a:pt x="1775939" y="84460"/>
                  <a:pt x="1707026" y="44983"/>
                </a:cubicBezTo>
                <a:close/>
                <a:moveTo>
                  <a:pt x="1007398" y="0"/>
                </a:moveTo>
                <a:lnTo>
                  <a:pt x="1105902" y="0"/>
                </a:lnTo>
                <a:lnTo>
                  <a:pt x="1191939" y="117664"/>
                </a:lnTo>
                <a:cubicBezTo>
                  <a:pt x="1366125" y="341427"/>
                  <a:pt x="1562103" y="551148"/>
                  <a:pt x="1780907" y="743734"/>
                </a:cubicBezTo>
                <a:cubicBezTo>
                  <a:pt x="1801144" y="761313"/>
                  <a:pt x="1821617" y="778348"/>
                  <a:pt x="1841857" y="795932"/>
                </a:cubicBezTo>
                <a:cubicBezTo>
                  <a:pt x="1990610" y="686371"/>
                  <a:pt x="2139633" y="585288"/>
                  <a:pt x="2317896" y="530713"/>
                </a:cubicBezTo>
                <a:cubicBezTo>
                  <a:pt x="2542030" y="462073"/>
                  <a:pt x="2783392" y="434854"/>
                  <a:pt x="3015228" y="399738"/>
                </a:cubicBezTo>
                <a:cubicBezTo>
                  <a:pt x="3052333" y="394202"/>
                  <a:pt x="3010950" y="453937"/>
                  <a:pt x="3000782" y="461219"/>
                </a:cubicBezTo>
                <a:cubicBezTo>
                  <a:pt x="2693972" y="688641"/>
                  <a:pt x="2350770" y="924476"/>
                  <a:pt x="1963190" y="895589"/>
                </a:cubicBezTo>
                <a:cubicBezTo>
                  <a:pt x="2149512" y="1044003"/>
                  <a:pt x="2346363" y="1178199"/>
                  <a:pt x="2552180" y="1298815"/>
                </a:cubicBezTo>
                <a:cubicBezTo>
                  <a:pt x="2674551" y="1263712"/>
                  <a:pt x="2789192" y="1186061"/>
                  <a:pt x="2904618" y="1146081"/>
                </a:cubicBezTo>
                <a:cubicBezTo>
                  <a:pt x="2811839" y="901425"/>
                  <a:pt x="3283913" y="443317"/>
                  <a:pt x="3428829" y="310883"/>
                </a:cubicBezTo>
                <a:cubicBezTo>
                  <a:pt x="3440380" y="300321"/>
                  <a:pt x="3459741" y="295643"/>
                  <a:pt x="3452135" y="318176"/>
                </a:cubicBezTo>
                <a:cubicBezTo>
                  <a:pt x="3377952" y="531416"/>
                  <a:pt x="3301457" y="750112"/>
                  <a:pt x="3169464" y="935661"/>
                </a:cubicBezTo>
                <a:cubicBezTo>
                  <a:pt x="3150662" y="961821"/>
                  <a:pt x="3003773" y="1105010"/>
                  <a:pt x="3049395" y="1070245"/>
                </a:cubicBezTo>
                <a:cubicBezTo>
                  <a:pt x="3162985" y="984423"/>
                  <a:pt x="3272630" y="886628"/>
                  <a:pt x="3401235" y="815534"/>
                </a:cubicBezTo>
                <a:cubicBezTo>
                  <a:pt x="3665893" y="669415"/>
                  <a:pt x="3968082" y="612577"/>
                  <a:pt x="4236947" y="465665"/>
                </a:cubicBezTo>
                <a:cubicBezTo>
                  <a:pt x="4280594" y="441649"/>
                  <a:pt x="4494768" y="287033"/>
                  <a:pt x="4565962" y="350012"/>
                </a:cubicBezTo>
                <a:cubicBezTo>
                  <a:pt x="4574408" y="357446"/>
                  <a:pt x="4561570" y="377121"/>
                  <a:pt x="4557937" y="382666"/>
                </a:cubicBezTo>
                <a:cubicBezTo>
                  <a:pt x="4368036" y="694348"/>
                  <a:pt x="3934455" y="895784"/>
                  <a:pt x="3621049" y="1056676"/>
                </a:cubicBezTo>
                <a:cubicBezTo>
                  <a:pt x="3449155" y="1144851"/>
                  <a:pt x="3289873" y="1230645"/>
                  <a:pt x="3094000" y="1229477"/>
                </a:cubicBezTo>
                <a:cubicBezTo>
                  <a:pt x="2989297" y="1228927"/>
                  <a:pt x="2920834" y="1221837"/>
                  <a:pt x="2813197" y="1263181"/>
                </a:cubicBezTo>
                <a:cubicBezTo>
                  <a:pt x="2746514" y="1288380"/>
                  <a:pt x="2682165" y="1312641"/>
                  <a:pt x="2615776" y="1334114"/>
                </a:cubicBezTo>
                <a:cubicBezTo>
                  <a:pt x="2856074" y="1470609"/>
                  <a:pt x="3106867" y="1588379"/>
                  <a:pt x="3364982" y="1687356"/>
                </a:cubicBezTo>
                <a:cubicBezTo>
                  <a:pt x="3367545" y="1685866"/>
                  <a:pt x="3369560" y="1684144"/>
                  <a:pt x="3371663" y="1683743"/>
                </a:cubicBezTo>
                <a:cubicBezTo>
                  <a:pt x="3559080" y="1639479"/>
                  <a:pt x="3730923" y="1559010"/>
                  <a:pt x="3883310" y="1443899"/>
                </a:cubicBezTo>
                <a:cubicBezTo>
                  <a:pt x="3885702" y="1439761"/>
                  <a:pt x="3888566" y="1434532"/>
                  <a:pt x="3892746" y="1429225"/>
                </a:cubicBezTo>
                <a:cubicBezTo>
                  <a:pt x="4100854" y="1154547"/>
                  <a:pt x="4425526" y="995756"/>
                  <a:pt x="4699980" y="789523"/>
                </a:cubicBezTo>
                <a:lnTo>
                  <a:pt x="4724400" y="769876"/>
                </a:lnTo>
                <a:lnTo>
                  <a:pt x="4724400" y="802845"/>
                </a:lnTo>
                <a:lnTo>
                  <a:pt x="4705958" y="821317"/>
                </a:lnTo>
                <a:cubicBezTo>
                  <a:pt x="4688728" y="839775"/>
                  <a:pt x="4668259" y="862655"/>
                  <a:pt x="4649798" y="877374"/>
                </a:cubicBezTo>
                <a:cubicBezTo>
                  <a:pt x="4443742" y="1038644"/>
                  <a:pt x="4191500" y="1158472"/>
                  <a:pt x="4005326" y="1344259"/>
                </a:cubicBezTo>
                <a:cubicBezTo>
                  <a:pt x="4063256" y="1294104"/>
                  <a:pt x="4132215" y="1254410"/>
                  <a:pt x="4199378" y="1215889"/>
                </a:cubicBezTo>
                <a:cubicBezTo>
                  <a:pt x="4212968" y="1208123"/>
                  <a:pt x="4226555" y="1200357"/>
                  <a:pt x="4239600" y="1192361"/>
                </a:cubicBezTo>
                <a:cubicBezTo>
                  <a:pt x="4399481" y="1099094"/>
                  <a:pt x="4542878" y="976320"/>
                  <a:pt x="4677037" y="858646"/>
                </a:cubicBezTo>
                <a:lnTo>
                  <a:pt x="4724400" y="810414"/>
                </a:lnTo>
                <a:lnTo>
                  <a:pt x="4724400" y="916439"/>
                </a:lnTo>
                <a:lnTo>
                  <a:pt x="4683030" y="982925"/>
                </a:lnTo>
                <a:cubicBezTo>
                  <a:pt x="4504646" y="1237618"/>
                  <a:pt x="4252054" y="1416530"/>
                  <a:pt x="3921884" y="1469889"/>
                </a:cubicBezTo>
                <a:cubicBezTo>
                  <a:pt x="3782100" y="1582602"/>
                  <a:pt x="3625917" y="1667134"/>
                  <a:pt x="3456136" y="1721439"/>
                </a:cubicBezTo>
                <a:cubicBezTo>
                  <a:pt x="3511887" y="1741826"/>
                  <a:pt x="3567869" y="1761662"/>
                  <a:pt x="3624313" y="1780406"/>
                </a:cubicBezTo>
                <a:cubicBezTo>
                  <a:pt x="3850637" y="1855623"/>
                  <a:pt x="4076864" y="1908264"/>
                  <a:pt x="4303638" y="1944400"/>
                </a:cubicBezTo>
                <a:cubicBezTo>
                  <a:pt x="4307581" y="1939634"/>
                  <a:pt x="4311304" y="1935410"/>
                  <a:pt x="4315566" y="1931422"/>
                </a:cubicBezTo>
                <a:cubicBezTo>
                  <a:pt x="4418123" y="1797152"/>
                  <a:pt x="4522970" y="1669642"/>
                  <a:pt x="4664388" y="1574357"/>
                </a:cubicBezTo>
                <a:lnTo>
                  <a:pt x="4724400" y="1537429"/>
                </a:lnTo>
                <a:lnTo>
                  <a:pt x="4724400" y="1589108"/>
                </a:lnTo>
                <a:lnTo>
                  <a:pt x="4644505" y="1640352"/>
                </a:lnTo>
                <a:cubicBezTo>
                  <a:pt x="4543719" y="1713959"/>
                  <a:pt x="4461038" y="1801479"/>
                  <a:pt x="4381603" y="1900149"/>
                </a:cubicBezTo>
                <a:cubicBezTo>
                  <a:pt x="4415438" y="1876488"/>
                  <a:pt x="4447471" y="1849494"/>
                  <a:pt x="4478726" y="1822808"/>
                </a:cubicBezTo>
                <a:cubicBezTo>
                  <a:pt x="4513234" y="1792997"/>
                  <a:pt x="4549530" y="1762011"/>
                  <a:pt x="4588263" y="1735914"/>
                </a:cubicBezTo>
                <a:cubicBezTo>
                  <a:pt x="4619078" y="1714840"/>
                  <a:pt x="4651924" y="1696556"/>
                  <a:pt x="4683216" y="1678902"/>
                </a:cubicBezTo>
                <a:lnTo>
                  <a:pt x="4724400" y="1655121"/>
                </a:lnTo>
                <a:lnTo>
                  <a:pt x="4724400" y="1686869"/>
                </a:lnTo>
                <a:lnTo>
                  <a:pt x="4696172" y="1703058"/>
                </a:lnTo>
                <a:cubicBezTo>
                  <a:pt x="4665104" y="1720165"/>
                  <a:pt x="4632805" y="1738677"/>
                  <a:pt x="4602997" y="1758893"/>
                </a:cubicBezTo>
                <a:cubicBezTo>
                  <a:pt x="4565822" y="1784357"/>
                  <a:pt x="4530304" y="1815035"/>
                  <a:pt x="4496021" y="1844299"/>
                </a:cubicBezTo>
                <a:cubicBezTo>
                  <a:pt x="4470821" y="1865816"/>
                  <a:pt x="4445614" y="1887338"/>
                  <a:pt x="4419004" y="1907617"/>
                </a:cubicBezTo>
                <a:cubicBezTo>
                  <a:pt x="4509516" y="1884856"/>
                  <a:pt x="4599633" y="1841647"/>
                  <a:pt x="4685975" y="1786372"/>
                </a:cubicBezTo>
                <a:lnTo>
                  <a:pt x="4724400" y="1759693"/>
                </a:lnTo>
                <a:lnTo>
                  <a:pt x="4724400" y="1809459"/>
                </a:lnTo>
                <a:lnTo>
                  <a:pt x="4653762" y="1857561"/>
                </a:lnTo>
                <a:cubicBezTo>
                  <a:pt x="4580587" y="1902591"/>
                  <a:pt x="4504944" y="1939172"/>
                  <a:pt x="4428349" y="1963079"/>
                </a:cubicBezTo>
                <a:lnTo>
                  <a:pt x="4724400" y="1990579"/>
                </a:lnTo>
                <a:lnTo>
                  <a:pt x="4724400" y="2065582"/>
                </a:lnTo>
                <a:lnTo>
                  <a:pt x="4686318" y="2063926"/>
                </a:lnTo>
                <a:lnTo>
                  <a:pt x="4724400" y="2085104"/>
                </a:lnTo>
                <a:lnTo>
                  <a:pt x="4724400" y="2178471"/>
                </a:lnTo>
                <a:lnTo>
                  <a:pt x="4617755" y="2122457"/>
                </a:lnTo>
                <a:lnTo>
                  <a:pt x="4724400" y="2196158"/>
                </a:lnTo>
                <a:lnTo>
                  <a:pt x="4724400" y="2230374"/>
                </a:lnTo>
                <a:lnTo>
                  <a:pt x="4573637" y="2126309"/>
                </a:lnTo>
                <a:cubicBezTo>
                  <a:pt x="4608893" y="2177612"/>
                  <a:pt x="4656401" y="2222030"/>
                  <a:pt x="4706850" y="2262541"/>
                </a:cubicBezTo>
                <a:lnTo>
                  <a:pt x="4724400" y="2275857"/>
                </a:lnTo>
                <a:lnTo>
                  <a:pt x="4724400" y="2377131"/>
                </a:lnTo>
                <a:lnTo>
                  <a:pt x="4688201" y="2349925"/>
                </a:lnTo>
                <a:cubicBezTo>
                  <a:pt x="4579462" y="2264619"/>
                  <a:pt x="4483104" y="2181979"/>
                  <a:pt x="4462564" y="2041945"/>
                </a:cubicBezTo>
                <a:cubicBezTo>
                  <a:pt x="4339738" y="2027929"/>
                  <a:pt x="4217123" y="2008847"/>
                  <a:pt x="4094167" y="1984479"/>
                </a:cubicBezTo>
                <a:cubicBezTo>
                  <a:pt x="4361568" y="2318516"/>
                  <a:pt x="4448657" y="2737804"/>
                  <a:pt x="4520397" y="3153822"/>
                </a:cubicBezTo>
                <a:cubicBezTo>
                  <a:pt x="4524234" y="3176690"/>
                  <a:pt x="4478166" y="3233800"/>
                  <a:pt x="4458958" y="3203134"/>
                </a:cubicBezTo>
                <a:cubicBezTo>
                  <a:pt x="4221037" y="2826855"/>
                  <a:pt x="3875607" y="2452063"/>
                  <a:pt x="3972830" y="1973028"/>
                </a:cubicBezTo>
                <a:cubicBezTo>
                  <a:pt x="3973903" y="1968973"/>
                  <a:pt x="3975983" y="1964061"/>
                  <a:pt x="3979154" y="1959605"/>
                </a:cubicBezTo>
                <a:cubicBezTo>
                  <a:pt x="3847070" y="1929437"/>
                  <a:pt x="3715197" y="1894208"/>
                  <a:pt x="3583051" y="1850495"/>
                </a:cubicBezTo>
                <a:cubicBezTo>
                  <a:pt x="3357823" y="1775743"/>
                  <a:pt x="3137042" y="1687421"/>
                  <a:pt x="2922360" y="1586232"/>
                </a:cubicBezTo>
                <a:cubicBezTo>
                  <a:pt x="2956249" y="1697796"/>
                  <a:pt x="3014099" y="1805979"/>
                  <a:pt x="3033099" y="1913175"/>
                </a:cubicBezTo>
                <a:cubicBezTo>
                  <a:pt x="3035371" y="1915419"/>
                  <a:pt x="3037950" y="1918445"/>
                  <a:pt x="3040214" y="1920694"/>
                </a:cubicBezTo>
                <a:cubicBezTo>
                  <a:pt x="3043936" y="1916469"/>
                  <a:pt x="3048200" y="1912482"/>
                  <a:pt x="3051308" y="1911226"/>
                </a:cubicBezTo>
                <a:cubicBezTo>
                  <a:pt x="3335533" y="1788841"/>
                  <a:pt x="3650972" y="2264893"/>
                  <a:pt x="3791335" y="2442781"/>
                </a:cubicBezTo>
                <a:cubicBezTo>
                  <a:pt x="3804329" y="2459223"/>
                  <a:pt x="3763010" y="2515770"/>
                  <a:pt x="3744063" y="2510325"/>
                </a:cubicBezTo>
                <a:cubicBezTo>
                  <a:pt x="3485213" y="2437432"/>
                  <a:pt x="3287280" y="2286035"/>
                  <a:pt x="3103695" y="2105302"/>
                </a:cubicBezTo>
                <a:cubicBezTo>
                  <a:pt x="3126339" y="2333141"/>
                  <a:pt x="3009845" y="2625036"/>
                  <a:pt x="2968137" y="2805672"/>
                </a:cubicBezTo>
                <a:cubicBezTo>
                  <a:pt x="2930699" y="2965580"/>
                  <a:pt x="2891878" y="3078554"/>
                  <a:pt x="2739231" y="3151701"/>
                </a:cubicBezTo>
                <a:cubicBezTo>
                  <a:pt x="2726335" y="3157832"/>
                  <a:pt x="2726972" y="3142650"/>
                  <a:pt x="2728882" y="3135084"/>
                </a:cubicBezTo>
                <a:cubicBezTo>
                  <a:pt x="2806473" y="2811909"/>
                  <a:pt x="2836690" y="2478979"/>
                  <a:pt x="2914282" y="2155807"/>
                </a:cubicBezTo>
                <a:cubicBezTo>
                  <a:pt x="2927505" y="2100241"/>
                  <a:pt x="2969504" y="2020803"/>
                  <a:pt x="2971660" y="1962486"/>
                </a:cubicBezTo>
                <a:cubicBezTo>
                  <a:pt x="2971891" y="1961942"/>
                  <a:pt x="2971575" y="1961166"/>
                  <a:pt x="2971809" y="1960615"/>
                </a:cubicBezTo>
                <a:cubicBezTo>
                  <a:pt x="2971875" y="1957427"/>
                  <a:pt x="2972485" y="1954468"/>
                  <a:pt x="2972315" y="1951821"/>
                </a:cubicBezTo>
                <a:cubicBezTo>
                  <a:pt x="2966359" y="1836632"/>
                  <a:pt x="2865027" y="1683636"/>
                  <a:pt x="2846641" y="1556749"/>
                </a:cubicBezTo>
                <a:cubicBezTo>
                  <a:pt x="2846247" y="1554649"/>
                  <a:pt x="2846851" y="1551688"/>
                  <a:pt x="2847461" y="1548729"/>
                </a:cubicBezTo>
                <a:cubicBezTo>
                  <a:pt x="2570813" y="1412938"/>
                  <a:pt x="2306528" y="1254043"/>
                  <a:pt x="2058558" y="1071804"/>
                </a:cubicBezTo>
                <a:cubicBezTo>
                  <a:pt x="2118947" y="1245450"/>
                  <a:pt x="2231454" y="1407035"/>
                  <a:pt x="2291089" y="1585512"/>
                </a:cubicBezTo>
                <a:cubicBezTo>
                  <a:pt x="2383696" y="1860991"/>
                  <a:pt x="2441466" y="2144264"/>
                  <a:pt x="2473792" y="2432858"/>
                </a:cubicBezTo>
                <a:cubicBezTo>
                  <a:pt x="2475176" y="2446319"/>
                  <a:pt x="2431252" y="2512059"/>
                  <a:pt x="2420124" y="2495762"/>
                </a:cubicBezTo>
                <a:cubicBezTo>
                  <a:pt x="2291230" y="2305989"/>
                  <a:pt x="2208353" y="2083557"/>
                  <a:pt x="2119846" y="1872898"/>
                </a:cubicBezTo>
                <a:cubicBezTo>
                  <a:pt x="2037236" y="1675682"/>
                  <a:pt x="1982639" y="1492905"/>
                  <a:pt x="1995210" y="1288346"/>
                </a:cubicBezTo>
                <a:cubicBezTo>
                  <a:pt x="1948480" y="1372857"/>
                  <a:pt x="1900430" y="1457457"/>
                  <a:pt x="1850975" y="1540820"/>
                </a:cubicBezTo>
                <a:cubicBezTo>
                  <a:pt x="1816437" y="1599587"/>
                  <a:pt x="1789540" y="1661598"/>
                  <a:pt x="1723490" y="1688355"/>
                </a:cubicBezTo>
                <a:cubicBezTo>
                  <a:pt x="1718826" y="1690241"/>
                  <a:pt x="1711811" y="1688563"/>
                  <a:pt x="1710157" y="1683354"/>
                </a:cubicBezTo>
                <a:cubicBezTo>
                  <a:pt x="1675928" y="1583238"/>
                  <a:pt x="1752515" y="1420588"/>
                  <a:pt x="1807265" y="1336896"/>
                </a:cubicBezTo>
                <a:cubicBezTo>
                  <a:pt x="1856904" y="1260695"/>
                  <a:pt x="1925612" y="1200294"/>
                  <a:pt x="2011049" y="1173376"/>
                </a:cubicBezTo>
                <a:cubicBezTo>
                  <a:pt x="2011743" y="1171736"/>
                  <a:pt x="2013211" y="1169782"/>
                  <a:pt x="2014681" y="1167830"/>
                </a:cubicBezTo>
                <a:cubicBezTo>
                  <a:pt x="1995942" y="1119335"/>
                  <a:pt x="1980541" y="1069035"/>
                  <a:pt x="1971037" y="1015438"/>
                </a:cubicBezTo>
                <a:cubicBezTo>
                  <a:pt x="1970873" y="1012795"/>
                  <a:pt x="1971247" y="1010377"/>
                  <a:pt x="1971858" y="1007420"/>
                </a:cubicBezTo>
                <a:cubicBezTo>
                  <a:pt x="1889219" y="944106"/>
                  <a:pt x="1807963" y="877509"/>
                  <a:pt x="1729505" y="808882"/>
                </a:cubicBezTo>
                <a:cubicBezTo>
                  <a:pt x="1652132" y="740719"/>
                  <a:pt x="1577790" y="669969"/>
                  <a:pt x="1506007" y="597733"/>
                </a:cubicBezTo>
                <a:cubicBezTo>
                  <a:pt x="1650265" y="988437"/>
                  <a:pt x="1648039" y="1402749"/>
                  <a:pt x="1499912" y="1795211"/>
                </a:cubicBezTo>
                <a:cubicBezTo>
                  <a:pt x="1496995" y="1803635"/>
                  <a:pt x="1454455" y="1866099"/>
                  <a:pt x="1444926" y="1841464"/>
                </a:cubicBezTo>
                <a:cubicBezTo>
                  <a:pt x="1288444" y="1433999"/>
                  <a:pt x="1179507" y="967467"/>
                  <a:pt x="1425791" y="572788"/>
                </a:cubicBezTo>
                <a:cubicBezTo>
                  <a:pt x="1428418" y="568101"/>
                  <a:pt x="1431907" y="564428"/>
                  <a:pt x="1435390" y="560750"/>
                </a:cubicBezTo>
                <a:cubicBezTo>
                  <a:pt x="1440033" y="554349"/>
                  <a:pt x="1445996" y="547863"/>
                  <a:pt x="1451502" y="542471"/>
                </a:cubicBezTo>
                <a:cubicBezTo>
                  <a:pt x="1361214" y="448553"/>
                  <a:pt x="1275425" y="351231"/>
                  <a:pt x="1194128" y="250903"/>
                </a:cubicBezTo>
                <a:close/>
                <a:moveTo>
                  <a:pt x="890158" y="0"/>
                </a:moveTo>
                <a:lnTo>
                  <a:pt x="937892" y="0"/>
                </a:lnTo>
                <a:lnTo>
                  <a:pt x="924483" y="30495"/>
                </a:lnTo>
                <a:cubicBezTo>
                  <a:pt x="886566" y="121698"/>
                  <a:pt x="856718" y="217584"/>
                  <a:pt x="872288" y="306259"/>
                </a:cubicBezTo>
                <a:cubicBezTo>
                  <a:pt x="896800" y="446040"/>
                  <a:pt x="987449" y="577127"/>
                  <a:pt x="1006247" y="727373"/>
                </a:cubicBezTo>
                <a:cubicBezTo>
                  <a:pt x="1042700" y="1013846"/>
                  <a:pt x="1021035" y="1326579"/>
                  <a:pt x="986481" y="1611960"/>
                </a:cubicBezTo>
                <a:cubicBezTo>
                  <a:pt x="984668" y="1625361"/>
                  <a:pt x="941918" y="1692886"/>
                  <a:pt x="928400" y="1663986"/>
                </a:cubicBezTo>
                <a:cubicBezTo>
                  <a:pt x="723163" y="1233305"/>
                  <a:pt x="596239" y="818387"/>
                  <a:pt x="771281" y="368438"/>
                </a:cubicBezTo>
                <a:lnTo>
                  <a:pt x="200540" y="942511"/>
                </a:lnTo>
                <a:cubicBezTo>
                  <a:pt x="190537" y="952438"/>
                  <a:pt x="161507" y="972341"/>
                  <a:pt x="170253" y="942567"/>
                </a:cubicBezTo>
                <a:cubicBezTo>
                  <a:pt x="222670" y="771614"/>
                  <a:pt x="326261" y="624255"/>
                  <a:pt x="442049" y="489150"/>
                </a:cubicBezTo>
                <a:cubicBezTo>
                  <a:pt x="542966" y="370919"/>
                  <a:pt x="644574" y="322520"/>
                  <a:pt x="788582" y="301724"/>
                </a:cubicBezTo>
                <a:cubicBezTo>
                  <a:pt x="788307" y="293239"/>
                  <a:pt x="787808" y="285302"/>
                  <a:pt x="788312" y="276498"/>
                </a:cubicBezTo>
                <a:cubicBezTo>
                  <a:pt x="793051" y="221208"/>
                  <a:pt x="817827" y="155085"/>
                  <a:pt x="847625" y="89075"/>
                </a:cubicBezTo>
                <a:close/>
                <a:moveTo>
                  <a:pt x="29788" y="0"/>
                </a:moveTo>
                <a:lnTo>
                  <a:pt x="93321" y="0"/>
                </a:lnTo>
                <a:lnTo>
                  <a:pt x="79142" y="68966"/>
                </a:lnTo>
                <a:cubicBezTo>
                  <a:pt x="45734" y="225436"/>
                  <a:pt x="26794" y="379659"/>
                  <a:pt x="21253" y="535687"/>
                </a:cubicBezTo>
                <a:lnTo>
                  <a:pt x="61909" y="380358"/>
                </a:lnTo>
                <a:cubicBezTo>
                  <a:pt x="78826" y="316055"/>
                  <a:pt x="96125" y="249346"/>
                  <a:pt x="118339" y="184712"/>
                </a:cubicBezTo>
                <a:cubicBezTo>
                  <a:pt x="129562" y="152119"/>
                  <a:pt x="141878" y="119997"/>
                  <a:pt x="154192" y="87864"/>
                </a:cubicBezTo>
                <a:lnTo>
                  <a:pt x="186604" y="0"/>
                </a:lnTo>
                <a:lnTo>
                  <a:pt x="216386" y="0"/>
                </a:lnTo>
                <a:lnTo>
                  <a:pt x="180314" y="97640"/>
                </a:lnTo>
                <a:cubicBezTo>
                  <a:pt x="168233" y="129221"/>
                  <a:pt x="155916" y="161350"/>
                  <a:pt x="144924" y="193392"/>
                </a:cubicBezTo>
                <a:cubicBezTo>
                  <a:pt x="123175" y="256933"/>
                  <a:pt x="106102" y="323103"/>
                  <a:pt x="89413" y="386853"/>
                </a:cubicBezTo>
                <a:lnTo>
                  <a:pt x="49686" y="539999"/>
                </a:lnTo>
                <a:cubicBezTo>
                  <a:pt x="112204" y="409054"/>
                  <a:pt x="181190" y="283748"/>
                  <a:pt x="236604" y="152292"/>
                </a:cubicBezTo>
                <a:lnTo>
                  <a:pt x="289375" y="0"/>
                </a:lnTo>
                <a:lnTo>
                  <a:pt x="369729" y="0"/>
                </a:lnTo>
                <a:lnTo>
                  <a:pt x="354160" y="65656"/>
                </a:lnTo>
                <a:cubicBezTo>
                  <a:pt x="272180" y="311007"/>
                  <a:pt x="108679" y="519263"/>
                  <a:pt x="21325" y="763628"/>
                </a:cubicBezTo>
                <a:cubicBezTo>
                  <a:pt x="18671" y="771035"/>
                  <a:pt x="13191" y="778653"/>
                  <a:pt x="6426" y="785104"/>
                </a:cubicBezTo>
                <a:lnTo>
                  <a:pt x="0" y="789215"/>
                </a:lnTo>
                <a:lnTo>
                  <a:pt x="0" y="163142"/>
                </a:lnTo>
                <a:lnTo>
                  <a:pt x="20220" y="37416"/>
                </a:lnTo>
                <a:close/>
              </a:path>
            </a:pathLst>
          </a:custGeom>
          <a:solidFill>
            <a:srgbClr val="EAF1D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rgbClr val="FFFFFF"/>
              </a:solidFill>
              <a:latin typeface="Calibri"/>
              <a:ea typeface="Calibri"/>
              <a:cs typeface="Calibri"/>
              <a:sym typeface="Calibri"/>
            </a:endParaRPr>
          </a:p>
        </p:txBody>
      </p:sp>
      <p:sp>
        <p:nvSpPr>
          <p:cNvPr id="157" name="Google Shape;157;p30"/>
          <p:cNvSpPr/>
          <p:nvPr/>
        </p:nvSpPr>
        <p:spPr>
          <a:xfrm>
            <a:off x="457200" y="990600"/>
            <a:ext cx="11277600" cy="4876800"/>
          </a:xfrm>
          <a:prstGeom prst="rect">
            <a:avLst/>
          </a:prstGeom>
          <a:solidFill>
            <a:schemeClr val="lt1"/>
          </a:solidFill>
          <a:ln>
            <a:noFill/>
          </a:ln>
          <a:effectLst>
            <a:outerShdw blurRad="317500" rotWithShape="0" algn="ctr">
              <a:schemeClr val="dk1">
                <a:alpha val="24705"/>
              </a:scheme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rgbClr val="FFFFFF"/>
              </a:solidFill>
              <a:latin typeface="Calibri"/>
              <a:ea typeface="Calibri"/>
              <a:cs typeface="Calibri"/>
              <a:sym typeface="Calibri"/>
            </a:endParaRPr>
          </a:p>
        </p:txBody>
      </p:sp>
      <p:sp>
        <p:nvSpPr>
          <p:cNvPr id="158" name="Google Shape;158;p30"/>
          <p:cNvSpPr txBox="1"/>
          <p:nvPr>
            <p:ph idx="1" type="body"/>
          </p:nvPr>
        </p:nvSpPr>
        <p:spPr>
          <a:xfrm>
            <a:off x="882316" y="1427747"/>
            <a:ext cx="10166683" cy="4090737"/>
          </a:xfrm>
          <a:prstGeom prst="rect">
            <a:avLst/>
          </a:prstGeom>
          <a:noFill/>
          <a:ln>
            <a:noFill/>
          </a:ln>
        </p:spPr>
        <p:txBody>
          <a:bodyPr anchorCtr="0" anchor="t" bIns="45700" lIns="91425" spcFirstLastPara="1" rIns="91425" wrap="square" tIns="45700">
            <a:normAutofit lnSpcReduction="10000"/>
          </a:bodyPr>
          <a:lstStyle/>
          <a:p>
            <a:pPr indent="0" lvl="0" marL="114300" rtl="0" algn="l">
              <a:lnSpc>
                <a:spcPct val="90000"/>
              </a:lnSpc>
              <a:spcBef>
                <a:spcPts val="360"/>
              </a:spcBef>
              <a:spcAft>
                <a:spcPts val="0"/>
              </a:spcAft>
              <a:buSzPts val="1800"/>
              <a:buNone/>
            </a:pPr>
            <a:r>
              <a:rPr lang="en-US" sz="2200">
                <a:solidFill>
                  <a:srgbClr val="974806"/>
                </a:solidFill>
              </a:rPr>
              <a:t>My family and I are Muslims, so we’re not allowed to eat pork or drink alcohol. It was easy when we lived in Syria because most of our friends and family were Muslims too. We knew they would only serve us </a:t>
            </a:r>
            <a:r>
              <a:rPr b="1" lang="en-US" sz="2200">
                <a:solidFill>
                  <a:srgbClr val="974806"/>
                </a:solidFill>
              </a:rPr>
              <a:t>halal </a:t>
            </a:r>
            <a:r>
              <a:rPr lang="en-US" sz="2200">
                <a:solidFill>
                  <a:srgbClr val="974806"/>
                </a:solidFill>
              </a:rPr>
              <a:t>meat when we visited them and there were a lot of halal butchers and restaurants near our house. Now we live in Spain, it’s not as easy but we’ve discovered an Indian restaurant that serves halal food and there’s a halal butchers in the next town. </a:t>
            </a:r>
            <a:r>
              <a:rPr b="1" lang="en-US" sz="2200">
                <a:solidFill>
                  <a:schemeClr val="dk1"/>
                </a:solidFill>
                <a:latin typeface="Libre Baskerville"/>
                <a:ea typeface="Libre Baskerville"/>
                <a:cs typeface="Libre Baskerville"/>
                <a:sym typeface="Libre Baskerville"/>
              </a:rPr>
              <a:t>Farid</a:t>
            </a:r>
            <a:endParaRPr/>
          </a:p>
          <a:p>
            <a:pPr indent="0" lvl="0" marL="114300" rtl="0" algn="l">
              <a:lnSpc>
                <a:spcPct val="90000"/>
              </a:lnSpc>
              <a:spcBef>
                <a:spcPts val="360"/>
              </a:spcBef>
              <a:spcAft>
                <a:spcPts val="0"/>
              </a:spcAft>
              <a:buSzPts val="1800"/>
              <a:buNone/>
            </a:pPr>
            <a:r>
              <a:t/>
            </a:r>
            <a:endParaRPr sz="2200">
              <a:solidFill>
                <a:schemeClr val="dk1"/>
              </a:solidFill>
              <a:latin typeface="Libre Baskerville"/>
              <a:ea typeface="Libre Baskerville"/>
              <a:cs typeface="Libre Baskerville"/>
              <a:sym typeface="Libre Baskerville"/>
            </a:endParaRPr>
          </a:p>
          <a:p>
            <a:pPr indent="0" lvl="0" marL="114300" rtl="0" algn="l">
              <a:lnSpc>
                <a:spcPct val="90000"/>
              </a:lnSpc>
              <a:spcBef>
                <a:spcPts val="360"/>
              </a:spcBef>
              <a:spcAft>
                <a:spcPts val="0"/>
              </a:spcAft>
              <a:buSzPts val="1800"/>
              <a:buNone/>
            </a:pPr>
            <a:r>
              <a:rPr lang="en-US" sz="2200">
                <a:solidFill>
                  <a:srgbClr val="7030A0"/>
                </a:solidFill>
              </a:rPr>
              <a:t>When I was young, I often had terrible stomach aches after eating. I went to see a doctor and it was discovered that I am Coeliac. This means anything I eat has to be gluten-free. It was a nightmare because gluten is in bread, pasta, biscuits and cakes. I used to have lunch at school and couldn’t eat it most of it, so I had to bring my own. Things are much better now; you can get </a:t>
            </a:r>
            <a:r>
              <a:rPr b="1" lang="en-US" sz="2200">
                <a:solidFill>
                  <a:srgbClr val="7030A0"/>
                </a:solidFill>
              </a:rPr>
              <a:t>gluten-free </a:t>
            </a:r>
            <a:r>
              <a:rPr lang="en-US" sz="2200">
                <a:solidFill>
                  <a:srgbClr val="7030A0"/>
                </a:solidFill>
              </a:rPr>
              <a:t>food in most supermarkets and health food shops and some restaurants even have gluten-free options. </a:t>
            </a:r>
            <a:r>
              <a:rPr b="1" lang="en-US" sz="2000">
                <a:solidFill>
                  <a:schemeClr val="dk1"/>
                </a:solidFill>
                <a:latin typeface="Libre Baskerville"/>
                <a:ea typeface="Libre Baskerville"/>
                <a:cs typeface="Libre Baskerville"/>
                <a:sym typeface="Libre Baskerville"/>
              </a:rPr>
              <a:t>Frank </a:t>
            </a:r>
            <a:endParaRPr sz="2000">
              <a:solidFill>
                <a:schemeClr val="dk1"/>
              </a:solidFill>
              <a:latin typeface="Libre Baskerville"/>
              <a:ea typeface="Libre Baskerville"/>
              <a:cs typeface="Libre Baskerville"/>
              <a:sym typeface="Libre Baskerville"/>
            </a:endParaRPr>
          </a:p>
          <a:p>
            <a:pPr indent="-228600" lvl="0" marL="457200" rtl="0" algn="l">
              <a:lnSpc>
                <a:spcPct val="90000"/>
              </a:lnSpc>
              <a:spcBef>
                <a:spcPts val="360"/>
              </a:spcBef>
              <a:spcAft>
                <a:spcPts val="0"/>
              </a:spcAft>
              <a:buSzPts val="1800"/>
              <a:buNone/>
            </a:pPr>
            <a:r>
              <a:t/>
            </a:r>
            <a:endParaRPr sz="1500">
              <a:solidFill>
                <a:schemeClr val="dk1"/>
              </a:solidFill>
            </a:endParaRPr>
          </a:p>
        </p:txBody>
      </p:sp>
      <p:sp>
        <p:nvSpPr>
          <p:cNvPr id="159" name="Google Shape;159;p30"/>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3" name="Shape 163"/>
        <p:cNvGrpSpPr/>
        <p:nvPr/>
      </p:nvGrpSpPr>
      <p:grpSpPr>
        <a:xfrm>
          <a:off x="0" y="0"/>
          <a:ext cx="0" cy="0"/>
          <a:chOff x="0" y="0"/>
          <a:chExt cx="0" cy="0"/>
        </a:xfrm>
      </p:grpSpPr>
      <p:sp>
        <p:nvSpPr>
          <p:cNvPr id="164" name="Google Shape;164;p31"/>
          <p:cNvSpPr/>
          <p:nvPr/>
        </p:nvSpPr>
        <p:spPr>
          <a:xfrm>
            <a:off x="0" y="0"/>
            <a:ext cx="12192000" cy="6858000"/>
          </a:xfrm>
          <a:prstGeom prst="rect">
            <a:avLst/>
          </a:prstGeom>
          <a:solidFill>
            <a:srgbClr val="EAF1D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rgbClr val="FFFFFF"/>
              </a:solidFill>
              <a:latin typeface="Calibri"/>
              <a:ea typeface="Calibri"/>
              <a:cs typeface="Calibri"/>
              <a:sym typeface="Calibri"/>
            </a:endParaRPr>
          </a:p>
        </p:txBody>
      </p:sp>
      <p:grpSp>
        <p:nvGrpSpPr>
          <p:cNvPr id="165" name="Google Shape;165;p31"/>
          <p:cNvGrpSpPr/>
          <p:nvPr/>
        </p:nvGrpSpPr>
        <p:grpSpPr>
          <a:xfrm>
            <a:off x="7467600" y="0"/>
            <a:ext cx="4724400" cy="6858000"/>
            <a:chOff x="7467600" y="0"/>
            <a:chExt cx="4724400" cy="6858000"/>
          </a:xfrm>
        </p:grpSpPr>
        <p:sp>
          <p:nvSpPr>
            <p:cNvPr id="166" name="Google Shape;166;p31"/>
            <p:cNvSpPr/>
            <p:nvPr/>
          </p:nvSpPr>
          <p:spPr>
            <a:xfrm>
              <a:off x="7467600" y="0"/>
              <a:ext cx="4724400" cy="6858000"/>
            </a:xfrm>
            <a:prstGeom prst="rect">
              <a:avLst/>
            </a:prstGeom>
            <a:solidFill>
              <a:schemeClr val="accent5">
                <a:alpha val="60000"/>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67" name="Google Shape;167;p31"/>
            <p:cNvSpPr/>
            <p:nvPr/>
          </p:nvSpPr>
          <p:spPr>
            <a:xfrm>
              <a:off x="7467600" y="0"/>
              <a:ext cx="4724400" cy="6858000"/>
            </a:xfrm>
            <a:prstGeom prst="rect">
              <a:avLst/>
            </a:prstGeom>
            <a:solidFill>
              <a:srgbClr val="FDE9D8">
                <a:alpha val="400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sp>
        <p:nvSpPr>
          <p:cNvPr id="168" name="Google Shape;168;p31"/>
          <p:cNvSpPr/>
          <p:nvPr/>
        </p:nvSpPr>
        <p:spPr>
          <a:xfrm>
            <a:off x="7467600" y="1"/>
            <a:ext cx="4724400" cy="6857999"/>
          </a:xfrm>
          <a:custGeom>
            <a:rect b="b" l="l" r="r" t="t"/>
            <a:pathLst>
              <a:path extrusionOk="0" h="6857999" w="4724400">
                <a:moveTo>
                  <a:pt x="0" y="6805948"/>
                </a:moveTo>
                <a:lnTo>
                  <a:pt x="15600" y="6813099"/>
                </a:lnTo>
                <a:cubicBezTo>
                  <a:pt x="48179" y="6826367"/>
                  <a:pt x="82589" y="6838841"/>
                  <a:pt x="117632" y="6850060"/>
                </a:cubicBezTo>
                <a:lnTo>
                  <a:pt x="146175" y="6857998"/>
                </a:lnTo>
                <a:lnTo>
                  <a:pt x="54597" y="6857998"/>
                </a:lnTo>
                <a:lnTo>
                  <a:pt x="0" y="6831490"/>
                </a:lnTo>
                <a:close/>
                <a:moveTo>
                  <a:pt x="0" y="6736157"/>
                </a:moveTo>
                <a:lnTo>
                  <a:pt x="114811" y="6784122"/>
                </a:lnTo>
                <a:lnTo>
                  <a:pt x="138159" y="6793465"/>
                </a:lnTo>
                <a:cubicBezTo>
                  <a:pt x="184756" y="6812785"/>
                  <a:pt x="226800" y="6829482"/>
                  <a:pt x="270310" y="6840638"/>
                </a:cubicBezTo>
                <a:lnTo>
                  <a:pt x="358932" y="6857999"/>
                </a:lnTo>
                <a:lnTo>
                  <a:pt x="228496" y="6857999"/>
                </a:lnTo>
                <a:lnTo>
                  <a:pt x="126481" y="6821149"/>
                </a:lnTo>
                <a:lnTo>
                  <a:pt x="103134" y="6811799"/>
                </a:lnTo>
                <a:lnTo>
                  <a:pt x="0" y="6767913"/>
                </a:lnTo>
                <a:close/>
                <a:moveTo>
                  <a:pt x="2460543" y="6515312"/>
                </a:moveTo>
                <a:lnTo>
                  <a:pt x="2286201" y="6525103"/>
                </a:lnTo>
                <a:cubicBezTo>
                  <a:pt x="2228694" y="6528458"/>
                  <a:pt x="2169369" y="6531530"/>
                  <a:pt x="2110427" y="6532104"/>
                </a:cubicBezTo>
                <a:cubicBezTo>
                  <a:pt x="2058946" y="6532538"/>
                  <a:pt x="2007242" y="6530381"/>
                  <a:pt x="1956742" y="6528403"/>
                </a:cubicBezTo>
                <a:cubicBezTo>
                  <a:pt x="1815643" y="6523421"/>
                  <a:pt x="1669606" y="6518329"/>
                  <a:pt x="1534307" y="6560369"/>
                </a:cubicBezTo>
                <a:cubicBezTo>
                  <a:pt x="1506964" y="6568983"/>
                  <a:pt x="1480544" y="6579668"/>
                  <a:pt x="1454538" y="6591702"/>
                </a:cubicBezTo>
                <a:cubicBezTo>
                  <a:pt x="1508795" y="6597451"/>
                  <a:pt x="1564033" y="6600803"/>
                  <a:pt x="1619950" y="6599765"/>
                </a:cubicBezTo>
                <a:cubicBezTo>
                  <a:pt x="1760796" y="6598297"/>
                  <a:pt x="1904212" y="6576077"/>
                  <a:pt x="2044875" y="6563693"/>
                </a:cubicBezTo>
                <a:cubicBezTo>
                  <a:pt x="2158459" y="6554204"/>
                  <a:pt x="2431086" y="6537707"/>
                  <a:pt x="2460543" y="6515312"/>
                </a:cubicBezTo>
                <a:close/>
                <a:moveTo>
                  <a:pt x="1883620" y="6459370"/>
                </a:moveTo>
                <a:cubicBezTo>
                  <a:pt x="1757800" y="6463303"/>
                  <a:pt x="1630678" y="6481291"/>
                  <a:pt x="1532156" y="6529929"/>
                </a:cubicBezTo>
                <a:cubicBezTo>
                  <a:pt x="1670483" y="6488352"/>
                  <a:pt x="1816519" y="6493450"/>
                  <a:pt x="1958230" y="6498517"/>
                </a:cubicBezTo>
                <a:cubicBezTo>
                  <a:pt x="2008720" y="6500495"/>
                  <a:pt x="2060523" y="6502029"/>
                  <a:pt x="2110707" y="6502035"/>
                </a:cubicBezTo>
                <a:cubicBezTo>
                  <a:pt x="2168940" y="6501999"/>
                  <a:pt x="2227759" y="6498204"/>
                  <a:pt x="2285171" y="6495471"/>
                </a:cubicBezTo>
                <a:lnTo>
                  <a:pt x="2385179" y="6489665"/>
                </a:lnTo>
                <a:cubicBezTo>
                  <a:pt x="2348158" y="6484629"/>
                  <a:pt x="2296424" y="6478620"/>
                  <a:pt x="2227262" y="6473140"/>
                </a:cubicBezTo>
                <a:cubicBezTo>
                  <a:pt x="2133953" y="6465560"/>
                  <a:pt x="2009438" y="6455438"/>
                  <a:pt x="1883620" y="6459370"/>
                </a:cubicBezTo>
                <a:close/>
                <a:moveTo>
                  <a:pt x="1611255" y="5884754"/>
                </a:moveTo>
                <a:cubicBezTo>
                  <a:pt x="1475034" y="6070158"/>
                  <a:pt x="1320332" y="6315508"/>
                  <a:pt x="1357588" y="6496752"/>
                </a:cubicBezTo>
                <a:cubicBezTo>
                  <a:pt x="1404118" y="6270055"/>
                  <a:pt x="1507631" y="6063621"/>
                  <a:pt x="1611255" y="5884754"/>
                </a:cubicBezTo>
                <a:close/>
                <a:moveTo>
                  <a:pt x="1646205" y="5883072"/>
                </a:moveTo>
                <a:cubicBezTo>
                  <a:pt x="1542170" y="6060592"/>
                  <a:pt x="1436044" y="6267900"/>
                  <a:pt x="1387600" y="6494950"/>
                </a:cubicBezTo>
                <a:cubicBezTo>
                  <a:pt x="1504199" y="6300136"/>
                  <a:pt x="1601945" y="6103069"/>
                  <a:pt x="1646205" y="5883072"/>
                </a:cubicBezTo>
                <a:close/>
                <a:moveTo>
                  <a:pt x="0" y="5845526"/>
                </a:moveTo>
                <a:lnTo>
                  <a:pt x="23370" y="5869422"/>
                </a:lnTo>
                <a:cubicBezTo>
                  <a:pt x="131924" y="5985784"/>
                  <a:pt x="231640" y="6107018"/>
                  <a:pt x="321428" y="6212316"/>
                </a:cubicBezTo>
                <a:cubicBezTo>
                  <a:pt x="452682" y="6366340"/>
                  <a:pt x="578409" y="6507973"/>
                  <a:pt x="626000" y="6710671"/>
                </a:cubicBezTo>
                <a:cubicBezTo>
                  <a:pt x="638757" y="6764837"/>
                  <a:pt x="647619" y="6810078"/>
                  <a:pt x="661825" y="6854298"/>
                </a:cubicBezTo>
                <a:lnTo>
                  <a:pt x="663298" y="6857998"/>
                </a:lnTo>
                <a:lnTo>
                  <a:pt x="431765" y="6857998"/>
                </a:lnTo>
                <a:lnTo>
                  <a:pt x="293576" y="6816656"/>
                </a:lnTo>
                <a:cubicBezTo>
                  <a:pt x="240014" y="6798833"/>
                  <a:pt x="187020" y="6779815"/>
                  <a:pt x="134480" y="6760867"/>
                </a:cubicBezTo>
                <a:lnTo>
                  <a:pt x="0" y="6714215"/>
                </a:lnTo>
                <a:lnTo>
                  <a:pt x="0" y="6683873"/>
                </a:lnTo>
                <a:lnTo>
                  <a:pt x="143737" y="6732821"/>
                </a:lnTo>
                <a:cubicBezTo>
                  <a:pt x="255889" y="6773078"/>
                  <a:pt x="371066" y="6813801"/>
                  <a:pt x="488162" y="6842006"/>
                </a:cubicBezTo>
                <a:cubicBezTo>
                  <a:pt x="358293" y="6763794"/>
                  <a:pt x="187560" y="6705586"/>
                  <a:pt x="44855" y="6674734"/>
                </a:cubicBezTo>
                <a:lnTo>
                  <a:pt x="0" y="6668575"/>
                </a:lnTo>
                <a:lnTo>
                  <a:pt x="0" y="6628217"/>
                </a:lnTo>
                <a:lnTo>
                  <a:pt x="144942" y="6657611"/>
                </a:lnTo>
                <a:cubicBezTo>
                  <a:pt x="201726" y="6672044"/>
                  <a:pt x="257694" y="6689595"/>
                  <a:pt x="312446" y="6711283"/>
                </a:cubicBezTo>
                <a:cubicBezTo>
                  <a:pt x="343371" y="6723712"/>
                  <a:pt x="523593" y="6837187"/>
                  <a:pt x="477357" y="6799347"/>
                </a:cubicBezTo>
                <a:cubicBezTo>
                  <a:pt x="362978" y="6704934"/>
                  <a:pt x="237571" y="6617800"/>
                  <a:pt x="134228" y="6503934"/>
                </a:cubicBezTo>
                <a:lnTo>
                  <a:pt x="0" y="6334256"/>
                </a:lnTo>
                <a:lnTo>
                  <a:pt x="0" y="6221686"/>
                </a:lnTo>
                <a:lnTo>
                  <a:pt x="113296" y="6402069"/>
                </a:lnTo>
                <a:cubicBezTo>
                  <a:pt x="227569" y="6561808"/>
                  <a:pt x="381603" y="6676399"/>
                  <a:pt x="523262" y="6807025"/>
                </a:cubicBezTo>
                <a:cubicBezTo>
                  <a:pt x="495103" y="6748256"/>
                  <a:pt x="449573" y="6697712"/>
                  <a:pt x="404364" y="6649139"/>
                </a:cubicBezTo>
                <a:lnTo>
                  <a:pt x="392074" y="6636358"/>
                </a:lnTo>
                <a:cubicBezTo>
                  <a:pt x="280930" y="6516822"/>
                  <a:pt x="177660" y="6386311"/>
                  <a:pt x="77450" y="6260110"/>
                </a:cubicBezTo>
                <a:lnTo>
                  <a:pt x="0" y="6163634"/>
                </a:lnTo>
                <a:lnTo>
                  <a:pt x="0" y="6117703"/>
                </a:lnTo>
                <a:lnTo>
                  <a:pt x="99669" y="6240461"/>
                </a:lnTo>
                <a:cubicBezTo>
                  <a:pt x="199276" y="6366562"/>
                  <a:pt x="302033" y="6496348"/>
                  <a:pt x="412670" y="6615176"/>
                </a:cubicBezTo>
                <a:lnTo>
                  <a:pt x="424960" y="6627949"/>
                </a:lnTo>
                <a:cubicBezTo>
                  <a:pt x="452087" y="6657095"/>
                  <a:pt x="479817" y="6686334"/>
                  <a:pt x="504043" y="6718236"/>
                </a:cubicBezTo>
                <a:cubicBezTo>
                  <a:pt x="434583" y="6569208"/>
                  <a:pt x="350187" y="6428779"/>
                  <a:pt x="251759" y="6299011"/>
                </a:cubicBezTo>
                <a:cubicBezTo>
                  <a:pt x="180915" y="6205508"/>
                  <a:pt x="102557" y="6117579"/>
                  <a:pt x="21191" y="6033111"/>
                </a:cubicBezTo>
                <a:lnTo>
                  <a:pt x="0" y="6012219"/>
                </a:lnTo>
                <a:lnTo>
                  <a:pt x="0" y="5971257"/>
                </a:lnTo>
                <a:lnTo>
                  <a:pt x="41571" y="6012292"/>
                </a:lnTo>
                <a:cubicBezTo>
                  <a:pt x="123333" y="6097220"/>
                  <a:pt x="202225" y="6185713"/>
                  <a:pt x="273883" y="6279980"/>
                </a:cubicBezTo>
                <a:cubicBezTo>
                  <a:pt x="380040" y="6419905"/>
                  <a:pt x="469472" y="6571994"/>
                  <a:pt x="541341" y="6733560"/>
                </a:cubicBezTo>
                <a:cubicBezTo>
                  <a:pt x="542355" y="6694639"/>
                  <a:pt x="542948" y="6654374"/>
                  <a:pt x="531634" y="6610993"/>
                </a:cubicBezTo>
                <a:cubicBezTo>
                  <a:pt x="490540" y="6454784"/>
                  <a:pt x="347902" y="6314397"/>
                  <a:pt x="247554" y="6197148"/>
                </a:cubicBezTo>
                <a:cubicBezTo>
                  <a:pt x="178265" y="6115731"/>
                  <a:pt x="107245" y="6035491"/>
                  <a:pt x="33651" y="5957901"/>
                </a:cubicBezTo>
                <a:lnTo>
                  <a:pt x="0" y="5925131"/>
                </a:lnTo>
                <a:close/>
                <a:moveTo>
                  <a:pt x="1656340" y="5825040"/>
                </a:moveTo>
                <a:cubicBezTo>
                  <a:pt x="1655542" y="5826205"/>
                  <a:pt x="1654747" y="5827360"/>
                  <a:pt x="1653246" y="5829053"/>
                </a:cubicBezTo>
                <a:lnTo>
                  <a:pt x="1655667" y="5829425"/>
                </a:lnTo>
                <a:close/>
                <a:moveTo>
                  <a:pt x="2630124" y="5591852"/>
                </a:moveTo>
                <a:cubicBezTo>
                  <a:pt x="2477082" y="5593954"/>
                  <a:pt x="2324114" y="5611746"/>
                  <a:pt x="2177648" y="5630119"/>
                </a:cubicBezTo>
                <a:cubicBezTo>
                  <a:pt x="2143127" y="5634568"/>
                  <a:pt x="2109856" y="5639754"/>
                  <a:pt x="2076258" y="5650510"/>
                </a:cubicBezTo>
                <a:cubicBezTo>
                  <a:pt x="2082463" y="5662642"/>
                  <a:pt x="2162157" y="5633895"/>
                  <a:pt x="2214048" y="5629828"/>
                </a:cubicBezTo>
                <a:cubicBezTo>
                  <a:pt x="2501741" y="5609845"/>
                  <a:pt x="2805089" y="5655720"/>
                  <a:pt x="3090246" y="5601337"/>
                </a:cubicBezTo>
                <a:cubicBezTo>
                  <a:pt x="3006333" y="5611321"/>
                  <a:pt x="2919037" y="5605065"/>
                  <a:pt x="2834104" y="5598847"/>
                </a:cubicBezTo>
                <a:cubicBezTo>
                  <a:pt x="2816936" y="5597562"/>
                  <a:pt x="2799771" y="5596280"/>
                  <a:pt x="2782953" y="5595539"/>
                </a:cubicBezTo>
                <a:cubicBezTo>
                  <a:pt x="2732159" y="5592194"/>
                  <a:pt x="2681137" y="5591152"/>
                  <a:pt x="2630124" y="5591852"/>
                </a:cubicBezTo>
                <a:close/>
                <a:moveTo>
                  <a:pt x="2751064" y="5525300"/>
                </a:moveTo>
                <a:cubicBezTo>
                  <a:pt x="2704155" y="5524070"/>
                  <a:pt x="2658863" y="5525064"/>
                  <a:pt x="2618554" y="5525937"/>
                </a:cubicBezTo>
                <a:cubicBezTo>
                  <a:pt x="2508038" y="5528402"/>
                  <a:pt x="2408741" y="5531370"/>
                  <a:pt x="2311014" y="5550189"/>
                </a:cubicBezTo>
                <a:cubicBezTo>
                  <a:pt x="2246417" y="5562376"/>
                  <a:pt x="2186894" y="5581286"/>
                  <a:pt x="2134103" y="5605852"/>
                </a:cubicBezTo>
                <a:cubicBezTo>
                  <a:pt x="2147385" y="5603489"/>
                  <a:pt x="2160456" y="5602024"/>
                  <a:pt x="2174084" y="5600203"/>
                </a:cubicBezTo>
                <a:cubicBezTo>
                  <a:pt x="2370475" y="5575001"/>
                  <a:pt x="2579125" y="5551921"/>
                  <a:pt x="2785199" y="5564971"/>
                </a:cubicBezTo>
                <a:lnTo>
                  <a:pt x="2836697" y="5568822"/>
                </a:lnTo>
                <a:cubicBezTo>
                  <a:pt x="2913331" y="5574228"/>
                  <a:pt x="2991761" y="5580014"/>
                  <a:pt x="3066345" y="5573703"/>
                </a:cubicBezTo>
                <a:cubicBezTo>
                  <a:pt x="3036778" y="5568851"/>
                  <a:pt x="3007621" y="5562210"/>
                  <a:pt x="2978461" y="5555562"/>
                </a:cubicBezTo>
                <a:cubicBezTo>
                  <a:pt x="2950203" y="5549116"/>
                  <a:pt x="2921945" y="5542665"/>
                  <a:pt x="2893277" y="5538004"/>
                </a:cubicBezTo>
                <a:cubicBezTo>
                  <a:pt x="2846501" y="5529982"/>
                  <a:pt x="2797974" y="5526529"/>
                  <a:pt x="2751064" y="5525300"/>
                </a:cubicBezTo>
                <a:close/>
                <a:moveTo>
                  <a:pt x="2636807" y="5458317"/>
                </a:moveTo>
                <a:cubicBezTo>
                  <a:pt x="2511188" y="5456650"/>
                  <a:pt x="2361021" y="5479881"/>
                  <a:pt x="2236775" y="5536349"/>
                </a:cubicBezTo>
                <a:cubicBezTo>
                  <a:pt x="2259387" y="5530319"/>
                  <a:pt x="2281995" y="5524291"/>
                  <a:pt x="2306204" y="5519543"/>
                </a:cubicBezTo>
                <a:cubicBezTo>
                  <a:pt x="2406280" y="5500749"/>
                  <a:pt x="2506685" y="5497081"/>
                  <a:pt x="2619005" y="5494992"/>
                </a:cubicBezTo>
                <a:cubicBezTo>
                  <a:pt x="2701072" y="5493085"/>
                  <a:pt x="2803428" y="5491236"/>
                  <a:pt x="2899676" y="5507848"/>
                </a:cubicBezTo>
                <a:cubicBezTo>
                  <a:pt x="2928691" y="5513052"/>
                  <a:pt x="2957502" y="5519151"/>
                  <a:pt x="2986662" y="5525798"/>
                </a:cubicBezTo>
                <a:cubicBezTo>
                  <a:pt x="3025723" y="5534530"/>
                  <a:pt x="3063542" y="5542536"/>
                  <a:pt x="3101623" y="5547311"/>
                </a:cubicBezTo>
                <a:cubicBezTo>
                  <a:pt x="2954636" y="5490328"/>
                  <a:pt x="2792455" y="5460700"/>
                  <a:pt x="2636807" y="5458317"/>
                </a:cubicBezTo>
                <a:close/>
                <a:moveTo>
                  <a:pt x="0" y="5142496"/>
                </a:moveTo>
                <a:lnTo>
                  <a:pt x="127996" y="5201004"/>
                </a:lnTo>
                <a:cubicBezTo>
                  <a:pt x="360812" y="5325151"/>
                  <a:pt x="547980" y="5518563"/>
                  <a:pt x="661087" y="5790959"/>
                </a:cubicBezTo>
                <a:cubicBezTo>
                  <a:pt x="808965" y="5905246"/>
                  <a:pt x="932653" y="6044012"/>
                  <a:pt x="1029402" y="6204913"/>
                </a:cubicBezTo>
                <a:cubicBezTo>
                  <a:pt x="1035975" y="6141856"/>
                  <a:pt x="1034897" y="6159666"/>
                  <a:pt x="1046692" y="6015372"/>
                </a:cubicBezTo>
                <a:cubicBezTo>
                  <a:pt x="1068452" y="5749157"/>
                  <a:pt x="1080160" y="5533819"/>
                  <a:pt x="1024238" y="5336275"/>
                </a:cubicBezTo>
                <a:cubicBezTo>
                  <a:pt x="1039478" y="5267180"/>
                  <a:pt x="1107861" y="5351481"/>
                  <a:pt x="1138131" y="5600804"/>
                </a:cubicBezTo>
                <a:cubicBezTo>
                  <a:pt x="1140750" y="5745349"/>
                  <a:pt x="1138236" y="5891029"/>
                  <a:pt x="1127280" y="6039262"/>
                </a:cubicBezTo>
                <a:cubicBezTo>
                  <a:pt x="1108357" y="6291971"/>
                  <a:pt x="1074713" y="6543716"/>
                  <a:pt x="1026642" y="6792600"/>
                </a:cubicBezTo>
                <a:cubicBezTo>
                  <a:pt x="1130130" y="6727745"/>
                  <a:pt x="1224262" y="6639036"/>
                  <a:pt x="1327075" y="6590735"/>
                </a:cubicBezTo>
                <a:cubicBezTo>
                  <a:pt x="1328762" y="6587786"/>
                  <a:pt x="1331155" y="6584312"/>
                  <a:pt x="1332848" y="6581371"/>
                </a:cubicBezTo>
                <a:cubicBezTo>
                  <a:pt x="1327684" y="6578656"/>
                  <a:pt x="1322621" y="6575317"/>
                  <a:pt x="1320586" y="6572441"/>
                </a:cubicBezTo>
                <a:cubicBezTo>
                  <a:pt x="1127046" y="6311498"/>
                  <a:pt x="1526112" y="5858248"/>
                  <a:pt x="1669632" y="5665639"/>
                </a:cubicBezTo>
                <a:cubicBezTo>
                  <a:pt x="1682895" y="5647816"/>
                  <a:pt x="1749910" y="5675384"/>
                  <a:pt x="1749165" y="5696416"/>
                </a:cubicBezTo>
                <a:cubicBezTo>
                  <a:pt x="1740476" y="5983368"/>
                  <a:pt x="1637864" y="6228377"/>
                  <a:pt x="1502249" y="6466405"/>
                </a:cubicBezTo>
                <a:cubicBezTo>
                  <a:pt x="1725190" y="6382070"/>
                  <a:pt x="2047033" y="6424367"/>
                  <a:pt x="2238637" y="6419148"/>
                </a:cubicBezTo>
                <a:cubicBezTo>
                  <a:pt x="2408385" y="6415062"/>
                  <a:pt x="2531389" y="6424957"/>
                  <a:pt x="2642775" y="6563116"/>
                </a:cubicBezTo>
                <a:cubicBezTo>
                  <a:pt x="2652137" y="6574800"/>
                  <a:pt x="2636747" y="6578204"/>
                  <a:pt x="2628681" y="6578254"/>
                </a:cubicBezTo>
                <a:cubicBezTo>
                  <a:pt x="2285142" y="6584519"/>
                  <a:pt x="1943610" y="6642343"/>
                  <a:pt x="1600072" y="6648608"/>
                </a:cubicBezTo>
                <a:cubicBezTo>
                  <a:pt x="1541036" y="6649807"/>
                  <a:pt x="1450884" y="6627657"/>
                  <a:pt x="1391841" y="6641028"/>
                </a:cubicBezTo>
                <a:cubicBezTo>
                  <a:pt x="1391239" y="6640935"/>
                  <a:pt x="1390538" y="6641468"/>
                  <a:pt x="1389928" y="6641375"/>
                </a:cubicBezTo>
                <a:cubicBezTo>
                  <a:pt x="1386712" y="6642158"/>
                  <a:pt x="1383592" y="6642319"/>
                  <a:pt x="1380979" y="6643204"/>
                </a:cubicBezTo>
                <a:cubicBezTo>
                  <a:pt x="1295418" y="6670925"/>
                  <a:pt x="1201880" y="6759768"/>
                  <a:pt x="1108685" y="6824788"/>
                </a:cubicBezTo>
                <a:lnTo>
                  <a:pt x="1051559" y="6857998"/>
                </a:lnTo>
                <a:lnTo>
                  <a:pt x="925940" y="6857998"/>
                </a:lnTo>
                <a:lnTo>
                  <a:pt x="949746" y="6745652"/>
                </a:lnTo>
                <a:cubicBezTo>
                  <a:pt x="977694" y="6600749"/>
                  <a:pt x="1000382" y="6454800"/>
                  <a:pt x="1017902" y="6308216"/>
                </a:cubicBezTo>
                <a:cubicBezTo>
                  <a:pt x="1015769" y="6305964"/>
                  <a:pt x="1013539" y="6304343"/>
                  <a:pt x="1012614" y="6302278"/>
                </a:cubicBezTo>
                <a:cubicBezTo>
                  <a:pt x="921548" y="6120471"/>
                  <a:pt x="798037" y="5964433"/>
                  <a:pt x="644615" y="5837768"/>
                </a:cubicBezTo>
                <a:cubicBezTo>
                  <a:pt x="639869" y="5836403"/>
                  <a:pt x="633910" y="5834843"/>
                  <a:pt x="627546" y="5831943"/>
                </a:cubicBezTo>
                <a:cubicBezTo>
                  <a:pt x="440473" y="5751050"/>
                  <a:pt x="281887" y="5620709"/>
                  <a:pt x="128963" y="5481226"/>
                </a:cubicBezTo>
                <a:lnTo>
                  <a:pt x="0" y="5361850"/>
                </a:lnTo>
                <a:lnTo>
                  <a:pt x="0" y="5297634"/>
                </a:lnTo>
                <a:lnTo>
                  <a:pt x="40861" y="5333413"/>
                </a:lnTo>
                <a:cubicBezTo>
                  <a:pt x="193141" y="5476012"/>
                  <a:pt x="339724" y="5631340"/>
                  <a:pt x="514278" y="5738345"/>
                </a:cubicBezTo>
                <a:cubicBezTo>
                  <a:pt x="449538" y="5691903"/>
                  <a:pt x="392547" y="5631267"/>
                  <a:pt x="337180" y="5572174"/>
                </a:cubicBezTo>
                <a:cubicBezTo>
                  <a:pt x="326006" y="5560210"/>
                  <a:pt x="314833" y="5548247"/>
                  <a:pt x="303564" y="5536908"/>
                </a:cubicBezTo>
                <a:cubicBezTo>
                  <a:pt x="236878" y="5466783"/>
                  <a:pt x="163817" y="5402889"/>
                  <a:pt x="88496" y="5343132"/>
                </a:cubicBezTo>
                <a:lnTo>
                  <a:pt x="0" y="5277736"/>
                </a:lnTo>
                <a:lnTo>
                  <a:pt x="0" y="5241225"/>
                </a:lnTo>
                <a:lnTo>
                  <a:pt x="106479" y="5319780"/>
                </a:lnTo>
                <a:cubicBezTo>
                  <a:pt x="182485" y="5380123"/>
                  <a:pt x="256358" y="5444782"/>
                  <a:pt x="324159" y="5515717"/>
                </a:cubicBezTo>
                <a:lnTo>
                  <a:pt x="357680" y="5551608"/>
                </a:lnTo>
                <a:cubicBezTo>
                  <a:pt x="407763" y="5604773"/>
                  <a:pt x="458863" y="5659374"/>
                  <a:pt x="514810" y="5702551"/>
                </a:cubicBezTo>
                <a:cubicBezTo>
                  <a:pt x="497209" y="5679989"/>
                  <a:pt x="481008" y="5656366"/>
                  <a:pt x="464808" y="5632736"/>
                </a:cubicBezTo>
                <a:cubicBezTo>
                  <a:pt x="449112" y="5609836"/>
                  <a:pt x="433420" y="5586930"/>
                  <a:pt x="416327" y="5565087"/>
                </a:cubicBezTo>
                <a:cubicBezTo>
                  <a:pt x="361064" y="5493188"/>
                  <a:pt x="289546" y="5430331"/>
                  <a:pt x="232232" y="5379904"/>
                </a:cubicBezTo>
                <a:cubicBezTo>
                  <a:pt x="153617" y="5310828"/>
                  <a:pt x="82516" y="5249322"/>
                  <a:pt x="2640" y="5200559"/>
                </a:cubicBezTo>
                <a:lnTo>
                  <a:pt x="0" y="5199146"/>
                </a:lnTo>
                <a:lnTo>
                  <a:pt x="0" y="5164774"/>
                </a:lnTo>
                <a:lnTo>
                  <a:pt x="18363" y="5174783"/>
                </a:lnTo>
                <a:cubicBezTo>
                  <a:pt x="99860" y="5225071"/>
                  <a:pt x="172172" y="5286770"/>
                  <a:pt x="251810" y="5357281"/>
                </a:cubicBezTo>
                <a:cubicBezTo>
                  <a:pt x="310235" y="5408518"/>
                  <a:pt x="382775" y="5472816"/>
                  <a:pt x="439563" y="5546863"/>
                </a:cubicBezTo>
                <a:cubicBezTo>
                  <a:pt x="456560" y="5569331"/>
                  <a:pt x="472857" y="5592330"/>
                  <a:pt x="489056" y="5615961"/>
                </a:cubicBezTo>
                <a:cubicBezTo>
                  <a:pt x="510864" y="5647485"/>
                  <a:pt x="532257" y="5677676"/>
                  <a:pt x="555845" y="5705642"/>
                </a:cubicBezTo>
                <a:cubicBezTo>
                  <a:pt x="488800" y="5569150"/>
                  <a:pt x="394131" y="5443166"/>
                  <a:pt x="287056" y="5341546"/>
                </a:cubicBezTo>
                <a:cubicBezTo>
                  <a:pt x="222125" y="5280178"/>
                  <a:pt x="138844" y="5220320"/>
                  <a:pt x="49874" y="5178238"/>
                </a:cubicBezTo>
                <a:lnTo>
                  <a:pt x="0" y="5158623"/>
                </a:lnTo>
                <a:close/>
                <a:moveTo>
                  <a:pt x="4076694" y="4944364"/>
                </a:moveTo>
                <a:cubicBezTo>
                  <a:pt x="4092586" y="5180994"/>
                  <a:pt x="4134286" y="5476223"/>
                  <a:pt x="4287610" y="5588157"/>
                </a:cubicBezTo>
                <a:cubicBezTo>
                  <a:pt x="4171130" y="5382912"/>
                  <a:pt x="4114497" y="5153179"/>
                  <a:pt x="4076694" y="4944364"/>
                </a:cubicBezTo>
                <a:close/>
                <a:moveTo>
                  <a:pt x="4103808" y="4918599"/>
                </a:moveTo>
                <a:cubicBezTo>
                  <a:pt x="4140363" y="5126676"/>
                  <a:pt x="4195478" y="5358905"/>
                  <a:pt x="4310650" y="5565760"/>
                </a:cubicBezTo>
                <a:cubicBezTo>
                  <a:pt x="4272496" y="5335710"/>
                  <a:pt x="4217566" y="5117152"/>
                  <a:pt x="4103808" y="4918599"/>
                </a:cubicBezTo>
                <a:close/>
                <a:moveTo>
                  <a:pt x="4072554" y="4867303"/>
                </a:moveTo>
                <a:cubicBezTo>
                  <a:pt x="4072702" y="4868748"/>
                  <a:pt x="4072843" y="4870186"/>
                  <a:pt x="4072780" y="4872526"/>
                </a:cubicBezTo>
                <a:lnTo>
                  <a:pt x="4074990" y="4871112"/>
                </a:lnTo>
                <a:close/>
                <a:moveTo>
                  <a:pt x="3100062" y="4866948"/>
                </a:moveTo>
                <a:cubicBezTo>
                  <a:pt x="3054598" y="4867672"/>
                  <a:pt x="3008663" y="4872522"/>
                  <a:pt x="2963625" y="4877568"/>
                </a:cubicBezTo>
                <a:cubicBezTo>
                  <a:pt x="2913679" y="4883457"/>
                  <a:pt x="2861381" y="4889314"/>
                  <a:pt x="2809956" y="4889247"/>
                </a:cubicBezTo>
                <a:cubicBezTo>
                  <a:pt x="2768849" y="4889475"/>
                  <a:pt x="2727662" y="4885932"/>
                  <a:pt x="2688275" y="4882769"/>
                </a:cubicBezTo>
                <a:cubicBezTo>
                  <a:pt x="2660443" y="4880639"/>
                  <a:pt x="2632820" y="4877611"/>
                  <a:pt x="2605133" y="4876924"/>
                </a:cubicBezTo>
                <a:cubicBezTo>
                  <a:pt x="2542005" y="4874377"/>
                  <a:pt x="2477453" y="4878112"/>
                  <a:pt x="2414900" y="4881330"/>
                </a:cubicBezTo>
                <a:cubicBezTo>
                  <a:pt x="2350347" y="4885065"/>
                  <a:pt x="2283431" y="4888772"/>
                  <a:pt x="2217605" y="4885650"/>
                </a:cubicBezTo>
                <a:lnTo>
                  <a:pt x="2199332" y="4885075"/>
                </a:lnTo>
                <a:cubicBezTo>
                  <a:pt x="2179813" y="4883768"/>
                  <a:pt x="2160089" y="4883349"/>
                  <a:pt x="2141062" y="4884027"/>
                </a:cubicBezTo>
                <a:cubicBezTo>
                  <a:pt x="2279340" y="4906717"/>
                  <a:pt x="2418587" y="4927258"/>
                  <a:pt x="2558630" y="4938088"/>
                </a:cubicBezTo>
                <a:cubicBezTo>
                  <a:pt x="2750317" y="4954217"/>
                  <a:pt x="2921561" y="4921336"/>
                  <a:pt x="3100062" y="4866948"/>
                </a:cubicBezTo>
                <a:close/>
                <a:moveTo>
                  <a:pt x="2753415" y="4783657"/>
                </a:moveTo>
                <a:cubicBezTo>
                  <a:pt x="2715812" y="4782731"/>
                  <a:pt x="2677745" y="4783278"/>
                  <a:pt x="2639521" y="4785091"/>
                </a:cubicBezTo>
                <a:cubicBezTo>
                  <a:pt x="2486624" y="4792347"/>
                  <a:pt x="2331226" y="4819883"/>
                  <a:pt x="2193068" y="4854595"/>
                </a:cubicBezTo>
                <a:cubicBezTo>
                  <a:pt x="2196324" y="4854814"/>
                  <a:pt x="2198676" y="4854838"/>
                  <a:pt x="2201931" y="4855057"/>
                </a:cubicBezTo>
                <a:lnTo>
                  <a:pt x="2219654" y="4855986"/>
                </a:lnTo>
                <a:cubicBezTo>
                  <a:pt x="2283679" y="4858722"/>
                  <a:pt x="2350037" y="4855370"/>
                  <a:pt x="2413690" y="4851445"/>
                </a:cubicBezTo>
                <a:cubicBezTo>
                  <a:pt x="2476795" y="4847874"/>
                  <a:pt x="2542257" y="4844334"/>
                  <a:pt x="2606832" y="4846715"/>
                </a:cubicBezTo>
                <a:cubicBezTo>
                  <a:pt x="2634866" y="4847944"/>
                  <a:pt x="2663590" y="4850269"/>
                  <a:pt x="2691769" y="4852935"/>
                </a:cubicBezTo>
                <a:cubicBezTo>
                  <a:pt x="2730608" y="4856456"/>
                  <a:pt x="2771445" y="4859459"/>
                  <a:pt x="2811106" y="4859393"/>
                </a:cubicBezTo>
                <a:cubicBezTo>
                  <a:pt x="2860724" y="4859079"/>
                  <a:pt x="2912124" y="4853023"/>
                  <a:pt x="2961520" y="4847493"/>
                </a:cubicBezTo>
                <a:cubicBezTo>
                  <a:pt x="2997835" y="4843425"/>
                  <a:pt x="3034156" y="4839354"/>
                  <a:pt x="3070965" y="4837270"/>
                </a:cubicBezTo>
                <a:cubicBezTo>
                  <a:pt x="2974850" y="4802463"/>
                  <a:pt x="2866224" y="4786435"/>
                  <a:pt x="2753415" y="4783657"/>
                </a:cubicBezTo>
                <a:close/>
                <a:moveTo>
                  <a:pt x="2389654" y="4275904"/>
                </a:moveTo>
                <a:cubicBezTo>
                  <a:pt x="2058380" y="4300770"/>
                  <a:pt x="1773879" y="4364703"/>
                  <a:pt x="1522266" y="4472742"/>
                </a:cubicBezTo>
                <a:lnTo>
                  <a:pt x="1464014" y="4498508"/>
                </a:lnTo>
                <a:cubicBezTo>
                  <a:pt x="1435059" y="4511659"/>
                  <a:pt x="1405759" y="4524268"/>
                  <a:pt x="1376111" y="4536334"/>
                </a:cubicBezTo>
                <a:cubicBezTo>
                  <a:pt x="1422294" y="4522124"/>
                  <a:pt x="1470274" y="4508296"/>
                  <a:pt x="1498493" y="4502509"/>
                </a:cubicBezTo>
                <a:cubicBezTo>
                  <a:pt x="1608595" y="4481142"/>
                  <a:pt x="1719912" y="4468967"/>
                  <a:pt x="1831627" y="4454994"/>
                </a:cubicBezTo>
                <a:cubicBezTo>
                  <a:pt x="2034733" y="4429326"/>
                  <a:pt x="2186680" y="4317586"/>
                  <a:pt x="2389654" y="4275904"/>
                </a:cubicBezTo>
                <a:close/>
                <a:moveTo>
                  <a:pt x="2147582" y="4220499"/>
                </a:moveTo>
                <a:cubicBezTo>
                  <a:pt x="1947585" y="4228027"/>
                  <a:pt x="1746826" y="4329700"/>
                  <a:pt x="1556088" y="4425819"/>
                </a:cubicBezTo>
                <a:cubicBezTo>
                  <a:pt x="1788857" y="4332127"/>
                  <a:pt x="2048945" y="4273854"/>
                  <a:pt x="2346927" y="4248048"/>
                </a:cubicBezTo>
                <a:cubicBezTo>
                  <a:pt x="2280831" y="4225943"/>
                  <a:pt x="2214248" y="4217991"/>
                  <a:pt x="2147582" y="4220499"/>
                </a:cubicBezTo>
                <a:close/>
                <a:moveTo>
                  <a:pt x="1790494" y="3958602"/>
                </a:moveTo>
                <a:cubicBezTo>
                  <a:pt x="1546078" y="4006086"/>
                  <a:pt x="1301131" y="4060051"/>
                  <a:pt x="1059112" y="4119804"/>
                </a:cubicBezTo>
                <a:cubicBezTo>
                  <a:pt x="1314148" y="4123003"/>
                  <a:pt x="1558894" y="4069940"/>
                  <a:pt x="1790494" y="3958602"/>
                </a:cubicBezTo>
                <a:close/>
                <a:moveTo>
                  <a:pt x="3757613" y="3936722"/>
                </a:moveTo>
                <a:cubicBezTo>
                  <a:pt x="3739428" y="4022695"/>
                  <a:pt x="3726993" y="4110355"/>
                  <a:pt x="3715314" y="4196771"/>
                </a:cubicBezTo>
                <a:cubicBezTo>
                  <a:pt x="3696476" y="4335276"/>
                  <a:pt x="3677516" y="4478465"/>
                  <a:pt x="3631611" y="4613594"/>
                </a:cubicBezTo>
                <a:cubicBezTo>
                  <a:pt x="3620645" y="4645134"/>
                  <a:pt x="3608778" y="4676477"/>
                  <a:pt x="3596909" y="4707830"/>
                </a:cubicBezTo>
                <a:lnTo>
                  <a:pt x="3581749" y="4747418"/>
                </a:lnTo>
                <a:cubicBezTo>
                  <a:pt x="3554523" y="4819250"/>
                  <a:pt x="3531238" y="4892390"/>
                  <a:pt x="3510660" y="4966094"/>
                </a:cubicBezTo>
                <a:cubicBezTo>
                  <a:pt x="3748857" y="4678857"/>
                  <a:pt x="3755323" y="4300706"/>
                  <a:pt x="3757613" y="3936722"/>
                </a:cubicBezTo>
                <a:close/>
                <a:moveTo>
                  <a:pt x="1701387" y="3919232"/>
                </a:moveTo>
                <a:cubicBezTo>
                  <a:pt x="1507766" y="3912045"/>
                  <a:pt x="1320741" y="3989836"/>
                  <a:pt x="1136310" y="4068895"/>
                </a:cubicBezTo>
                <a:cubicBezTo>
                  <a:pt x="1350954" y="4017452"/>
                  <a:pt x="1568376" y="3970366"/>
                  <a:pt x="1784782" y="3927759"/>
                </a:cubicBezTo>
                <a:cubicBezTo>
                  <a:pt x="1756841" y="3923020"/>
                  <a:pt x="1729046" y="3920259"/>
                  <a:pt x="1701387" y="3919232"/>
                </a:cubicBezTo>
                <a:close/>
                <a:moveTo>
                  <a:pt x="3733405" y="3900089"/>
                </a:moveTo>
                <a:cubicBezTo>
                  <a:pt x="3597105" y="4216426"/>
                  <a:pt x="3490805" y="4541932"/>
                  <a:pt x="3500832" y="4885010"/>
                </a:cubicBezTo>
                <a:cubicBezTo>
                  <a:pt x="3516996" y="4834817"/>
                  <a:pt x="3533505" y="4785171"/>
                  <a:pt x="3552367" y="4735553"/>
                </a:cubicBezTo>
                <a:lnTo>
                  <a:pt x="3567525" y="4695966"/>
                </a:lnTo>
                <a:cubicBezTo>
                  <a:pt x="3579742" y="4665154"/>
                  <a:pt x="3591404" y="4634706"/>
                  <a:pt x="3602372" y="4603168"/>
                </a:cubicBezTo>
                <a:cubicBezTo>
                  <a:pt x="3647108" y="4471083"/>
                  <a:pt x="3666211" y="4329343"/>
                  <a:pt x="3684639" y="4192628"/>
                </a:cubicBezTo>
                <a:cubicBezTo>
                  <a:pt x="3697672" y="4096160"/>
                  <a:pt x="3710761" y="3997344"/>
                  <a:pt x="3733405" y="3900089"/>
                </a:cubicBezTo>
                <a:close/>
                <a:moveTo>
                  <a:pt x="2800959" y="3871054"/>
                </a:moveTo>
                <a:cubicBezTo>
                  <a:pt x="2809421" y="4100939"/>
                  <a:pt x="2907977" y="4306148"/>
                  <a:pt x="3026569" y="4520780"/>
                </a:cubicBezTo>
                <a:cubicBezTo>
                  <a:pt x="2979577" y="4399850"/>
                  <a:pt x="2933143" y="4278562"/>
                  <a:pt x="2889061" y="4157302"/>
                </a:cubicBezTo>
                <a:cubicBezTo>
                  <a:pt x="2854271" y="4061517"/>
                  <a:pt x="2821632" y="3966669"/>
                  <a:pt x="2800959" y="3871054"/>
                </a:cubicBezTo>
                <a:close/>
                <a:moveTo>
                  <a:pt x="2809929" y="3701307"/>
                </a:moveTo>
                <a:cubicBezTo>
                  <a:pt x="2809867" y="3703640"/>
                  <a:pt x="2809253" y="3706334"/>
                  <a:pt x="2809197" y="3708672"/>
                </a:cubicBezTo>
                <a:cubicBezTo>
                  <a:pt x="2816609" y="3854149"/>
                  <a:pt x="2864235" y="3999199"/>
                  <a:pt x="2918306" y="4147031"/>
                </a:cubicBezTo>
                <a:cubicBezTo>
                  <a:pt x="2966436" y="4279493"/>
                  <a:pt x="3017273" y="4412529"/>
                  <a:pt x="3068858" y="4544310"/>
                </a:cubicBezTo>
                <a:cubicBezTo>
                  <a:pt x="3069715" y="4408107"/>
                  <a:pt x="3008952" y="4266858"/>
                  <a:pt x="2968879" y="4144570"/>
                </a:cubicBezTo>
                <a:cubicBezTo>
                  <a:pt x="2919376" y="3995354"/>
                  <a:pt x="2865655" y="3848072"/>
                  <a:pt x="2809929" y="3701307"/>
                </a:cubicBezTo>
                <a:close/>
                <a:moveTo>
                  <a:pt x="1867196" y="3456584"/>
                </a:moveTo>
                <a:cubicBezTo>
                  <a:pt x="1939275" y="3608228"/>
                  <a:pt x="2036188" y="3758542"/>
                  <a:pt x="2183970" y="3826505"/>
                </a:cubicBezTo>
                <a:cubicBezTo>
                  <a:pt x="2092208" y="3686686"/>
                  <a:pt x="1989300" y="3564734"/>
                  <a:pt x="1867196" y="3456584"/>
                </a:cubicBezTo>
                <a:close/>
                <a:moveTo>
                  <a:pt x="2322880" y="3078533"/>
                </a:moveTo>
                <a:cubicBezTo>
                  <a:pt x="2314902" y="3134217"/>
                  <a:pt x="2306026" y="3189710"/>
                  <a:pt x="2295695" y="3245370"/>
                </a:cubicBezTo>
                <a:cubicBezTo>
                  <a:pt x="2262659" y="3421320"/>
                  <a:pt x="2225570" y="3586065"/>
                  <a:pt x="2268858" y="3758413"/>
                </a:cubicBezTo>
                <a:cubicBezTo>
                  <a:pt x="2273785" y="3680922"/>
                  <a:pt x="2284872" y="3603320"/>
                  <a:pt x="2295899" y="3528057"/>
                </a:cubicBezTo>
                <a:cubicBezTo>
                  <a:pt x="2310584" y="3430521"/>
                  <a:pt x="2325878" y="3330298"/>
                  <a:pt x="2326306" y="3231157"/>
                </a:cubicBezTo>
                <a:cubicBezTo>
                  <a:pt x="2326349" y="3202011"/>
                  <a:pt x="2325135" y="3172131"/>
                  <a:pt x="2324274" y="3142788"/>
                </a:cubicBezTo>
                <a:cubicBezTo>
                  <a:pt x="2323575" y="3121009"/>
                  <a:pt x="2323232" y="3099770"/>
                  <a:pt x="2322880" y="3078533"/>
                </a:cubicBezTo>
                <a:close/>
                <a:moveTo>
                  <a:pt x="912797" y="2896659"/>
                </a:moveTo>
                <a:cubicBezTo>
                  <a:pt x="987675" y="3038078"/>
                  <a:pt x="1077553" y="3173735"/>
                  <a:pt x="1167201" y="3304169"/>
                </a:cubicBezTo>
                <a:cubicBezTo>
                  <a:pt x="1258595" y="3437326"/>
                  <a:pt x="1353896" y="3600936"/>
                  <a:pt x="1503848" y="3675946"/>
                </a:cubicBezTo>
                <a:cubicBezTo>
                  <a:pt x="1443175" y="3621244"/>
                  <a:pt x="1397337" y="3553231"/>
                  <a:pt x="1353091" y="3486482"/>
                </a:cubicBezTo>
                <a:cubicBezTo>
                  <a:pt x="1348731" y="3480073"/>
                  <a:pt x="1344372" y="3473665"/>
                  <a:pt x="1340012" y="3467256"/>
                </a:cubicBezTo>
                <a:cubicBezTo>
                  <a:pt x="1259674" y="3347730"/>
                  <a:pt x="1172762" y="3230102"/>
                  <a:pt x="1089196" y="3116474"/>
                </a:cubicBezTo>
                <a:cubicBezTo>
                  <a:pt x="1048102" y="3060746"/>
                  <a:pt x="1005067" y="3003195"/>
                  <a:pt x="959418" y="2948853"/>
                </a:cubicBezTo>
                <a:cubicBezTo>
                  <a:pt x="944128" y="2931040"/>
                  <a:pt x="928639" y="2914119"/>
                  <a:pt x="912797" y="2896659"/>
                </a:cubicBezTo>
                <a:close/>
                <a:moveTo>
                  <a:pt x="2363420" y="2871730"/>
                </a:moveTo>
                <a:lnTo>
                  <a:pt x="2360107" y="2915231"/>
                </a:lnTo>
                <a:cubicBezTo>
                  <a:pt x="2356940" y="2960178"/>
                  <a:pt x="2353568" y="3006017"/>
                  <a:pt x="2353099" y="3051540"/>
                </a:cubicBezTo>
                <a:cubicBezTo>
                  <a:pt x="2352858" y="3081589"/>
                  <a:pt x="2354064" y="3111470"/>
                  <a:pt x="2354925" y="3140814"/>
                </a:cubicBezTo>
                <a:cubicBezTo>
                  <a:pt x="2356138" y="3170696"/>
                  <a:pt x="2357347" y="3200579"/>
                  <a:pt x="2357104" y="3230628"/>
                </a:cubicBezTo>
                <a:cubicBezTo>
                  <a:pt x="2356269" y="3331557"/>
                  <a:pt x="2341112" y="3433224"/>
                  <a:pt x="2326221" y="3531652"/>
                </a:cubicBezTo>
                <a:cubicBezTo>
                  <a:pt x="2315466" y="3603683"/>
                  <a:pt x="2304846" y="3677150"/>
                  <a:pt x="2299836" y="3750864"/>
                </a:cubicBezTo>
                <a:cubicBezTo>
                  <a:pt x="2315186" y="3724954"/>
                  <a:pt x="2331840" y="3697443"/>
                  <a:pt x="2346877" y="3662531"/>
                </a:cubicBezTo>
                <a:cubicBezTo>
                  <a:pt x="2459154" y="3406015"/>
                  <a:pt x="2424454" y="3133900"/>
                  <a:pt x="2363420" y="2871730"/>
                </a:cubicBezTo>
                <a:close/>
                <a:moveTo>
                  <a:pt x="912921" y="2850596"/>
                </a:moveTo>
                <a:cubicBezTo>
                  <a:pt x="936881" y="2875897"/>
                  <a:pt x="961194" y="2901731"/>
                  <a:pt x="983846" y="2928627"/>
                </a:cubicBezTo>
                <a:cubicBezTo>
                  <a:pt x="1029846" y="2983517"/>
                  <a:pt x="1073228" y="3041610"/>
                  <a:pt x="1114669" y="3097880"/>
                </a:cubicBezTo>
                <a:cubicBezTo>
                  <a:pt x="1199144" y="3211700"/>
                  <a:pt x="1286398" y="3329876"/>
                  <a:pt x="1366183" y="3449753"/>
                </a:cubicBezTo>
                <a:cubicBezTo>
                  <a:pt x="1370543" y="3456162"/>
                  <a:pt x="1374903" y="3462572"/>
                  <a:pt x="1379263" y="3468981"/>
                </a:cubicBezTo>
                <a:cubicBezTo>
                  <a:pt x="1414114" y="3521040"/>
                  <a:pt x="1450010" y="3574725"/>
                  <a:pt x="1492446" y="3620389"/>
                </a:cubicBezTo>
                <a:cubicBezTo>
                  <a:pt x="1379640" y="3316219"/>
                  <a:pt x="1197433" y="3014288"/>
                  <a:pt x="912921" y="2850596"/>
                </a:cubicBezTo>
                <a:close/>
                <a:moveTo>
                  <a:pt x="2386551" y="2642862"/>
                </a:moveTo>
                <a:cubicBezTo>
                  <a:pt x="2394776" y="2644690"/>
                  <a:pt x="2401148" y="2649859"/>
                  <a:pt x="2403741" y="2659697"/>
                </a:cubicBezTo>
                <a:cubicBezTo>
                  <a:pt x="2468949" y="2907705"/>
                  <a:pt x="2536818" y="3164740"/>
                  <a:pt x="2499078" y="3423399"/>
                </a:cubicBezTo>
                <a:cubicBezTo>
                  <a:pt x="2484124" y="3524170"/>
                  <a:pt x="2447241" y="3605244"/>
                  <a:pt x="2413232" y="3700562"/>
                </a:cubicBezTo>
                <a:cubicBezTo>
                  <a:pt x="2350039" y="3880472"/>
                  <a:pt x="2357716" y="4002022"/>
                  <a:pt x="2428424" y="4178295"/>
                </a:cubicBezTo>
                <a:cubicBezTo>
                  <a:pt x="2600434" y="4289020"/>
                  <a:pt x="2768104" y="4406341"/>
                  <a:pt x="2927779" y="4531843"/>
                </a:cubicBezTo>
                <a:cubicBezTo>
                  <a:pt x="2760215" y="4223610"/>
                  <a:pt x="2637267" y="3926696"/>
                  <a:pt x="2758380" y="3561061"/>
                </a:cubicBezTo>
                <a:cubicBezTo>
                  <a:pt x="2765639" y="3539559"/>
                  <a:pt x="2835782" y="3509255"/>
                  <a:pt x="2846610" y="3538353"/>
                </a:cubicBezTo>
                <a:cubicBezTo>
                  <a:pt x="2941134" y="3779872"/>
                  <a:pt x="3029996" y="4023472"/>
                  <a:pt x="3106063" y="4271430"/>
                </a:cubicBezTo>
                <a:cubicBezTo>
                  <a:pt x="3150638" y="4415363"/>
                  <a:pt x="3185704" y="4549296"/>
                  <a:pt x="3116136" y="4688819"/>
                </a:cubicBezTo>
                <a:cubicBezTo>
                  <a:pt x="3218309" y="4776757"/>
                  <a:pt x="3317100" y="4869157"/>
                  <a:pt x="3412872" y="4966558"/>
                </a:cubicBezTo>
                <a:cubicBezTo>
                  <a:pt x="3381456" y="4499967"/>
                  <a:pt x="3566630" y="4066538"/>
                  <a:pt x="3763612" y="3645474"/>
                </a:cubicBezTo>
                <a:cubicBezTo>
                  <a:pt x="3774538" y="3622394"/>
                  <a:pt x="3852109" y="3598841"/>
                  <a:pt x="3850165" y="3638405"/>
                </a:cubicBezTo>
                <a:cubicBezTo>
                  <a:pt x="3828358" y="4125233"/>
                  <a:pt x="3904636" y="4676562"/>
                  <a:pt x="3515311" y="5051260"/>
                </a:cubicBezTo>
                <a:cubicBezTo>
                  <a:pt x="3511789" y="5054277"/>
                  <a:pt x="3506819" y="5057456"/>
                  <a:pt x="3501147" y="5059552"/>
                </a:cubicBezTo>
                <a:cubicBezTo>
                  <a:pt x="3601520" y="5167803"/>
                  <a:pt x="3698516" y="5280511"/>
                  <a:pt x="3790420" y="5401078"/>
                </a:cubicBezTo>
                <a:cubicBezTo>
                  <a:pt x="3946901" y="5606795"/>
                  <a:pt x="4090825" y="5822089"/>
                  <a:pt x="4221141" y="6045312"/>
                </a:cubicBezTo>
                <a:cubicBezTo>
                  <a:pt x="4260726" y="5923422"/>
                  <a:pt x="4276533" y="5789920"/>
                  <a:pt x="4326825" y="5681109"/>
                </a:cubicBezTo>
                <a:cubicBezTo>
                  <a:pt x="4326185" y="5677682"/>
                  <a:pt x="4325759" y="5673360"/>
                  <a:pt x="4325127" y="5669934"/>
                </a:cubicBezTo>
                <a:cubicBezTo>
                  <a:pt x="4319106" y="5671483"/>
                  <a:pt x="4312744" y="5672486"/>
                  <a:pt x="4309144" y="5671723"/>
                </a:cubicBezTo>
                <a:cubicBezTo>
                  <a:pt x="3975286" y="5608574"/>
                  <a:pt x="3989836" y="4983823"/>
                  <a:pt x="3974946" y="4736592"/>
                </a:cubicBezTo>
                <a:cubicBezTo>
                  <a:pt x="3973555" y="4713728"/>
                  <a:pt x="4046476" y="4687776"/>
                  <a:pt x="4060171" y="4704317"/>
                </a:cubicBezTo>
                <a:cubicBezTo>
                  <a:pt x="4248204" y="4928943"/>
                  <a:pt x="4331788" y="5187422"/>
                  <a:pt x="4383942" y="5463703"/>
                </a:cubicBezTo>
                <a:cubicBezTo>
                  <a:pt x="4445404" y="5353500"/>
                  <a:pt x="4548377" y="5250086"/>
                  <a:pt x="4654905" y="5156948"/>
                </a:cubicBezTo>
                <a:lnTo>
                  <a:pt x="4724400" y="5098975"/>
                </a:lnTo>
                <a:lnTo>
                  <a:pt x="4724400" y="5160063"/>
                </a:lnTo>
                <a:lnTo>
                  <a:pt x="4687505" y="5191181"/>
                </a:lnTo>
                <a:cubicBezTo>
                  <a:pt x="4588452" y="5282318"/>
                  <a:pt x="4497898" y="5385071"/>
                  <a:pt x="4451303" y="5491132"/>
                </a:cubicBezTo>
                <a:cubicBezTo>
                  <a:pt x="4493091" y="5426848"/>
                  <a:pt x="4544370" y="5370101"/>
                  <a:pt x="4599954" y="5317498"/>
                </a:cubicBezTo>
                <a:lnTo>
                  <a:pt x="4724400" y="5211392"/>
                </a:lnTo>
                <a:lnTo>
                  <a:pt x="4724400" y="5251559"/>
                </a:lnTo>
                <a:lnTo>
                  <a:pt x="4619898" y="5340764"/>
                </a:lnTo>
                <a:cubicBezTo>
                  <a:pt x="4564729" y="5393102"/>
                  <a:pt x="4514142" y="5449408"/>
                  <a:pt x="4473735" y="5512809"/>
                </a:cubicBezTo>
                <a:cubicBezTo>
                  <a:pt x="4457482" y="5538523"/>
                  <a:pt x="4443385" y="5565169"/>
                  <a:pt x="4430539" y="5592553"/>
                </a:cubicBezTo>
                <a:cubicBezTo>
                  <a:pt x="4478314" y="5558922"/>
                  <a:pt x="4525254" y="5522778"/>
                  <a:pt x="4569759" y="5482816"/>
                </a:cubicBezTo>
                <a:lnTo>
                  <a:pt x="4724400" y="5330891"/>
                </a:lnTo>
                <a:lnTo>
                  <a:pt x="4724400" y="5402912"/>
                </a:lnTo>
                <a:lnTo>
                  <a:pt x="4586888" y="5533939"/>
                </a:lnTo>
                <a:cubicBezTo>
                  <a:pt x="4539970" y="5576210"/>
                  <a:pt x="4452025" y="5622495"/>
                  <a:pt x="4413377" y="5674040"/>
                </a:cubicBezTo>
                <a:cubicBezTo>
                  <a:pt x="4412828" y="5674391"/>
                  <a:pt x="4412623" y="5675288"/>
                  <a:pt x="4412066" y="5675644"/>
                </a:cubicBezTo>
                <a:cubicBezTo>
                  <a:pt x="4409999" y="5678494"/>
                  <a:pt x="4407586" y="5680803"/>
                  <a:pt x="4406074" y="5683306"/>
                </a:cubicBezTo>
                <a:cubicBezTo>
                  <a:pt x="4338963" y="5791374"/>
                  <a:pt x="4334247" y="5992131"/>
                  <a:pt x="4271008" y="6118417"/>
                </a:cubicBezTo>
                <a:cubicBezTo>
                  <a:pt x="4270042" y="6120562"/>
                  <a:pt x="4267634" y="6122876"/>
                  <a:pt x="4265220" y="6125184"/>
                </a:cubicBezTo>
                <a:cubicBezTo>
                  <a:pt x="4388620" y="6344593"/>
                  <a:pt x="4497559" y="6571523"/>
                  <a:pt x="4590463" y="6805045"/>
                </a:cubicBezTo>
                <a:lnTo>
                  <a:pt x="4610122" y="6857999"/>
                </a:lnTo>
                <a:lnTo>
                  <a:pt x="4513231" y="6857999"/>
                </a:lnTo>
                <a:lnTo>
                  <a:pt x="4374770" y="6532596"/>
                </a:lnTo>
                <a:lnTo>
                  <a:pt x="4339518" y="6461642"/>
                </a:lnTo>
                <a:cubicBezTo>
                  <a:pt x="4208274" y="6190726"/>
                  <a:pt x="4055763" y="5930353"/>
                  <a:pt x="3884810" y="5682534"/>
                </a:cubicBezTo>
                <a:cubicBezTo>
                  <a:pt x="3881554" y="5682314"/>
                  <a:pt x="3878648" y="5682642"/>
                  <a:pt x="3876498" y="5681717"/>
                </a:cubicBezTo>
                <a:cubicBezTo>
                  <a:pt x="3679284" y="5607050"/>
                  <a:pt x="3473354" y="5574737"/>
                  <a:pt x="3263209" y="5585749"/>
                </a:cubicBezTo>
                <a:cubicBezTo>
                  <a:pt x="3258445" y="5588034"/>
                  <a:pt x="3252566" y="5591021"/>
                  <a:pt x="3245450" y="5593271"/>
                </a:cubicBezTo>
                <a:cubicBezTo>
                  <a:pt x="2832970" y="5732161"/>
                  <a:pt x="2378174" y="5640588"/>
                  <a:pt x="1952592" y="5692050"/>
                </a:cubicBezTo>
                <a:cubicBezTo>
                  <a:pt x="1937512" y="5694029"/>
                  <a:pt x="1912708" y="5686903"/>
                  <a:pt x="1936466" y="5671708"/>
                </a:cubicBezTo>
                <a:cubicBezTo>
                  <a:pt x="2343705" y="5415077"/>
                  <a:pt x="2802129" y="5333413"/>
                  <a:pt x="3244709" y="5538562"/>
                </a:cubicBezTo>
                <a:cubicBezTo>
                  <a:pt x="3441959" y="5522006"/>
                  <a:pt x="3636288" y="5541041"/>
                  <a:pt x="3823886" y="5595804"/>
                </a:cubicBezTo>
                <a:cubicBezTo>
                  <a:pt x="3786337" y="5543176"/>
                  <a:pt x="3748232" y="5490905"/>
                  <a:pt x="3709024" y="5439340"/>
                </a:cubicBezTo>
                <a:cubicBezTo>
                  <a:pt x="3551844" y="5232532"/>
                  <a:pt x="3380544" y="5046247"/>
                  <a:pt x="3198362" y="4874588"/>
                </a:cubicBezTo>
                <a:cubicBezTo>
                  <a:pt x="3191800" y="4876493"/>
                  <a:pt x="3185778" y="4878043"/>
                  <a:pt x="3179417" y="4879047"/>
                </a:cubicBezTo>
                <a:cubicBezTo>
                  <a:pt x="3002241" y="4937947"/>
                  <a:pt x="2827252" y="4989315"/>
                  <a:pt x="2639496" y="4989072"/>
                </a:cubicBezTo>
                <a:cubicBezTo>
                  <a:pt x="2416792" y="4988955"/>
                  <a:pt x="2191177" y="4947776"/>
                  <a:pt x="1972353" y="4909921"/>
                </a:cubicBezTo>
                <a:cubicBezTo>
                  <a:pt x="1940984" y="4904693"/>
                  <a:pt x="1996456" y="4874580"/>
                  <a:pt x="2002679" y="4872131"/>
                </a:cubicBezTo>
                <a:cubicBezTo>
                  <a:pt x="2309478" y="4772480"/>
                  <a:pt x="2760385" y="4680296"/>
                  <a:pt x="3097424" y="4781269"/>
                </a:cubicBezTo>
                <a:cubicBezTo>
                  <a:pt x="2895349" y="4601638"/>
                  <a:pt x="2680528" y="4438593"/>
                  <a:pt x="2454890" y="4287833"/>
                </a:cubicBezTo>
                <a:cubicBezTo>
                  <a:pt x="2454338" y="4288186"/>
                  <a:pt x="2453432" y="4287993"/>
                  <a:pt x="2452881" y="4288346"/>
                </a:cubicBezTo>
                <a:cubicBezTo>
                  <a:pt x="2451433" y="4288508"/>
                  <a:pt x="2449426" y="4289026"/>
                  <a:pt x="2448527" y="4288836"/>
                </a:cubicBezTo>
                <a:cubicBezTo>
                  <a:pt x="2435306" y="4288860"/>
                  <a:pt x="2328295" y="4364971"/>
                  <a:pt x="2323525" y="4367248"/>
                </a:cubicBezTo>
                <a:cubicBezTo>
                  <a:pt x="2239575" y="4406384"/>
                  <a:pt x="2150175" y="4432133"/>
                  <a:pt x="2060764" y="4451767"/>
                </a:cubicBezTo>
                <a:cubicBezTo>
                  <a:pt x="1760632" y="4518029"/>
                  <a:pt x="1460022" y="4526349"/>
                  <a:pt x="1162250" y="4613329"/>
                </a:cubicBezTo>
                <a:cubicBezTo>
                  <a:pt x="1141991" y="4619390"/>
                  <a:pt x="1086625" y="4618011"/>
                  <a:pt x="1132639" y="4596243"/>
                </a:cubicBezTo>
                <a:cubicBezTo>
                  <a:pt x="1461250" y="4438196"/>
                  <a:pt x="1900100" y="4136057"/>
                  <a:pt x="2293970" y="4182283"/>
                </a:cubicBezTo>
                <a:cubicBezTo>
                  <a:pt x="2166077" y="4101602"/>
                  <a:pt x="2034669" y="4023929"/>
                  <a:pt x="1900637" y="3949470"/>
                </a:cubicBezTo>
                <a:cubicBezTo>
                  <a:pt x="1896077" y="3950852"/>
                  <a:pt x="1891168" y="3951697"/>
                  <a:pt x="1887014" y="3951288"/>
                </a:cubicBezTo>
                <a:cubicBezTo>
                  <a:pt x="1578066" y="4112095"/>
                  <a:pt x="1243908" y="4184792"/>
                  <a:pt x="896751" y="4159267"/>
                </a:cubicBezTo>
                <a:cubicBezTo>
                  <a:pt x="855005" y="4156073"/>
                  <a:pt x="905428" y="4125362"/>
                  <a:pt x="918967" y="4119760"/>
                </a:cubicBezTo>
                <a:cubicBezTo>
                  <a:pt x="1194342" y="4017222"/>
                  <a:pt x="1471034" y="3857115"/>
                  <a:pt x="1764113" y="3873539"/>
                </a:cubicBezTo>
                <a:cubicBezTo>
                  <a:pt x="1695196" y="3836374"/>
                  <a:pt x="1625724" y="3799562"/>
                  <a:pt x="1555701" y="3763109"/>
                </a:cubicBezTo>
                <a:cubicBezTo>
                  <a:pt x="1550645" y="3762512"/>
                  <a:pt x="1546699" y="3761207"/>
                  <a:pt x="1542956" y="3758998"/>
                </a:cubicBezTo>
                <a:cubicBezTo>
                  <a:pt x="1350426" y="3719652"/>
                  <a:pt x="1247288" y="3571783"/>
                  <a:pt x="1136724" y="3417171"/>
                </a:cubicBezTo>
                <a:cubicBezTo>
                  <a:pt x="993337" y="3216099"/>
                  <a:pt x="846020" y="2999153"/>
                  <a:pt x="750977" y="2770227"/>
                </a:cubicBezTo>
                <a:cubicBezTo>
                  <a:pt x="747611" y="2762227"/>
                  <a:pt x="749771" y="2755481"/>
                  <a:pt x="755174" y="2749954"/>
                </a:cubicBezTo>
                <a:cubicBezTo>
                  <a:pt x="771390" y="2733370"/>
                  <a:pt x="816824" y="2727735"/>
                  <a:pt x="830023" y="2731935"/>
                </a:cubicBezTo>
                <a:cubicBezTo>
                  <a:pt x="1258787" y="2883841"/>
                  <a:pt x="1497280" y="3311498"/>
                  <a:pt x="1623018" y="3716225"/>
                </a:cubicBezTo>
                <a:cubicBezTo>
                  <a:pt x="1853470" y="3835548"/>
                  <a:pt x="2078531" y="3959850"/>
                  <a:pt x="2294841" y="4093587"/>
                </a:cubicBezTo>
                <a:cubicBezTo>
                  <a:pt x="2272291" y="4035197"/>
                  <a:pt x="2253055" y="3974696"/>
                  <a:pt x="2250226" y="3916719"/>
                </a:cubicBezTo>
                <a:cubicBezTo>
                  <a:pt x="2248779" y="3916883"/>
                  <a:pt x="2246771" y="3917401"/>
                  <a:pt x="2245523" y="3916663"/>
                </a:cubicBezTo>
                <a:cubicBezTo>
                  <a:pt x="1951808" y="3876118"/>
                  <a:pt x="1808968" y="3571232"/>
                  <a:pt x="1707994" y="3326950"/>
                </a:cubicBezTo>
                <a:cubicBezTo>
                  <a:pt x="1694877" y="3295477"/>
                  <a:pt x="1766980" y="3273123"/>
                  <a:pt x="1786341" y="3287566"/>
                </a:cubicBezTo>
                <a:cubicBezTo>
                  <a:pt x="1929395" y="3390749"/>
                  <a:pt x="2051663" y="3506453"/>
                  <a:pt x="2158071" y="3639960"/>
                </a:cubicBezTo>
                <a:cubicBezTo>
                  <a:pt x="2154892" y="3540061"/>
                  <a:pt x="2170197" y="3439839"/>
                  <a:pt x="2189281" y="3333361"/>
                </a:cubicBezTo>
                <a:cubicBezTo>
                  <a:pt x="2229372" y="3116116"/>
                  <a:pt x="2246120" y="2891570"/>
                  <a:pt x="2314466" y="2680771"/>
                </a:cubicBezTo>
                <a:cubicBezTo>
                  <a:pt x="2320529" y="2661952"/>
                  <a:pt x="2361878" y="2637374"/>
                  <a:pt x="2386551" y="2642862"/>
                </a:cubicBezTo>
                <a:close/>
                <a:moveTo>
                  <a:pt x="3646699" y="2390555"/>
                </a:moveTo>
                <a:lnTo>
                  <a:pt x="3645773" y="2392739"/>
                </a:lnTo>
                <a:lnTo>
                  <a:pt x="3649597" y="2394358"/>
                </a:lnTo>
                <a:cubicBezTo>
                  <a:pt x="3648733" y="2393349"/>
                  <a:pt x="3647874" y="2392343"/>
                  <a:pt x="3646699" y="2390555"/>
                </a:cubicBezTo>
                <a:close/>
                <a:moveTo>
                  <a:pt x="3038676" y="2118977"/>
                </a:moveTo>
                <a:cubicBezTo>
                  <a:pt x="3042950" y="2257918"/>
                  <a:pt x="3002907" y="2393544"/>
                  <a:pt x="2963942" y="2525128"/>
                </a:cubicBezTo>
                <a:cubicBezTo>
                  <a:pt x="2949902" y="2571972"/>
                  <a:pt x="2935948" y="2620144"/>
                  <a:pt x="2923775" y="2667145"/>
                </a:cubicBezTo>
                <a:cubicBezTo>
                  <a:pt x="2909690" y="2721696"/>
                  <a:pt x="2898881" y="2777642"/>
                  <a:pt x="2887447" y="2832031"/>
                </a:cubicBezTo>
                <a:lnTo>
                  <a:pt x="2868480" y="2927011"/>
                </a:lnTo>
                <a:cubicBezTo>
                  <a:pt x="2882036" y="2893472"/>
                  <a:pt x="2900043" y="2846374"/>
                  <a:pt x="2921794" y="2782834"/>
                </a:cubicBezTo>
                <a:cubicBezTo>
                  <a:pt x="2980827" y="2611467"/>
                  <a:pt x="3079367" y="2325483"/>
                  <a:pt x="3038676" y="2118977"/>
                </a:cubicBezTo>
                <a:close/>
                <a:moveTo>
                  <a:pt x="4070579" y="2090376"/>
                </a:moveTo>
                <a:cubicBezTo>
                  <a:pt x="4084637" y="2136248"/>
                  <a:pt x="4098150" y="2181883"/>
                  <a:pt x="4109879" y="2228695"/>
                </a:cubicBezTo>
                <a:lnTo>
                  <a:pt x="4119154" y="2266098"/>
                </a:lnTo>
                <a:cubicBezTo>
                  <a:pt x="4126056" y="2295423"/>
                  <a:pt x="4133187" y="2324193"/>
                  <a:pt x="4141411" y="2353427"/>
                </a:cubicBezTo>
                <a:cubicBezTo>
                  <a:pt x="4176749" y="2475257"/>
                  <a:pt x="4236423" y="2591295"/>
                  <a:pt x="4293979" y="2703223"/>
                </a:cubicBezTo>
                <a:cubicBezTo>
                  <a:pt x="4334570" y="2782214"/>
                  <a:pt x="4376344" y="2862994"/>
                  <a:pt x="4410111" y="2947465"/>
                </a:cubicBezTo>
                <a:cubicBezTo>
                  <a:pt x="4347417" y="2640863"/>
                  <a:pt x="4257356" y="2342636"/>
                  <a:pt x="4070579" y="2090376"/>
                </a:cubicBezTo>
                <a:close/>
                <a:moveTo>
                  <a:pt x="4020821" y="2034549"/>
                </a:moveTo>
                <a:cubicBezTo>
                  <a:pt x="3991634" y="2371132"/>
                  <a:pt x="4184325" y="2658088"/>
                  <a:pt x="4372756" y="2932293"/>
                </a:cubicBezTo>
                <a:cubicBezTo>
                  <a:pt x="4341528" y="2858555"/>
                  <a:pt x="4305088" y="2786473"/>
                  <a:pt x="4268731" y="2715710"/>
                </a:cubicBezTo>
                <a:cubicBezTo>
                  <a:pt x="4210547" y="2602235"/>
                  <a:pt x="4150011" y="2485181"/>
                  <a:pt x="4113960" y="2360474"/>
                </a:cubicBezTo>
                <a:cubicBezTo>
                  <a:pt x="4105734" y="2331239"/>
                  <a:pt x="4098289" y="2301693"/>
                  <a:pt x="4090842" y="2272139"/>
                </a:cubicBezTo>
                <a:lnTo>
                  <a:pt x="4081569" y="2234734"/>
                </a:lnTo>
                <a:cubicBezTo>
                  <a:pt x="4064530" y="2167007"/>
                  <a:pt x="4043843" y="2100302"/>
                  <a:pt x="4020821" y="2034549"/>
                </a:cubicBezTo>
                <a:close/>
                <a:moveTo>
                  <a:pt x="3001316" y="2032338"/>
                </a:moveTo>
                <a:cubicBezTo>
                  <a:pt x="2982933" y="2081859"/>
                  <a:pt x="2966493" y="2132840"/>
                  <a:pt x="2953880" y="2185446"/>
                </a:cubicBezTo>
                <a:cubicBezTo>
                  <a:pt x="2921068" y="2317695"/>
                  <a:pt x="2906505" y="2457032"/>
                  <a:pt x="2883664" y="2591574"/>
                </a:cubicBezTo>
                <a:cubicBezTo>
                  <a:pt x="2864755" y="2700098"/>
                  <a:pt x="2813661" y="2959166"/>
                  <a:pt x="2826885" y="2991809"/>
                </a:cubicBezTo>
                <a:lnTo>
                  <a:pt x="2860250" y="2826310"/>
                </a:lnTo>
                <a:cubicBezTo>
                  <a:pt x="2871141" y="2771690"/>
                  <a:pt x="2882731" y="2715434"/>
                  <a:pt x="2896499" y="2660098"/>
                </a:cubicBezTo>
                <a:cubicBezTo>
                  <a:pt x="2908585" y="2611783"/>
                  <a:pt x="2923082" y="2563843"/>
                  <a:pt x="2937125" y="2516991"/>
                </a:cubicBezTo>
                <a:cubicBezTo>
                  <a:pt x="2975863" y="2385961"/>
                  <a:pt x="3015900" y="2250332"/>
                  <a:pt x="3010471" y="2114122"/>
                </a:cubicBezTo>
                <a:cubicBezTo>
                  <a:pt x="3009267" y="2086568"/>
                  <a:pt x="3005955" y="2059413"/>
                  <a:pt x="3001316" y="2032338"/>
                </a:cubicBezTo>
                <a:close/>
                <a:moveTo>
                  <a:pt x="3105532" y="1991479"/>
                </a:moveTo>
                <a:cubicBezTo>
                  <a:pt x="3254427" y="2144650"/>
                  <a:pt x="3409943" y="2280670"/>
                  <a:pt x="3599280" y="2371770"/>
                </a:cubicBezTo>
                <a:cubicBezTo>
                  <a:pt x="3463064" y="2234271"/>
                  <a:pt x="3300266" y="2088089"/>
                  <a:pt x="3105532" y="1991479"/>
                </a:cubicBezTo>
                <a:close/>
                <a:moveTo>
                  <a:pt x="3111169" y="1962963"/>
                </a:moveTo>
                <a:cubicBezTo>
                  <a:pt x="3306049" y="2057701"/>
                  <a:pt x="3468685" y="2201237"/>
                  <a:pt x="3606223" y="2338658"/>
                </a:cubicBezTo>
                <a:cubicBezTo>
                  <a:pt x="3470641" y="2169232"/>
                  <a:pt x="3285027" y="1968969"/>
                  <a:pt x="3111169" y="1962963"/>
                </a:cubicBezTo>
                <a:close/>
                <a:moveTo>
                  <a:pt x="2050698" y="1338235"/>
                </a:moveTo>
                <a:cubicBezTo>
                  <a:pt x="2064377" y="1651120"/>
                  <a:pt x="2209927" y="1999242"/>
                  <a:pt x="2370409" y="2272553"/>
                </a:cubicBezTo>
                <a:cubicBezTo>
                  <a:pt x="2357712" y="2235634"/>
                  <a:pt x="2347580" y="2197225"/>
                  <a:pt x="2338306" y="2159819"/>
                </a:cubicBezTo>
                <a:lnTo>
                  <a:pt x="2334023" y="2142555"/>
                </a:lnTo>
                <a:cubicBezTo>
                  <a:pt x="2289026" y="1964482"/>
                  <a:pt x="2230790" y="1787247"/>
                  <a:pt x="2161071" y="1617375"/>
                </a:cubicBezTo>
                <a:cubicBezTo>
                  <a:pt x="2150764" y="1593060"/>
                  <a:pt x="2141003" y="1568967"/>
                  <a:pt x="2130699" y="1544643"/>
                </a:cubicBezTo>
                <a:cubicBezTo>
                  <a:pt x="2102533" y="1477354"/>
                  <a:pt x="2073739" y="1408510"/>
                  <a:pt x="2050698" y="1338235"/>
                </a:cubicBezTo>
                <a:close/>
                <a:moveTo>
                  <a:pt x="2060478" y="1278636"/>
                </a:moveTo>
                <a:cubicBezTo>
                  <a:pt x="2085382" y="1365794"/>
                  <a:pt x="2121337" y="1451189"/>
                  <a:pt x="2156346" y="1534260"/>
                </a:cubicBezTo>
                <a:lnTo>
                  <a:pt x="2187258" y="1607218"/>
                </a:lnTo>
                <a:cubicBezTo>
                  <a:pt x="2256583" y="1774989"/>
                  <a:pt x="2314102" y="1949347"/>
                  <a:pt x="2358704" y="2125320"/>
                </a:cubicBezTo>
                <a:cubicBezTo>
                  <a:pt x="2326696" y="1963695"/>
                  <a:pt x="2286060" y="1804203"/>
                  <a:pt x="2233598" y="1646797"/>
                </a:cubicBezTo>
                <a:cubicBezTo>
                  <a:pt x="2188082" y="1511000"/>
                  <a:pt x="2118450" y="1397178"/>
                  <a:pt x="2060478" y="1278636"/>
                </a:cubicBezTo>
                <a:close/>
                <a:moveTo>
                  <a:pt x="1974152" y="1245311"/>
                </a:moveTo>
                <a:cubicBezTo>
                  <a:pt x="1899849" y="1271794"/>
                  <a:pt x="1845607" y="1329954"/>
                  <a:pt x="1811379" y="1406236"/>
                </a:cubicBezTo>
                <a:cubicBezTo>
                  <a:pt x="1793417" y="1445630"/>
                  <a:pt x="1774985" y="1502850"/>
                  <a:pt x="1767940" y="1546869"/>
                </a:cubicBezTo>
                <a:cubicBezTo>
                  <a:pt x="1756267" y="1618535"/>
                  <a:pt x="1762401" y="1614698"/>
                  <a:pt x="1796474" y="1557016"/>
                </a:cubicBezTo>
                <a:cubicBezTo>
                  <a:pt x="1857987" y="1454296"/>
                  <a:pt x="1917005" y="1349880"/>
                  <a:pt x="1974152" y="1245311"/>
                </a:cubicBezTo>
                <a:close/>
                <a:moveTo>
                  <a:pt x="4681531" y="959050"/>
                </a:moveTo>
                <a:cubicBezTo>
                  <a:pt x="4667665" y="975072"/>
                  <a:pt x="4653801" y="991089"/>
                  <a:pt x="4638064" y="1006960"/>
                </a:cubicBezTo>
                <a:cubicBezTo>
                  <a:pt x="4572574" y="1071943"/>
                  <a:pt x="4498932" y="1125748"/>
                  <a:pt x="4415502" y="1184424"/>
                </a:cubicBezTo>
                <a:cubicBezTo>
                  <a:pt x="4354739" y="1227583"/>
                  <a:pt x="4278681" y="1281016"/>
                  <a:pt x="4197574" y="1317493"/>
                </a:cubicBezTo>
                <a:cubicBezTo>
                  <a:pt x="4173020" y="1328342"/>
                  <a:pt x="4148153" y="1338416"/>
                  <a:pt x="4122737" y="1348256"/>
                </a:cubicBezTo>
                <a:cubicBezTo>
                  <a:pt x="4088783" y="1361567"/>
                  <a:pt x="4056139" y="1374791"/>
                  <a:pt x="4024988" y="1390573"/>
                </a:cubicBezTo>
                <a:cubicBezTo>
                  <a:pt x="4165369" y="1358579"/>
                  <a:pt x="4302892" y="1298342"/>
                  <a:pt x="4421265" y="1220988"/>
                </a:cubicBezTo>
                <a:cubicBezTo>
                  <a:pt x="4516666" y="1158366"/>
                  <a:pt x="4617535" y="1064584"/>
                  <a:pt x="4681531" y="959050"/>
                </a:cubicBezTo>
                <a:close/>
                <a:moveTo>
                  <a:pt x="4722484" y="854709"/>
                </a:moveTo>
                <a:cubicBezTo>
                  <a:pt x="4713724" y="863235"/>
                  <a:pt x="4704652" y="870980"/>
                  <a:pt x="4695347" y="879275"/>
                </a:cubicBezTo>
                <a:cubicBezTo>
                  <a:pt x="4560726" y="998039"/>
                  <a:pt x="4415771" y="1121443"/>
                  <a:pt x="4253878" y="1216434"/>
                </a:cubicBezTo>
                <a:lnTo>
                  <a:pt x="4213112" y="1239730"/>
                </a:lnTo>
                <a:cubicBezTo>
                  <a:pt x="4152620" y="1274640"/>
                  <a:pt x="4090577" y="1310180"/>
                  <a:pt x="4037747" y="1352837"/>
                </a:cubicBezTo>
                <a:cubicBezTo>
                  <a:pt x="4062533" y="1341442"/>
                  <a:pt x="4087944" y="1331600"/>
                  <a:pt x="4113362" y="1321759"/>
                </a:cubicBezTo>
                <a:cubicBezTo>
                  <a:pt x="4137990" y="1312227"/>
                  <a:pt x="4162627" y="1302697"/>
                  <a:pt x="4186634" y="1291618"/>
                </a:cubicBezTo>
                <a:cubicBezTo>
                  <a:pt x="4265418" y="1256083"/>
                  <a:pt x="4339921" y="1203284"/>
                  <a:pt x="4399674" y="1160983"/>
                </a:cubicBezTo>
                <a:cubicBezTo>
                  <a:pt x="4481551" y="1102940"/>
                  <a:pt x="4554724" y="1050225"/>
                  <a:pt x="4618435" y="986418"/>
                </a:cubicBezTo>
                <a:cubicBezTo>
                  <a:pt x="4660678" y="944429"/>
                  <a:pt x="4695591" y="899980"/>
                  <a:pt x="4722484" y="854709"/>
                </a:cubicBezTo>
                <a:close/>
                <a:moveTo>
                  <a:pt x="1456504" y="777000"/>
                </a:moveTo>
                <a:cubicBezTo>
                  <a:pt x="1456064" y="782606"/>
                  <a:pt x="1455073" y="787979"/>
                  <a:pt x="1454399" y="794136"/>
                </a:cubicBezTo>
                <a:cubicBezTo>
                  <a:pt x="1451982" y="810498"/>
                  <a:pt x="1450340" y="826538"/>
                  <a:pt x="1448466" y="843129"/>
                </a:cubicBezTo>
                <a:cubicBezTo>
                  <a:pt x="1443098" y="896870"/>
                  <a:pt x="1442326" y="951907"/>
                  <a:pt x="1442252" y="1005313"/>
                </a:cubicBezTo>
                <a:cubicBezTo>
                  <a:pt x="1440336" y="1206014"/>
                  <a:pt x="1438833" y="1413328"/>
                  <a:pt x="1469382" y="1614896"/>
                </a:cubicBezTo>
                <a:lnTo>
                  <a:pt x="1472106" y="1632791"/>
                </a:lnTo>
                <a:lnTo>
                  <a:pt x="1479091" y="1680170"/>
                </a:lnTo>
                <a:cubicBezTo>
                  <a:pt x="1479741" y="1669501"/>
                  <a:pt x="1479617" y="1659149"/>
                  <a:pt x="1480043" y="1649028"/>
                </a:cubicBezTo>
                <a:cubicBezTo>
                  <a:pt x="1483046" y="1394060"/>
                  <a:pt x="1486555" y="1130296"/>
                  <a:pt x="1464087" y="871628"/>
                </a:cubicBezTo>
                <a:lnTo>
                  <a:pt x="1462204" y="850229"/>
                </a:lnTo>
                <a:cubicBezTo>
                  <a:pt x="1460150" y="826182"/>
                  <a:pt x="1458096" y="802134"/>
                  <a:pt x="1456504" y="777000"/>
                </a:cubicBezTo>
                <a:close/>
                <a:moveTo>
                  <a:pt x="1483619" y="764662"/>
                </a:moveTo>
                <a:cubicBezTo>
                  <a:pt x="1484834" y="792211"/>
                  <a:pt x="1487677" y="820458"/>
                  <a:pt x="1489670" y="847698"/>
                </a:cubicBezTo>
                <a:lnTo>
                  <a:pt x="1491553" y="869097"/>
                </a:lnTo>
                <a:cubicBezTo>
                  <a:pt x="1513754" y="1119277"/>
                  <a:pt x="1511208" y="1373147"/>
                  <a:pt x="1508481" y="1619865"/>
                </a:cubicBezTo>
                <a:cubicBezTo>
                  <a:pt x="1576046" y="1335574"/>
                  <a:pt x="1567527" y="1045475"/>
                  <a:pt x="1483619" y="764662"/>
                </a:cubicBezTo>
                <a:close/>
                <a:moveTo>
                  <a:pt x="1430481" y="630137"/>
                </a:moveTo>
                <a:cubicBezTo>
                  <a:pt x="1267590" y="940376"/>
                  <a:pt x="1333252" y="1302315"/>
                  <a:pt x="1442495" y="1626691"/>
                </a:cubicBezTo>
                <a:lnTo>
                  <a:pt x="1441222" y="1619067"/>
                </a:lnTo>
                <a:cubicBezTo>
                  <a:pt x="1410273" y="1415398"/>
                  <a:pt x="1411692" y="1206762"/>
                  <a:pt x="1414069" y="1004967"/>
                </a:cubicBezTo>
                <a:cubicBezTo>
                  <a:pt x="1414375" y="951016"/>
                  <a:pt x="1414834" y="895204"/>
                  <a:pt x="1420665" y="840369"/>
                </a:cubicBezTo>
                <a:cubicBezTo>
                  <a:pt x="1422537" y="823783"/>
                  <a:pt x="1424411" y="807192"/>
                  <a:pt x="1426829" y="790831"/>
                </a:cubicBezTo>
                <a:cubicBezTo>
                  <a:pt x="1433522" y="737010"/>
                  <a:pt x="1440125" y="681866"/>
                  <a:pt x="1430481" y="630137"/>
                </a:cubicBezTo>
                <a:close/>
                <a:moveTo>
                  <a:pt x="4023796" y="623931"/>
                </a:moveTo>
                <a:cubicBezTo>
                  <a:pt x="3998086" y="637515"/>
                  <a:pt x="3972609" y="650546"/>
                  <a:pt x="3945729" y="662344"/>
                </a:cubicBezTo>
                <a:cubicBezTo>
                  <a:pt x="3801060" y="727282"/>
                  <a:pt x="3645502" y="758642"/>
                  <a:pt x="3498947" y="818916"/>
                </a:cubicBezTo>
                <a:cubicBezTo>
                  <a:pt x="3325974" y="889896"/>
                  <a:pt x="3184420" y="1008307"/>
                  <a:pt x="3031283" y="1111507"/>
                </a:cubicBezTo>
                <a:cubicBezTo>
                  <a:pt x="3091555" y="1098395"/>
                  <a:pt x="3148558" y="1067158"/>
                  <a:pt x="3203692" y="1035777"/>
                </a:cubicBezTo>
                <a:lnTo>
                  <a:pt x="3218294" y="1027151"/>
                </a:lnTo>
                <a:cubicBezTo>
                  <a:pt x="3353948" y="950027"/>
                  <a:pt x="3497672" y="882756"/>
                  <a:pt x="3636737" y="817377"/>
                </a:cubicBezTo>
                <a:cubicBezTo>
                  <a:pt x="3765775" y="757414"/>
                  <a:pt x="3897289" y="694633"/>
                  <a:pt x="4023796" y="623931"/>
                </a:cubicBezTo>
                <a:close/>
                <a:moveTo>
                  <a:pt x="3311704" y="584486"/>
                </a:moveTo>
                <a:cubicBezTo>
                  <a:pt x="3272983" y="648568"/>
                  <a:pt x="3231536" y="711502"/>
                  <a:pt x="3190778" y="772788"/>
                </a:cubicBezTo>
                <a:cubicBezTo>
                  <a:pt x="3126979" y="868744"/>
                  <a:pt x="3062020" y="967431"/>
                  <a:pt x="3007981" y="1070739"/>
                </a:cubicBezTo>
                <a:cubicBezTo>
                  <a:pt x="3110594" y="966751"/>
                  <a:pt x="3204922" y="819977"/>
                  <a:pt x="3267578" y="693281"/>
                </a:cubicBezTo>
                <a:close/>
                <a:moveTo>
                  <a:pt x="2664888" y="518596"/>
                </a:moveTo>
                <a:cubicBezTo>
                  <a:pt x="2580256" y="532980"/>
                  <a:pt x="2495702" y="548687"/>
                  <a:pt x="2411865" y="567273"/>
                </a:cubicBezTo>
                <a:cubicBezTo>
                  <a:pt x="2215416" y="611580"/>
                  <a:pt x="2055895" y="697916"/>
                  <a:pt x="1896643" y="809468"/>
                </a:cubicBezTo>
                <a:cubicBezTo>
                  <a:pt x="1897193" y="809701"/>
                  <a:pt x="1897736" y="809931"/>
                  <a:pt x="1899055" y="809848"/>
                </a:cubicBezTo>
                <a:cubicBezTo>
                  <a:pt x="2091065" y="728900"/>
                  <a:pt x="2275399" y="656935"/>
                  <a:pt x="2446633" y="596159"/>
                </a:cubicBezTo>
                <a:close/>
                <a:moveTo>
                  <a:pt x="2796924" y="501747"/>
                </a:moveTo>
                <a:lnTo>
                  <a:pt x="2455237" y="622979"/>
                </a:lnTo>
                <a:cubicBezTo>
                  <a:pt x="2296206" y="679263"/>
                  <a:pt x="2126634" y="745243"/>
                  <a:pt x="1949308" y="818889"/>
                </a:cubicBezTo>
                <a:cubicBezTo>
                  <a:pt x="1950089" y="818579"/>
                  <a:pt x="1950089" y="818579"/>
                  <a:pt x="1950634" y="818810"/>
                </a:cubicBezTo>
                <a:cubicBezTo>
                  <a:pt x="2249794" y="764555"/>
                  <a:pt x="2535304" y="633058"/>
                  <a:pt x="2796924" y="501747"/>
                </a:cubicBezTo>
                <a:close/>
                <a:moveTo>
                  <a:pt x="3335099" y="488163"/>
                </a:moveTo>
                <a:lnTo>
                  <a:pt x="3151139" y="734118"/>
                </a:lnTo>
                <a:lnTo>
                  <a:pt x="3136980" y="753877"/>
                </a:lnTo>
                <a:cubicBezTo>
                  <a:pt x="3108114" y="793161"/>
                  <a:pt x="3082736" y="828772"/>
                  <a:pt x="3062043" y="867004"/>
                </a:cubicBezTo>
                <a:cubicBezTo>
                  <a:pt x="3033701" y="918746"/>
                  <a:pt x="3011684" y="973805"/>
                  <a:pt x="2994594" y="1035452"/>
                </a:cubicBezTo>
                <a:cubicBezTo>
                  <a:pt x="3046947" y="939156"/>
                  <a:pt x="3107576" y="847655"/>
                  <a:pt x="3167517" y="757788"/>
                </a:cubicBezTo>
                <a:cubicBezTo>
                  <a:pt x="3225200" y="670189"/>
                  <a:pt x="3284135" y="581180"/>
                  <a:pt x="3335099" y="488163"/>
                </a:cubicBezTo>
                <a:close/>
                <a:moveTo>
                  <a:pt x="2891507" y="485136"/>
                </a:moveTo>
                <a:cubicBezTo>
                  <a:pt x="2633092" y="616512"/>
                  <a:pt x="2348081" y="755947"/>
                  <a:pt x="2047508" y="825701"/>
                </a:cubicBezTo>
                <a:cubicBezTo>
                  <a:pt x="2357909" y="831572"/>
                  <a:pt x="2636584" y="667562"/>
                  <a:pt x="2891507" y="485136"/>
                </a:cubicBezTo>
                <a:close/>
                <a:moveTo>
                  <a:pt x="4418489" y="483936"/>
                </a:moveTo>
                <a:cubicBezTo>
                  <a:pt x="4332433" y="547295"/>
                  <a:pt x="4242855" y="605296"/>
                  <a:pt x="4155290" y="661575"/>
                </a:cubicBezTo>
                <a:cubicBezTo>
                  <a:pt x="3969451" y="781189"/>
                  <a:pt x="3777243" y="905190"/>
                  <a:pt x="3571040" y="996875"/>
                </a:cubicBezTo>
                <a:cubicBezTo>
                  <a:pt x="3418056" y="1064725"/>
                  <a:pt x="3258062" y="1114166"/>
                  <a:pt x="3093710" y="1145020"/>
                </a:cubicBezTo>
                <a:cubicBezTo>
                  <a:pt x="3128860" y="1154752"/>
                  <a:pt x="3165333" y="1164394"/>
                  <a:pt x="3207527" y="1163586"/>
                </a:cubicBezTo>
                <a:cubicBezTo>
                  <a:pt x="3359545" y="1160350"/>
                  <a:pt x="3521798" y="1058435"/>
                  <a:pt x="3652751" y="990907"/>
                </a:cubicBezTo>
                <a:cubicBezTo>
                  <a:pt x="3834432" y="897860"/>
                  <a:pt x="4013510" y="797268"/>
                  <a:pt x="4180906" y="680145"/>
                </a:cubicBezTo>
                <a:cubicBezTo>
                  <a:pt x="4224133" y="649515"/>
                  <a:pt x="4353624" y="550475"/>
                  <a:pt x="4418489" y="483936"/>
                </a:cubicBezTo>
                <a:close/>
                <a:moveTo>
                  <a:pt x="3316944" y="465669"/>
                </a:moveTo>
                <a:cubicBezTo>
                  <a:pt x="3194809" y="521478"/>
                  <a:pt x="2954579" y="894258"/>
                  <a:pt x="2958819" y="1062158"/>
                </a:cubicBezTo>
                <a:cubicBezTo>
                  <a:pt x="2971057" y="1011968"/>
                  <a:pt x="2985641" y="965354"/>
                  <a:pt x="3004132" y="921679"/>
                </a:cubicBezTo>
                <a:cubicBezTo>
                  <a:pt x="3014072" y="898200"/>
                  <a:pt x="3025105" y="875187"/>
                  <a:pt x="3037224" y="852631"/>
                </a:cubicBezTo>
                <a:cubicBezTo>
                  <a:pt x="3058615" y="812759"/>
                  <a:pt x="3085004" y="776291"/>
                  <a:pt x="3114637" y="736692"/>
                </a:cubicBezTo>
                <a:lnTo>
                  <a:pt x="3128801" y="716935"/>
                </a:lnTo>
                <a:cubicBezTo>
                  <a:pt x="3193882" y="628604"/>
                  <a:pt x="3252848" y="548625"/>
                  <a:pt x="3316944" y="465669"/>
                </a:cubicBezTo>
                <a:close/>
                <a:moveTo>
                  <a:pt x="4448894" y="422768"/>
                </a:moveTo>
                <a:cubicBezTo>
                  <a:pt x="4372745" y="436884"/>
                  <a:pt x="4303112" y="482734"/>
                  <a:pt x="4235585" y="528178"/>
                </a:cubicBezTo>
                <a:lnTo>
                  <a:pt x="4213155" y="543149"/>
                </a:lnTo>
                <a:cubicBezTo>
                  <a:pt x="4035485" y="661715"/>
                  <a:pt x="3839402" y="753816"/>
                  <a:pt x="3649218" y="842623"/>
                </a:cubicBezTo>
                <a:cubicBezTo>
                  <a:pt x="3510392" y="907459"/>
                  <a:pt x="3367451" y="974411"/>
                  <a:pt x="3232564" y="1051220"/>
                </a:cubicBezTo>
                <a:lnTo>
                  <a:pt x="3217970" y="1059849"/>
                </a:lnTo>
                <a:cubicBezTo>
                  <a:pt x="3184886" y="1078679"/>
                  <a:pt x="3151576" y="1098052"/>
                  <a:pt x="3116688" y="1113543"/>
                </a:cubicBezTo>
                <a:cubicBezTo>
                  <a:pt x="3269055" y="1082118"/>
                  <a:pt x="3417223" y="1034762"/>
                  <a:pt x="3559098" y="971858"/>
                </a:cubicBezTo>
                <a:cubicBezTo>
                  <a:pt x="3763514" y="881353"/>
                  <a:pt x="3954942" y="757667"/>
                  <a:pt x="4140004" y="638368"/>
                </a:cubicBezTo>
                <a:cubicBezTo>
                  <a:pt x="4244649" y="570645"/>
                  <a:pt x="4351849" y="501435"/>
                  <a:pt x="4451852" y="423380"/>
                </a:cubicBezTo>
                <a:cubicBezTo>
                  <a:pt x="4450763" y="422918"/>
                  <a:pt x="4450211" y="422686"/>
                  <a:pt x="4448894" y="422768"/>
                </a:cubicBezTo>
                <a:close/>
                <a:moveTo>
                  <a:pt x="680568" y="416949"/>
                </a:moveTo>
                <a:cubicBezTo>
                  <a:pt x="573847" y="489578"/>
                  <a:pt x="483985" y="589312"/>
                  <a:pt x="394452" y="694330"/>
                </a:cubicBezTo>
                <a:lnTo>
                  <a:pt x="340402" y="759654"/>
                </a:lnTo>
                <a:close/>
                <a:moveTo>
                  <a:pt x="827699" y="416143"/>
                </a:moveTo>
                <a:cubicBezTo>
                  <a:pt x="835728" y="454953"/>
                  <a:pt x="841663" y="494162"/>
                  <a:pt x="841524" y="534021"/>
                </a:cubicBezTo>
                <a:cubicBezTo>
                  <a:pt x="841577" y="581042"/>
                  <a:pt x="833611" y="627240"/>
                  <a:pt x="825554" y="672115"/>
                </a:cubicBezTo>
                <a:cubicBezTo>
                  <a:pt x="819855" y="703824"/>
                  <a:pt x="814239" y="736857"/>
                  <a:pt x="811499" y="769176"/>
                </a:cubicBezTo>
                <a:cubicBezTo>
                  <a:pt x="803608" y="866910"/>
                  <a:pt x="822564" y="965070"/>
                  <a:pt x="841586" y="1060039"/>
                </a:cubicBezTo>
                <a:cubicBezTo>
                  <a:pt x="870658" y="1208834"/>
                  <a:pt x="901383" y="1362838"/>
                  <a:pt x="942912" y="1511108"/>
                </a:cubicBezTo>
                <a:cubicBezTo>
                  <a:pt x="977911" y="1186645"/>
                  <a:pt x="995896" y="815698"/>
                  <a:pt x="884057" y="521768"/>
                </a:cubicBezTo>
                <a:cubicBezTo>
                  <a:pt x="868776" y="481820"/>
                  <a:pt x="846755" y="448679"/>
                  <a:pt x="827699" y="416143"/>
                </a:cubicBezTo>
                <a:close/>
                <a:moveTo>
                  <a:pt x="798883" y="414244"/>
                </a:moveTo>
                <a:cubicBezTo>
                  <a:pt x="695211" y="736679"/>
                  <a:pt x="755992" y="1050836"/>
                  <a:pt x="875825" y="1357811"/>
                </a:cubicBezTo>
                <a:cubicBezTo>
                  <a:pt x="852896" y="1259904"/>
                  <a:pt x="833394" y="1161513"/>
                  <a:pt x="814514" y="1064671"/>
                </a:cubicBezTo>
                <a:cubicBezTo>
                  <a:pt x="795638" y="967838"/>
                  <a:pt x="775736" y="867346"/>
                  <a:pt x="783698" y="766414"/>
                </a:cubicBezTo>
                <a:cubicBezTo>
                  <a:pt x="786354" y="732777"/>
                  <a:pt x="792197" y="699198"/>
                  <a:pt x="798129" y="666939"/>
                </a:cubicBezTo>
                <a:cubicBezTo>
                  <a:pt x="805719" y="623158"/>
                  <a:pt x="813776" y="578281"/>
                  <a:pt x="813894" y="533909"/>
                </a:cubicBezTo>
                <a:cubicBezTo>
                  <a:pt x="813480" y="493822"/>
                  <a:pt x="807234" y="453832"/>
                  <a:pt x="798883" y="414244"/>
                </a:cubicBezTo>
                <a:close/>
                <a:moveTo>
                  <a:pt x="673202" y="388720"/>
                </a:moveTo>
                <a:cubicBezTo>
                  <a:pt x="560862" y="422924"/>
                  <a:pt x="473506" y="490876"/>
                  <a:pt x="392779" y="596411"/>
                </a:cubicBezTo>
                <a:cubicBezTo>
                  <a:pt x="345173" y="658663"/>
                  <a:pt x="304966" y="720182"/>
                  <a:pt x="270088" y="790400"/>
                </a:cubicBezTo>
                <a:cubicBezTo>
                  <a:pt x="265839" y="798902"/>
                  <a:pt x="262292" y="805767"/>
                  <a:pt x="259285" y="812869"/>
                </a:cubicBezTo>
                <a:cubicBezTo>
                  <a:pt x="297306" y="767160"/>
                  <a:pt x="334780" y="721219"/>
                  <a:pt x="372890" y="676832"/>
                </a:cubicBezTo>
                <a:cubicBezTo>
                  <a:pt x="466138" y="567590"/>
                  <a:pt x="560501" y="463327"/>
                  <a:pt x="673202" y="388720"/>
                </a:cubicBezTo>
                <a:close/>
                <a:moveTo>
                  <a:pt x="1628210" y="0"/>
                </a:moveTo>
                <a:lnTo>
                  <a:pt x="1748399" y="0"/>
                </a:lnTo>
                <a:lnTo>
                  <a:pt x="1783391" y="17650"/>
                </a:lnTo>
                <a:cubicBezTo>
                  <a:pt x="1878225" y="54329"/>
                  <a:pt x="1980824" y="64330"/>
                  <a:pt x="2084193" y="69947"/>
                </a:cubicBezTo>
                <a:cubicBezTo>
                  <a:pt x="2305723" y="81971"/>
                  <a:pt x="2525917" y="56091"/>
                  <a:pt x="2744101" y="15192"/>
                </a:cubicBezTo>
                <a:cubicBezTo>
                  <a:pt x="2562964" y="37013"/>
                  <a:pt x="2380220" y="45912"/>
                  <a:pt x="2197414" y="41266"/>
                </a:cubicBezTo>
                <a:cubicBezTo>
                  <a:pt x="2092695" y="38460"/>
                  <a:pt x="1999575" y="31066"/>
                  <a:pt x="1914967" y="18583"/>
                </a:cubicBezTo>
                <a:lnTo>
                  <a:pt x="1815559" y="0"/>
                </a:lnTo>
                <a:lnTo>
                  <a:pt x="2001666" y="0"/>
                </a:lnTo>
                <a:lnTo>
                  <a:pt x="2036517" y="4274"/>
                </a:lnTo>
                <a:cubicBezTo>
                  <a:pt x="2087672" y="8689"/>
                  <a:pt x="2141872" y="11637"/>
                  <a:pt x="2199623" y="13232"/>
                </a:cubicBezTo>
                <a:cubicBezTo>
                  <a:pt x="2273140" y="15225"/>
                  <a:pt x="2346666" y="15008"/>
                  <a:pt x="2420103" y="12601"/>
                </a:cubicBezTo>
                <a:lnTo>
                  <a:pt x="2621330" y="0"/>
                </a:lnTo>
                <a:lnTo>
                  <a:pt x="3076571" y="0"/>
                </a:lnTo>
                <a:lnTo>
                  <a:pt x="2924796" y="36772"/>
                </a:lnTo>
                <a:cubicBezTo>
                  <a:pt x="2603232" y="110795"/>
                  <a:pt x="2272273" y="167441"/>
                  <a:pt x="1946203" y="131277"/>
                </a:cubicBezTo>
                <a:cubicBezTo>
                  <a:pt x="1847872" y="120226"/>
                  <a:pt x="1775939" y="84460"/>
                  <a:pt x="1707026" y="44983"/>
                </a:cubicBezTo>
                <a:close/>
                <a:moveTo>
                  <a:pt x="1007398" y="0"/>
                </a:moveTo>
                <a:lnTo>
                  <a:pt x="1105902" y="0"/>
                </a:lnTo>
                <a:lnTo>
                  <a:pt x="1191939" y="117664"/>
                </a:lnTo>
                <a:cubicBezTo>
                  <a:pt x="1366125" y="341427"/>
                  <a:pt x="1562103" y="551148"/>
                  <a:pt x="1780907" y="743734"/>
                </a:cubicBezTo>
                <a:cubicBezTo>
                  <a:pt x="1801144" y="761313"/>
                  <a:pt x="1821617" y="778348"/>
                  <a:pt x="1841857" y="795932"/>
                </a:cubicBezTo>
                <a:cubicBezTo>
                  <a:pt x="1990610" y="686371"/>
                  <a:pt x="2139633" y="585288"/>
                  <a:pt x="2317896" y="530713"/>
                </a:cubicBezTo>
                <a:cubicBezTo>
                  <a:pt x="2542030" y="462073"/>
                  <a:pt x="2783392" y="434854"/>
                  <a:pt x="3015228" y="399738"/>
                </a:cubicBezTo>
                <a:cubicBezTo>
                  <a:pt x="3052333" y="394202"/>
                  <a:pt x="3010950" y="453937"/>
                  <a:pt x="3000782" y="461219"/>
                </a:cubicBezTo>
                <a:cubicBezTo>
                  <a:pt x="2693972" y="688641"/>
                  <a:pt x="2350770" y="924476"/>
                  <a:pt x="1963190" y="895589"/>
                </a:cubicBezTo>
                <a:cubicBezTo>
                  <a:pt x="2149512" y="1044003"/>
                  <a:pt x="2346363" y="1178199"/>
                  <a:pt x="2552180" y="1298815"/>
                </a:cubicBezTo>
                <a:cubicBezTo>
                  <a:pt x="2674551" y="1263712"/>
                  <a:pt x="2789192" y="1186061"/>
                  <a:pt x="2904618" y="1146081"/>
                </a:cubicBezTo>
                <a:cubicBezTo>
                  <a:pt x="2811839" y="901425"/>
                  <a:pt x="3283913" y="443317"/>
                  <a:pt x="3428829" y="310883"/>
                </a:cubicBezTo>
                <a:cubicBezTo>
                  <a:pt x="3440380" y="300321"/>
                  <a:pt x="3459741" y="295643"/>
                  <a:pt x="3452135" y="318176"/>
                </a:cubicBezTo>
                <a:cubicBezTo>
                  <a:pt x="3377952" y="531416"/>
                  <a:pt x="3301457" y="750112"/>
                  <a:pt x="3169464" y="935661"/>
                </a:cubicBezTo>
                <a:cubicBezTo>
                  <a:pt x="3150662" y="961821"/>
                  <a:pt x="3003773" y="1105010"/>
                  <a:pt x="3049395" y="1070245"/>
                </a:cubicBezTo>
                <a:cubicBezTo>
                  <a:pt x="3162985" y="984423"/>
                  <a:pt x="3272630" y="886628"/>
                  <a:pt x="3401235" y="815534"/>
                </a:cubicBezTo>
                <a:cubicBezTo>
                  <a:pt x="3665893" y="669415"/>
                  <a:pt x="3968082" y="612577"/>
                  <a:pt x="4236947" y="465665"/>
                </a:cubicBezTo>
                <a:cubicBezTo>
                  <a:pt x="4280594" y="441649"/>
                  <a:pt x="4494768" y="287033"/>
                  <a:pt x="4565962" y="350012"/>
                </a:cubicBezTo>
                <a:cubicBezTo>
                  <a:pt x="4574408" y="357446"/>
                  <a:pt x="4561570" y="377121"/>
                  <a:pt x="4557937" y="382666"/>
                </a:cubicBezTo>
                <a:cubicBezTo>
                  <a:pt x="4368036" y="694348"/>
                  <a:pt x="3934455" y="895784"/>
                  <a:pt x="3621049" y="1056676"/>
                </a:cubicBezTo>
                <a:cubicBezTo>
                  <a:pt x="3449155" y="1144851"/>
                  <a:pt x="3289873" y="1230645"/>
                  <a:pt x="3094000" y="1229477"/>
                </a:cubicBezTo>
                <a:cubicBezTo>
                  <a:pt x="2989297" y="1228927"/>
                  <a:pt x="2920834" y="1221837"/>
                  <a:pt x="2813197" y="1263181"/>
                </a:cubicBezTo>
                <a:cubicBezTo>
                  <a:pt x="2746514" y="1288380"/>
                  <a:pt x="2682165" y="1312641"/>
                  <a:pt x="2615776" y="1334114"/>
                </a:cubicBezTo>
                <a:cubicBezTo>
                  <a:pt x="2856074" y="1470609"/>
                  <a:pt x="3106867" y="1588379"/>
                  <a:pt x="3364982" y="1687356"/>
                </a:cubicBezTo>
                <a:cubicBezTo>
                  <a:pt x="3367545" y="1685866"/>
                  <a:pt x="3369560" y="1684144"/>
                  <a:pt x="3371663" y="1683743"/>
                </a:cubicBezTo>
                <a:cubicBezTo>
                  <a:pt x="3559080" y="1639479"/>
                  <a:pt x="3730923" y="1559010"/>
                  <a:pt x="3883310" y="1443899"/>
                </a:cubicBezTo>
                <a:cubicBezTo>
                  <a:pt x="3885702" y="1439761"/>
                  <a:pt x="3888566" y="1434532"/>
                  <a:pt x="3892746" y="1429225"/>
                </a:cubicBezTo>
                <a:cubicBezTo>
                  <a:pt x="4100854" y="1154547"/>
                  <a:pt x="4425526" y="995756"/>
                  <a:pt x="4699980" y="789523"/>
                </a:cubicBezTo>
                <a:lnTo>
                  <a:pt x="4724400" y="769876"/>
                </a:lnTo>
                <a:lnTo>
                  <a:pt x="4724400" y="802845"/>
                </a:lnTo>
                <a:lnTo>
                  <a:pt x="4705958" y="821317"/>
                </a:lnTo>
                <a:cubicBezTo>
                  <a:pt x="4688728" y="839775"/>
                  <a:pt x="4668259" y="862655"/>
                  <a:pt x="4649798" y="877374"/>
                </a:cubicBezTo>
                <a:cubicBezTo>
                  <a:pt x="4443742" y="1038644"/>
                  <a:pt x="4191500" y="1158472"/>
                  <a:pt x="4005326" y="1344259"/>
                </a:cubicBezTo>
                <a:cubicBezTo>
                  <a:pt x="4063256" y="1294104"/>
                  <a:pt x="4132215" y="1254410"/>
                  <a:pt x="4199378" y="1215889"/>
                </a:cubicBezTo>
                <a:cubicBezTo>
                  <a:pt x="4212968" y="1208123"/>
                  <a:pt x="4226555" y="1200357"/>
                  <a:pt x="4239600" y="1192361"/>
                </a:cubicBezTo>
                <a:cubicBezTo>
                  <a:pt x="4399481" y="1099094"/>
                  <a:pt x="4542878" y="976320"/>
                  <a:pt x="4677037" y="858646"/>
                </a:cubicBezTo>
                <a:lnTo>
                  <a:pt x="4724400" y="810414"/>
                </a:lnTo>
                <a:lnTo>
                  <a:pt x="4724400" y="916439"/>
                </a:lnTo>
                <a:lnTo>
                  <a:pt x="4683030" y="982925"/>
                </a:lnTo>
                <a:cubicBezTo>
                  <a:pt x="4504646" y="1237618"/>
                  <a:pt x="4252054" y="1416530"/>
                  <a:pt x="3921884" y="1469889"/>
                </a:cubicBezTo>
                <a:cubicBezTo>
                  <a:pt x="3782100" y="1582602"/>
                  <a:pt x="3625917" y="1667134"/>
                  <a:pt x="3456136" y="1721439"/>
                </a:cubicBezTo>
                <a:cubicBezTo>
                  <a:pt x="3511887" y="1741826"/>
                  <a:pt x="3567869" y="1761662"/>
                  <a:pt x="3624313" y="1780406"/>
                </a:cubicBezTo>
                <a:cubicBezTo>
                  <a:pt x="3850637" y="1855623"/>
                  <a:pt x="4076864" y="1908264"/>
                  <a:pt x="4303638" y="1944400"/>
                </a:cubicBezTo>
                <a:cubicBezTo>
                  <a:pt x="4307581" y="1939634"/>
                  <a:pt x="4311304" y="1935410"/>
                  <a:pt x="4315566" y="1931422"/>
                </a:cubicBezTo>
                <a:cubicBezTo>
                  <a:pt x="4418123" y="1797152"/>
                  <a:pt x="4522970" y="1669642"/>
                  <a:pt x="4664388" y="1574357"/>
                </a:cubicBezTo>
                <a:lnTo>
                  <a:pt x="4724400" y="1537429"/>
                </a:lnTo>
                <a:lnTo>
                  <a:pt x="4724400" y="1589108"/>
                </a:lnTo>
                <a:lnTo>
                  <a:pt x="4644505" y="1640352"/>
                </a:lnTo>
                <a:cubicBezTo>
                  <a:pt x="4543719" y="1713959"/>
                  <a:pt x="4461038" y="1801479"/>
                  <a:pt x="4381603" y="1900149"/>
                </a:cubicBezTo>
                <a:cubicBezTo>
                  <a:pt x="4415438" y="1876488"/>
                  <a:pt x="4447471" y="1849494"/>
                  <a:pt x="4478726" y="1822808"/>
                </a:cubicBezTo>
                <a:cubicBezTo>
                  <a:pt x="4513234" y="1792997"/>
                  <a:pt x="4549530" y="1762011"/>
                  <a:pt x="4588263" y="1735914"/>
                </a:cubicBezTo>
                <a:cubicBezTo>
                  <a:pt x="4619078" y="1714840"/>
                  <a:pt x="4651924" y="1696556"/>
                  <a:pt x="4683216" y="1678902"/>
                </a:cubicBezTo>
                <a:lnTo>
                  <a:pt x="4724400" y="1655121"/>
                </a:lnTo>
                <a:lnTo>
                  <a:pt x="4724400" y="1686869"/>
                </a:lnTo>
                <a:lnTo>
                  <a:pt x="4696172" y="1703058"/>
                </a:lnTo>
                <a:cubicBezTo>
                  <a:pt x="4665104" y="1720165"/>
                  <a:pt x="4632805" y="1738677"/>
                  <a:pt x="4602997" y="1758893"/>
                </a:cubicBezTo>
                <a:cubicBezTo>
                  <a:pt x="4565822" y="1784357"/>
                  <a:pt x="4530304" y="1815035"/>
                  <a:pt x="4496021" y="1844299"/>
                </a:cubicBezTo>
                <a:cubicBezTo>
                  <a:pt x="4470821" y="1865816"/>
                  <a:pt x="4445614" y="1887338"/>
                  <a:pt x="4419004" y="1907617"/>
                </a:cubicBezTo>
                <a:cubicBezTo>
                  <a:pt x="4509516" y="1884856"/>
                  <a:pt x="4599633" y="1841647"/>
                  <a:pt x="4685975" y="1786372"/>
                </a:cubicBezTo>
                <a:lnTo>
                  <a:pt x="4724400" y="1759693"/>
                </a:lnTo>
                <a:lnTo>
                  <a:pt x="4724400" y="1809459"/>
                </a:lnTo>
                <a:lnTo>
                  <a:pt x="4653762" y="1857561"/>
                </a:lnTo>
                <a:cubicBezTo>
                  <a:pt x="4580587" y="1902591"/>
                  <a:pt x="4504944" y="1939172"/>
                  <a:pt x="4428349" y="1963079"/>
                </a:cubicBezTo>
                <a:lnTo>
                  <a:pt x="4724400" y="1990579"/>
                </a:lnTo>
                <a:lnTo>
                  <a:pt x="4724400" y="2065582"/>
                </a:lnTo>
                <a:lnTo>
                  <a:pt x="4686318" y="2063926"/>
                </a:lnTo>
                <a:lnTo>
                  <a:pt x="4724400" y="2085104"/>
                </a:lnTo>
                <a:lnTo>
                  <a:pt x="4724400" y="2178471"/>
                </a:lnTo>
                <a:lnTo>
                  <a:pt x="4617755" y="2122457"/>
                </a:lnTo>
                <a:lnTo>
                  <a:pt x="4724400" y="2196158"/>
                </a:lnTo>
                <a:lnTo>
                  <a:pt x="4724400" y="2230374"/>
                </a:lnTo>
                <a:lnTo>
                  <a:pt x="4573637" y="2126309"/>
                </a:lnTo>
                <a:cubicBezTo>
                  <a:pt x="4608893" y="2177612"/>
                  <a:pt x="4656401" y="2222030"/>
                  <a:pt x="4706850" y="2262541"/>
                </a:cubicBezTo>
                <a:lnTo>
                  <a:pt x="4724400" y="2275857"/>
                </a:lnTo>
                <a:lnTo>
                  <a:pt x="4724400" y="2377131"/>
                </a:lnTo>
                <a:lnTo>
                  <a:pt x="4688201" y="2349925"/>
                </a:lnTo>
                <a:cubicBezTo>
                  <a:pt x="4579462" y="2264619"/>
                  <a:pt x="4483104" y="2181979"/>
                  <a:pt x="4462564" y="2041945"/>
                </a:cubicBezTo>
                <a:cubicBezTo>
                  <a:pt x="4339738" y="2027929"/>
                  <a:pt x="4217123" y="2008847"/>
                  <a:pt x="4094167" y="1984479"/>
                </a:cubicBezTo>
                <a:cubicBezTo>
                  <a:pt x="4361568" y="2318516"/>
                  <a:pt x="4448657" y="2737804"/>
                  <a:pt x="4520397" y="3153822"/>
                </a:cubicBezTo>
                <a:cubicBezTo>
                  <a:pt x="4524234" y="3176690"/>
                  <a:pt x="4478166" y="3233800"/>
                  <a:pt x="4458958" y="3203134"/>
                </a:cubicBezTo>
                <a:cubicBezTo>
                  <a:pt x="4221037" y="2826855"/>
                  <a:pt x="3875607" y="2452063"/>
                  <a:pt x="3972830" y="1973028"/>
                </a:cubicBezTo>
                <a:cubicBezTo>
                  <a:pt x="3973903" y="1968973"/>
                  <a:pt x="3975983" y="1964061"/>
                  <a:pt x="3979154" y="1959605"/>
                </a:cubicBezTo>
                <a:cubicBezTo>
                  <a:pt x="3847070" y="1929437"/>
                  <a:pt x="3715197" y="1894208"/>
                  <a:pt x="3583051" y="1850495"/>
                </a:cubicBezTo>
                <a:cubicBezTo>
                  <a:pt x="3357823" y="1775743"/>
                  <a:pt x="3137042" y="1687421"/>
                  <a:pt x="2922360" y="1586232"/>
                </a:cubicBezTo>
                <a:cubicBezTo>
                  <a:pt x="2956249" y="1697796"/>
                  <a:pt x="3014099" y="1805979"/>
                  <a:pt x="3033099" y="1913175"/>
                </a:cubicBezTo>
                <a:cubicBezTo>
                  <a:pt x="3035371" y="1915419"/>
                  <a:pt x="3037950" y="1918445"/>
                  <a:pt x="3040214" y="1920694"/>
                </a:cubicBezTo>
                <a:cubicBezTo>
                  <a:pt x="3043936" y="1916469"/>
                  <a:pt x="3048200" y="1912482"/>
                  <a:pt x="3051308" y="1911226"/>
                </a:cubicBezTo>
                <a:cubicBezTo>
                  <a:pt x="3335533" y="1788841"/>
                  <a:pt x="3650972" y="2264893"/>
                  <a:pt x="3791335" y="2442781"/>
                </a:cubicBezTo>
                <a:cubicBezTo>
                  <a:pt x="3804329" y="2459223"/>
                  <a:pt x="3763010" y="2515770"/>
                  <a:pt x="3744063" y="2510325"/>
                </a:cubicBezTo>
                <a:cubicBezTo>
                  <a:pt x="3485213" y="2437432"/>
                  <a:pt x="3287280" y="2286035"/>
                  <a:pt x="3103695" y="2105302"/>
                </a:cubicBezTo>
                <a:cubicBezTo>
                  <a:pt x="3126339" y="2333141"/>
                  <a:pt x="3009845" y="2625036"/>
                  <a:pt x="2968137" y="2805672"/>
                </a:cubicBezTo>
                <a:cubicBezTo>
                  <a:pt x="2930699" y="2965580"/>
                  <a:pt x="2891878" y="3078554"/>
                  <a:pt x="2739231" y="3151701"/>
                </a:cubicBezTo>
                <a:cubicBezTo>
                  <a:pt x="2726335" y="3157832"/>
                  <a:pt x="2726972" y="3142650"/>
                  <a:pt x="2728882" y="3135084"/>
                </a:cubicBezTo>
                <a:cubicBezTo>
                  <a:pt x="2806473" y="2811909"/>
                  <a:pt x="2836690" y="2478979"/>
                  <a:pt x="2914282" y="2155807"/>
                </a:cubicBezTo>
                <a:cubicBezTo>
                  <a:pt x="2927505" y="2100241"/>
                  <a:pt x="2969504" y="2020803"/>
                  <a:pt x="2971660" y="1962486"/>
                </a:cubicBezTo>
                <a:cubicBezTo>
                  <a:pt x="2971891" y="1961942"/>
                  <a:pt x="2971575" y="1961166"/>
                  <a:pt x="2971809" y="1960615"/>
                </a:cubicBezTo>
                <a:cubicBezTo>
                  <a:pt x="2971875" y="1957427"/>
                  <a:pt x="2972485" y="1954468"/>
                  <a:pt x="2972315" y="1951821"/>
                </a:cubicBezTo>
                <a:cubicBezTo>
                  <a:pt x="2966359" y="1836632"/>
                  <a:pt x="2865027" y="1683636"/>
                  <a:pt x="2846641" y="1556749"/>
                </a:cubicBezTo>
                <a:cubicBezTo>
                  <a:pt x="2846247" y="1554649"/>
                  <a:pt x="2846851" y="1551688"/>
                  <a:pt x="2847461" y="1548729"/>
                </a:cubicBezTo>
                <a:cubicBezTo>
                  <a:pt x="2570813" y="1412938"/>
                  <a:pt x="2306528" y="1254043"/>
                  <a:pt x="2058558" y="1071804"/>
                </a:cubicBezTo>
                <a:cubicBezTo>
                  <a:pt x="2118947" y="1245450"/>
                  <a:pt x="2231454" y="1407035"/>
                  <a:pt x="2291089" y="1585512"/>
                </a:cubicBezTo>
                <a:cubicBezTo>
                  <a:pt x="2383696" y="1860991"/>
                  <a:pt x="2441466" y="2144264"/>
                  <a:pt x="2473792" y="2432858"/>
                </a:cubicBezTo>
                <a:cubicBezTo>
                  <a:pt x="2475176" y="2446319"/>
                  <a:pt x="2431252" y="2512059"/>
                  <a:pt x="2420124" y="2495762"/>
                </a:cubicBezTo>
                <a:cubicBezTo>
                  <a:pt x="2291230" y="2305989"/>
                  <a:pt x="2208353" y="2083557"/>
                  <a:pt x="2119846" y="1872898"/>
                </a:cubicBezTo>
                <a:cubicBezTo>
                  <a:pt x="2037236" y="1675682"/>
                  <a:pt x="1982639" y="1492905"/>
                  <a:pt x="1995210" y="1288346"/>
                </a:cubicBezTo>
                <a:cubicBezTo>
                  <a:pt x="1948480" y="1372857"/>
                  <a:pt x="1900430" y="1457457"/>
                  <a:pt x="1850975" y="1540820"/>
                </a:cubicBezTo>
                <a:cubicBezTo>
                  <a:pt x="1816437" y="1599587"/>
                  <a:pt x="1789540" y="1661598"/>
                  <a:pt x="1723490" y="1688355"/>
                </a:cubicBezTo>
                <a:cubicBezTo>
                  <a:pt x="1718826" y="1690241"/>
                  <a:pt x="1711811" y="1688563"/>
                  <a:pt x="1710157" y="1683354"/>
                </a:cubicBezTo>
                <a:cubicBezTo>
                  <a:pt x="1675928" y="1583238"/>
                  <a:pt x="1752515" y="1420588"/>
                  <a:pt x="1807265" y="1336896"/>
                </a:cubicBezTo>
                <a:cubicBezTo>
                  <a:pt x="1856904" y="1260695"/>
                  <a:pt x="1925612" y="1200294"/>
                  <a:pt x="2011049" y="1173376"/>
                </a:cubicBezTo>
                <a:cubicBezTo>
                  <a:pt x="2011743" y="1171736"/>
                  <a:pt x="2013211" y="1169782"/>
                  <a:pt x="2014681" y="1167830"/>
                </a:cubicBezTo>
                <a:cubicBezTo>
                  <a:pt x="1995942" y="1119335"/>
                  <a:pt x="1980541" y="1069035"/>
                  <a:pt x="1971037" y="1015438"/>
                </a:cubicBezTo>
                <a:cubicBezTo>
                  <a:pt x="1970873" y="1012795"/>
                  <a:pt x="1971247" y="1010377"/>
                  <a:pt x="1971858" y="1007420"/>
                </a:cubicBezTo>
                <a:cubicBezTo>
                  <a:pt x="1889219" y="944106"/>
                  <a:pt x="1807963" y="877509"/>
                  <a:pt x="1729505" y="808882"/>
                </a:cubicBezTo>
                <a:cubicBezTo>
                  <a:pt x="1652132" y="740719"/>
                  <a:pt x="1577790" y="669969"/>
                  <a:pt x="1506007" y="597733"/>
                </a:cubicBezTo>
                <a:cubicBezTo>
                  <a:pt x="1650265" y="988437"/>
                  <a:pt x="1648039" y="1402749"/>
                  <a:pt x="1499912" y="1795211"/>
                </a:cubicBezTo>
                <a:cubicBezTo>
                  <a:pt x="1496995" y="1803635"/>
                  <a:pt x="1454455" y="1866099"/>
                  <a:pt x="1444926" y="1841464"/>
                </a:cubicBezTo>
                <a:cubicBezTo>
                  <a:pt x="1288444" y="1433999"/>
                  <a:pt x="1179507" y="967467"/>
                  <a:pt x="1425791" y="572788"/>
                </a:cubicBezTo>
                <a:cubicBezTo>
                  <a:pt x="1428418" y="568101"/>
                  <a:pt x="1431907" y="564428"/>
                  <a:pt x="1435390" y="560750"/>
                </a:cubicBezTo>
                <a:cubicBezTo>
                  <a:pt x="1440033" y="554349"/>
                  <a:pt x="1445996" y="547863"/>
                  <a:pt x="1451502" y="542471"/>
                </a:cubicBezTo>
                <a:cubicBezTo>
                  <a:pt x="1361214" y="448553"/>
                  <a:pt x="1275425" y="351231"/>
                  <a:pt x="1194128" y="250903"/>
                </a:cubicBezTo>
                <a:close/>
                <a:moveTo>
                  <a:pt x="890158" y="0"/>
                </a:moveTo>
                <a:lnTo>
                  <a:pt x="937892" y="0"/>
                </a:lnTo>
                <a:lnTo>
                  <a:pt x="924483" y="30495"/>
                </a:lnTo>
                <a:cubicBezTo>
                  <a:pt x="886566" y="121698"/>
                  <a:pt x="856718" y="217584"/>
                  <a:pt x="872288" y="306259"/>
                </a:cubicBezTo>
                <a:cubicBezTo>
                  <a:pt x="896800" y="446040"/>
                  <a:pt x="987449" y="577127"/>
                  <a:pt x="1006247" y="727373"/>
                </a:cubicBezTo>
                <a:cubicBezTo>
                  <a:pt x="1042700" y="1013846"/>
                  <a:pt x="1021035" y="1326579"/>
                  <a:pt x="986481" y="1611960"/>
                </a:cubicBezTo>
                <a:cubicBezTo>
                  <a:pt x="984668" y="1625361"/>
                  <a:pt x="941918" y="1692886"/>
                  <a:pt x="928400" y="1663986"/>
                </a:cubicBezTo>
                <a:cubicBezTo>
                  <a:pt x="723163" y="1233305"/>
                  <a:pt x="596239" y="818387"/>
                  <a:pt x="771281" y="368438"/>
                </a:cubicBezTo>
                <a:lnTo>
                  <a:pt x="200540" y="942511"/>
                </a:lnTo>
                <a:cubicBezTo>
                  <a:pt x="190537" y="952438"/>
                  <a:pt x="161507" y="972341"/>
                  <a:pt x="170253" y="942567"/>
                </a:cubicBezTo>
                <a:cubicBezTo>
                  <a:pt x="222670" y="771614"/>
                  <a:pt x="326261" y="624255"/>
                  <a:pt x="442049" y="489150"/>
                </a:cubicBezTo>
                <a:cubicBezTo>
                  <a:pt x="542966" y="370919"/>
                  <a:pt x="644574" y="322520"/>
                  <a:pt x="788582" y="301724"/>
                </a:cubicBezTo>
                <a:cubicBezTo>
                  <a:pt x="788307" y="293239"/>
                  <a:pt x="787808" y="285302"/>
                  <a:pt x="788312" y="276498"/>
                </a:cubicBezTo>
                <a:cubicBezTo>
                  <a:pt x="793051" y="221208"/>
                  <a:pt x="817827" y="155085"/>
                  <a:pt x="847625" y="89075"/>
                </a:cubicBezTo>
                <a:close/>
                <a:moveTo>
                  <a:pt x="29788" y="0"/>
                </a:moveTo>
                <a:lnTo>
                  <a:pt x="93321" y="0"/>
                </a:lnTo>
                <a:lnTo>
                  <a:pt x="79142" y="68966"/>
                </a:lnTo>
                <a:cubicBezTo>
                  <a:pt x="45734" y="225436"/>
                  <a:pt x="26794" y="379659"/>
                  <a:pt x="21253" y="535687"/>
                </a:cubicBezTo>
                <a:lnTo>
                  <a:pt x="61909" y="380358"/>
                </a:lnTo>
                <a:cubicBezTo>
                  <a:pt x="78826" y="316055"/>
                  <a:pt x="96125" y="249346"/>
                  <a:pt x="118339" y="184712"/>
                </a:cubicBezTo>
                <a:cubicBezTo>
                  <a:pt x="129562" y="152119"/>
                  <a:pt x="141878" y="119997"/>
                  <a:pt x="154192" y="87864"/>
                </a:cubicBezTo>
                <a:lnTo>
                  <a:pt x="186604" y="0"/>
                </a:lnTo>
                <a:lnTo>
                  <a:pt x="216386" y="0"/>
                </a:lnTo>
                <a:lnTo>
                  <a:pt x="180314" y="97640"/>
                </a:lnTo>
                <a:cubicBezTo>
                  <a:pt x="168233" y="129221"/>
                  <a:pt x="155916" y="161350"/>
                  <a:pt x="144924" y="193392"/>
                </a:cubicBezTo>
                <a:cubicBezTo>
                  <a:pt x="123175" y="256933"/>
                  <a:pt x="106102" y="323103"/>
                  <a:pt x="89413" y="386853"/>
                </a:cubicBezTo>
                <a:lnTo>
                  <a:pt x="49686" y="539999"/>
                </a:lnTo>
                <a:cubicBezTo>
                  <a:pt x="112204" y="409054"/>
                  <a:pt x="181190" y="283748"/>
                  <a:pt x="236604" y="152292"/>
                </a:cubicBezTo>
                <a:lnTo>
                  <a:pt x="289375" y="0"/>
                </a:lnTo>
                <a:lnTo>
                  <a:pt x="369729" y="0"/>
                </a:lnTo>
                <a:lnTo>
                  <a:pt x="354160" y="65656"/>
                </a:lnTo>
                <a:cubicBezTo>
                  <a:pt x="272180" y="311007"/>
                  <a:pt x="108679" y="519263"/>
                  <a:pt x="21325" y="763628"/>
                </a:cubicBezTo>
                <a:cubicBezTo>
                  <a:pt x="18671" y="771035"/>
                  <a:pt x="13191" y="778653"/>
                  <a:pt x="6426" y="785104"/>
                </a:cubicBezTo>
                <a:lnTo>
                  <a:pt x="0" y="789215"/>
                </a:lnTo>
                <a:lnTo>
                  <a:pt x="0" y="163142"/>
                </a:lnTo>
                <a:lnTo>
                  <a:pt x="20220" y="37416"/>
                </a:lnTo>
                <a:close/>
              </a:path>
            </a:pathLst>
          </a:custGeom>
          <a:solidFill>
            <a:srgbClr val="EAF1D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rgbClr val="FFFFFF"/>
              </a:solidFill>
              <a:latin typeface="Calibri"/>
              <a:ea typeface="Calibri"/>
              <a:cs typeface="Calibri"/>
              <a:sym typeface="Calibri"/>
            </a:endParaRPr>
          </a:p>
        </p:txBody>
      </p:sp>
      <p:sp>
        <p:nvSpPr>
          <p:cNvPr id="169" name="Google Shape;169;p31"/>
          <p:cNvSpPr/>
          <p:nvPr/>
        </p:nvSpPr>
        <p:spPr>
          <a:xfrm>
            <a:off x="457200" y="990600"/>
            <a:ext cx="11277600" cy="4876800"/>
          </a:xfrm>
          <a:prstGeom prst="rect">
            <a:avLst/>
          </a:prstGeom>
          <a:solidFill>
            <a:schemeClr val="lt1"/>
          </a:solidFill>
          <a:ln>
            <a:noFill/>
          </a:ln>
          <a:effectLst>
            <a:outerShdw blurRad="317500" rotWithShape="0" algn="ctr">
              <a:schemeClr val="dk1">
                <a:alpha val="24705"/>
              </a:scheme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rgbClr val="FFFFFF"/>
              </a:solidFill>
              <a:latin typeface="Calibri"/>
              <a:ea typeface="Calibri"/>
              <a:cs typeface="Calibri"/>
              <a:sym typeface="Calibri"/>
            </a:endParaRPr>
          </a:p>
        </p:txBody>
      </p:sp>
      <p:sp>
        <p:nvSpPr>
          <p:cNvPr id="170" name="Google Shape;170;p31"/>
          <p:cNvSpPr txBox="1"/>
          <p:nvPr>
            <p:ph idx="1" type="body"/>
          </p:nvPr>
        </p:nvSpPr>
        <p:spPr>
          <a:xfrm>
            <a:off x="882316" y="1427747"/>
            <a:ext cx="10166683" cy="4090737"/>
          </a:xfrm>
          <a:prstGeom prst="rect">
            <a:avLst/>
          </a:prstGeom>
          <a:noFill/>
          <a:ln>
            <a:noFill/>
          </a:ln>
        </p:spPr>
        <p:txBody>
          <a:bodyPr anchorCtr="0" anchor="t" bIns="45700" lIns="91425" spcFirstLastPara="1" rIns="91425" wrap="square" tIns="45700">
            <a:normAutofit/>
          </a:bodyPr>
          <a:lstStyle/>
          <a:p>
            <a:pPr indent="0" lvl="0" marL="114300" rtl="0" algn="l">
              <a:lnSpc>
                <a:spcPct val="90000"/>
              </a:lnSpc>
              <a:spcBef>
                <a:spcPts val="360"/>
              </a:spcBef>
              <a:spcAft>
                <a:spcPts val="0"/>
              </a:spcAft>
              <a:buSzPts val="1800"/>
              <a:buNone/>
            </a:pPr>
            <a:r>
              <a:rPr lang="en-US" sz="2400">
                <a:solidFill>
                  <a:srgbClr val="FF0000"/>
                </a:solidFill>
              </a:rPr>
              <a:t>I’m </a:t>
            </a:r>
            <a:r>
              <a:rPr b="1" lang="en-US" sz="2400">
                <a:solidFill>
                  <a:srgbClr val="FF0000"/>
                </a:solidFill>
              </a:rPr>
              <a:t>lactose intolerant</a:t>
            </a:r>
            <a:r>
              <a:rPr lang="en-US" sz="2400">
                <a:solidFill>
                  <a:srgbClr val="FF0000"/>
                </a:solidFill>
              </a:rPr>
              <a:t> so have to avoid any food that contains dairy products like yoghurt, cream, cheese and even chocolate. Nowadays, there are alternatives to eating diary products like oat or soya milk but I don’t really like the taste of them. And I really miss eating chocolate. Luckily, my friends and family are thoughtful; they never eat it when I’m around! </a:t>
            </a:r>
            <a:r>
              <a:rPr b="1" lang="en-US" sz="2400">
                <a:solidFill>
                  <a:schemeClr val="dk1"/>
                </a:solidFill>
              </a:rPr>
              <a:t>Li Hua</a:t>
            </a:r>
            <a:endParaRPr/>
          </a:p>
          <a:p>
            <a:pPr indent="0" lvl="0" marL="114300" rtl="0" algn="l">
              <a:lnSpc>
                <a:spcPct val="90000"/>
              </a:lnSpc>
              <a:spcBef>
                <a:spcPts val="360"/>
              </a:spcBef>
              <a:spcAft>
                <a:spcPts val="0"/>
              </a:spcAft>
              <a:buSzPts val="1800"/>
              <a:buNone/>
            </a:pPr>
            <a:r>
              <a:t/>
            </a:r>
            <a:endParaRPr sz="2200">
              <a:solidFill>
                <a:schemeClr val="dk1"/>
              </a:solidFill>
              <a:latin typeface="Libre Baskerville"/>
              <a:ea typeface="Libre Baskerville"/>
              <a:cs typeface="Libre Baskerville"/>
              <a:sym typeface="Libre Baskerville"/>
            </a:endParaRPr>
          </a:p>
          <a:p>
            <a:pPr indent="0" lvl="0" marL="114300" rtl="0" algn="l">
              <a:lnSpc>
                <a:spcPct val="90000"/>
              </a:lnSpc>
              <a:spcBef>
                <a:spcPts val="360"/>
              </a:spcBef>
              <a:spcAft>
                <a:spcPts val="0"/>
              </a:spcAft>
              <a:buSzPts val="1800"/>
              <a:buNone/>
            </a:pPr>
            <a:r>
              <a:rPr lang="en-US" sz="2400">
                <a:solidFill>
                  <a:srgbClr val="009051"/>
                </a:solidFill>
              </a:rPr>
              <a:t>I’m a Hindu and it’s against my religion to eat beef. In fact, I’m </a:t>
            </a:r>
            <a:r>
              <a:rPr b="1" lang="en-US" sz="2400">
                <a:solidFill>
                  <a:srgbClr val="009051"/>
                </a:solidFill>
              </a:rPr>
              <a:t>lacto-vegetarian</a:t>
            </a:r>
            <a:r>
              <a:rPr lang="en-US" sz="2400">
                <a:solidFill>
                  <a:srgbClr val="009051"/>
                </a:solidFill>
              </a:rPr>
              <a:t> so I avoid eating any meat or eggs. But It’s not a problem at all because I love vegetables and eat lots of pulses and beans. I prefer spicy food and love experimenting with different flavours. </a:t>
            </a:r>
            <a:r>
              <a:rPr b="1" lang="en-US" sz="2400"/>
              <a:t>Arsha</a:t>
            </a:r>
            <a:endParaRPr sz="2400"/>
          </a:p>
          <a:p>
            <a:pPr indent="0" lvl="0" marL="114300" rtl="0" algn="l">
              <a:lnSpc>
                <a:spcPct val="90000"/>
              </a:lnSpc>
              <a:spcBef>
                <a:spcPts val="360"/>
              </a:spcBef>
              <a:spcAft>
                <a:spcPts val="0"/>
              </a:spcAft>
              <a:buSzPts val="1800"/>
              <a:buNone/>
            </a:pPr>
            <a:r>
              <a:t/>
            </a:r>
            <a:endParaRPr sz="2000">
              <a:solidFill>
                <a:schemeClr val="dk1"/>
              </a:solidFill>
              <a:latin typeface="Libre Baskerville"/>
              <a:ea typeface="Libre Baskerville"/>
              <a:cs typeface="Libre Baskerville"/>
              <a:sym typeface="Libre Baskerville"/>
            </a:endParaRPr>
          </a:p>
          <a:p>
            <a:pPr indent="-228600" lvl="0" marL="457200" rtl="0" algn="l">
              <a:lnSpc>
                <a:spcPct val="90000"/>
              </a:lnSpc>
              <a:spcBef>
                <a:spcPts val="360"/>
              </a:spcBef>
              <a:spcAft>
                <a:spcPts val="0"/>
              </a:spcAft>
              <a:buSzPts val="1800"/>
              <a:buNone/>
            </a:pPr>
            <a:r>
              <a:t/>
            </a:r>
            <a:endParaRPr sz="1500">
              <a:solidFill>
                <a:schemeClr val="dk1"/>
              </a:solidFill>
            </a:endParaRPr>
          </a:p>
        </p:txBody>
      </p:sp>
      <p:sp>
        <p:nvSpPr>
          <p:cNvPr id="171" name="Google Shape;171;p31"/>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5" name="Shape 175"/>
        <p:cNvGrpSpPr/>
        <p:nvPr/>
      </p:nvGrpSpPr>
      <p:grpSpPr>
        <a:xfrm>
          <a:off x="0" y="0"/>
          <a:ext cx="0" cy="0"/>
          <a:chOff x="0" y="0"/>
          <a:chExt cx="0" cy="0"/>
        </a:xfrm>
      </p:grpSpPr>
      <p:sp>
        <p:nvSpPr>
          <p:cNvPr id="176" name="Google Shape;176;p32"/>
          <p:cNvSpPr/>
          <p:nvPr/>
        </p:nvSpPr>
        <p:spPr>
          <a:xfrm>
            <a:off x="0" y="0"/>
            <a:ext cx="12192000" cy="6858000"/>
          </a:xfrm>
          <a:prstGeom prst="rect">
            <a:avLst/>
          </a:prstGeom>
          <a:solidFill>
            <a:srgbClr val="EAF1D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rgbClr val="FFFFFF"/>
              </a:solidFill>
              <a:latin typeface="Calibri"/>
              <a:ea typeface="Calibri"/>
              <a:cs typeface="Calibri"/>
              <a:sym typeface="Calibri"/>
            </a:endParaRPr>
          </a:p>
        </p:txBody>
      </p:sp>
      <p:grpSp>
        <p:nvGrpSpPr>
          <p:cNvPr id="177" name="Google Shape;177;p32"/>
          <p:cNvGrpSpPr/>
          <p:nvPr/>
        </p:nvGrpSpPr>
        <p:grpSpPr>
          <a:xfrm>
            <a:off x="7467600" y="0"/>
            <a:ext cx="4724400" cy="6858000"/>
            <a:chOff x="7467600" y="0"/>
            <a:chExt cx="4724400" cy="6858000"/>
          </a:xfrm>
        </p:grpSpPr>
        <p:sp>
          <p:nvSpPr>
            <p:cNvPr id="178" name="Google Shape;178;p32"/>
            <p:cNvSpPr/>
            <p:nvPr/>
          </p:nvSpPr>
          <p:spPr>
            <a:xfrm>
              <a:off x="7467600" y="0"/>
              <a:ext cx="4724400" cy="6858000"/>
            </a:xfrm>
            <a:prstGeom prst="rect">
              <a:avLst/>
            </a:prstGeom>
            <a:solidFill>
              <a:schemeClr val="accent5">
                <a:alpha val="60000"/>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79" name="Google Shape;179;p32"/>
            <p:cNvSpPr/>
            <p:nvPr/>
          </p:nvSpPr>
          <p:spPr>
            <a:xfrm>
              <a:off x="7467600" y="0"/>
              <a:ext cx="4724400" cy="6858000"/>
            </a:xfrm>
            <a:prstGeom prst="rect">
              <a:avLst/>
            </a:prstGeom>
            <a:solidFill>
              <a:srgbClr val="FDE9D8">
                <a:alpha val="400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sp>
        <p:nvSpPr>
          <p:cNvPr id="180" name="Google Shape;180;p32"/>
          <p:cNvSpPr/>
          <p:nvPr/>
        </p:nvSpPr>
        <p:spPr>
          <a:xfrm>
            <a:off x="7467600" y="1"/>
            <a:ext cx="4724400" cy="6857999"/>
          </a:xfrm>
          <a:custGeom>
            <a:rect b="b" l="l" r="r" t="t"/>
            <a:pathLst>
              <a:path extrusionOk="0" h="6857999" w="4724400">
                <a:moveTo>
                  <a:pt x="0" y="6805948"/>
                </a:moveTo>
                <a:lnTo>
                  <a:pt x="15600" y="6813099"/>
                </a:lnTo>
                <a:cubicBezTo>
                  <a:pt x="48179" y="6826367"/>
                  <a:pt x="82589" y="6838841"/>
                  <a:pt x="117632" y="6850060"/>
                </a:cubicBezTo>
                <a:lnTo>
                  <a:pt x="146175" y="6857998"/>
                </a:lnTo>
                <a:lnTo>
                  <a:pt x="54597" y="6857998"/>
                </a:lnTo>
                <a:lnTo>
                  <a:pt x="0" y="6831490"/>
                </a:lnTo>
                <a:close/>
                <a:moveTo>
                  <a:pt x="0" y="6736157"/>
                </a:moveTo>
                <a:lnTo>
                  <a:pt x="114811" y="6784122"/>
                </a:lnTo>
                <a:lnTo>
                  <a:pt x="138159" y="6793465"/>
                </a:lnTo>
                <a:cubicBezTo>
                  <a:pt x="184756" y="6812785"/>
                  <a:pt x="226800" y="6829482"/>
                  <a:pt x="270310" y="6840638"/>
                </a:cubicBezTo>
                <a:lnTo>
                  <a:pt x="358932" y="6857999"/>
                </a:lnTo>
                <a:lnTo>
                  <a:pt x="228496" y="6857999"/>
                </a:lnTo>
                <a:lnTo>
                  <a:pt x="126481" y="6821149"/>
                </a:lnTo>
                <a:lnTo>
                  <a:pt x="103134" y="6811799"/>
                </a:lnTo>
                <a:lnTo>
                  <a:pt x="0" y="6767913"/>
                </a:lnTo>
                <a:close/>
                <a:moveTo>
                  <a:pt x="2460543" y="6515312"/>
                </a:moveTo>
                <a:lnTo>
                  <a:pt x="2286201" y="6525103"/>
                </a:lnTo>
                <a:cubicBezTo>
                  <a:pt x="2228694" y="6528458"/>
                  <a:pt x="2169369" y="6531530"/>
                  <a:pt x="2110427" y="6532104"/>
                </a:cubicBezTo>
                <a:cubicBezTo>
                  <a:pt x="2058946" y="6532538"/>
                  <a:pt x="2007242" y="6530381"/>
                  <a:pt x="1956742" y="6528403"/>
                </a:cubicBezTo>
                <a:cubicBezTo>
                  <a:pt x="1815643" y="6523421"/>
                  <a:pt x="1669606" y="6518329"/>
                  <a:pt x="1534307" y="6560369"/>
                </a:cubicBezTo>
                <a:cubicBezTo>
                  <a:pt x="1506964" y="6568983"/>
                  <a:pt x="1480544" y="6579668"/>
                  <a:pt x="1454538" y="6591702"/>
                </a:cubicBezTo>
                <a:cubicBezTo>
                  <a:pt x="1508795" y="6597451"/>
                  <a:pt x="1564033" y="6600803"/>
                  <a:pt x="1619950" y="6599765"/>
                </a:cubicBezTo>
                <a:cubicBezTo>
                  <a:pt x="1760796" y="6598297"/>
                  <a:pt x="1904212" y="6576077"/>
                  <a:pt x="2044875" y="6563693"/>
                </a:cubicBezTo>
                <a:cubicBezTo>
                  <a:pt x="2158459" y="6554204"/>
                  <a:pt x="2431086" y="6537707"/>
                  <a:pt x="2460543" y="6515312"/>
                </a:cubicBezTo>
                <a:close/>
                <a:moveTo>
                  <a:pt x="1883620" y="6459370"/>
                </a:moveTo>
                <a:cubicBezTo>
                  <a:pt x="1757800" y="6463303"/>
                  <a:pt x="1630678" y="6481291"/>
                  <a:pt x="1532156" y="6529929"/>
                </a:cubicBezTo>
                <a:cubicBezTo>
                  <a:pt x="1670483" y="6488352"/>
                  <a:pt x="1816519" y="6493450"/>
                  <a:pt x="1958230" y="6498517"/>
                </a:cubicBezTo>
                <a:cubicBezTo>
                  <a:pt x="2008720" y="6500495"/>
                  <a:pt x="2060523" y="6502029"/>
                  <a:pt x="2110707" y="6502035"/>
                </a:cubicBezTo>
                <a:cubicBezTo>
                  <a:pt x="2168940" y="6501999"/>
                  <a:pt x="2227759" y="6498204"/>
                  <a:pt x="2285171" y="6495471"/>
                </a:cubicBezTo>
                <a:lnTo>
                  <a:pt x="2385179" y="6489665"/>
                </a:lnTo>
                <a:cubicBezTo>
                  <a:pt x="2348158" y="6484629"/>
                  <a:pt x="2296424" y="6478620"/>
                  <a:pt x="2227262" y="6473140"/>
                </a:cubicBezTo>
                <a:cubicBezTo>
                  <a:pt x="2133953" y="6465560"/>
                  <a:pt x="2009438" y="6455438"/>
                  <a:pt x="1883620" y="6459370"/>
                </a:cubicBezTo>
                <a:close/>
                <a:moveTo>
                  <a:pt x="1611255" y="5884754"/>
                </a:moveTo>
                <a:cubicBezTo>
                  <a:pt x="1475034" y="6070158"/>
                  <a:pt x="1320332" y="6315508"/>
                  <a:pt x="1357588" y="6496752"/>
                </a:cubicBezTo>
                <a:cubicBezTo>
                  <a:pt x="1404118" y="6270055"/>
                  <a:pt x="1507631" y="6063621"/>
                  <a:pt x="1611255" y="5884754"/>
                </a:cubicBezTo>
                <a:close/>
                <a:moveTo>
                  <a:pt x="1646205" y="5883072"/>
                </a:moveTo>
                <a:cubicBezTo>
                  <a:pt x="1542170" y="6060592"/>
                  <a:pt x="1436044" y="6267900"/>
                  <a:pt x="1387600" y="6494950"/>
                </a:cubicBezTo>
                <a:cubicBezTo>
                  <a:pt x="1504199" y="6300136"/>
                  <a:pt x="1601945" y="6103069"/>
                  <a:pt x="1646205" y="5883072"/>
                </a:cubicBezTo>
                <a:close/>
                <a:moveTo>
                  <a:pt x="0" y="5845526"/>
                </a:moveTo>
                <a:lnTo>
                  <a:pt x="23370" y="5869422"/>
                </a:lnTo>
                <a:cubicBezTo>
                  <a:pt x="131924" y="5985784"/>
                  <a:pt x="231640" y="6107018"/>
                  <a:pt x="321428" y="6212316"/>
                </a:cubicBezTo>
                <a:cubicBezTo>
                  <a:pt x="452682" y="6366340"/>
                  <a:pt x="578409" y="6507973"/>
                  <a:pt x="626000" y="6710671"/>
                </a:cubicBezTo>
                <a:cubicBezTo>
                  <a:pt x="638757" y="6764837"/>
                  <a:pt x="647619" y="6810078"/>
                  <a:pt x="661825" y="6854298"/>
                </a:cubicBezTo>
                <a:lnTo>
                  <a:pt x="663298" y="6857998"/>
                </a:lnTo>
                <a:lnTo>
                  <a:pt x="431765" y="6857998"/>
                </a:lnTo>
                <a:lnTo>
                  <a:pt x="293576" y="6816656"/>
                </a:lnTo>
                <a:cubicBezTo>
                  <a:pt x="240014" y="6798833"/>
                  <a:pt x="187020" y="6779815"/>
                  <a:pt x="134480" y="6760867"/>
                </a:cubicBezTo>
                <a:lnTo>
                  <a:pt x="0" y="6714215"/>
                </a:lnTo>
                <a:lnTo>
                  <a:pt x="0" y="6683873"/>
                </a:lnTo>
                <a:lnTo>
                  <a:pt x="143737" y="6732821"/>
                </a:lnTo>
                <a:cubicBezTo>
                  <a:pt x="255889" y="6773078"/>
                  <a:pt x="371066" y="6813801"/>
                  <a:pt x="488162" y="6842006"/>
                </a:cubicBezTo>
                <a:cubicBezTo>
                  <a:pt x="358293" y="6763794"/>
                  <a:pt x="187560" y="6705586"/>
                  <a:pt x="44855" y="6674734"/>
                </a:cubicBezTo>
                <a:lnTo>
                  <a:pt x="0" y="6668575"/>
                </a:lnTo>
                <a:lnTo>
                  <a:pt x="0" y="6628217"/>
                </a:lnTo>
                <a:lnTo>
                  <a:pt x="144942" y="6657611"/>
                </a:lnTo>
                <a:cubicBezTo>
                  <a:pt x="201726" y="6672044"/>
                  <a:pt x="257694" y="6689595"/>
                  <a:pt x="312446" y="6711283"/>
                </a:cubicBezTo>
                <a:cubicBezTo>
                  <a:pt x="343371" y="6723712"/>
                  <a:pt x="523593" y="6837187"/>
                  <a:pt x="477357" y="6799347"/>
                </a:cubicBezTo>
                <a:cubicBezTo>
                  <a:pt x="362978" y="6704934"/>
                  <a:pt x="237571" y="6617800"/>
                  <a:pt x="134228" y="6503934"/>
                </a:cubicBezTo>
                <a:lnTo>
                  <a:pt x="0" y="6334256"/>
                </a:lnTo>
                <a:lnTo>
                  <a:pt x="0" y="6221686"/>
                </a:lnTo>
                <a:lnTo>
                  <a:pt x="113296" y="6402069"/>
                </a:lnTo>
                <a:cubicBezTo>
                  <a:pt x="227569" y="6561808"/>
                  <a:pt x="381603" y="6676399"/>
                  <a:pt x="523262" y="6807025"/>
                </a:cubicBezTo>
                <a:cubicBezTo>
                  <a:pt x="495103" y="6748256"/>
                  <a:pt x="449573" y="6697712"/>
                  <a:pt x="404364" y="6649139"/>
                </a:cubicBezTo>
                <a:lnTo>
                  <a:pt x="392074" y="6636358"/>
                </a:lnTo>
                <a:cubicBezTo>
                  <a:pt x="280930" y="6516822"/>
                  <a:pt x="177660" y="6386311"/>
                  <a:pt x="77450" y="6260110"/>
                </a:cubicBezTo>
                <a:lnTo>
                  <a:pt x="0" y="6163634"/>
                </a:lnTo>
                <a:lnTo>
                  <a:pt x="0" y="6117703"/>
                </a:lnTo>
                <a:lnTo>
                  <a:pt x="99669" y="6240461"/>
                </a:lnTo>
                <a:cubicBezTo>
                  <a:pt x="199276" y="6366562"/>
                  <a:pt x="302033" y="6496348"/>
                  <a:pt x="412670" y="6615176"/>
                </a:cubicBezTo>
                <a:lnTo>
                  <a:pt x="424960" y="6627949"/>
                </a:lnTo>
                <a:cubicBezTo>
                  <a:pt x="452087" y="6657095"/>
                  <a:pt x="479817" y="6686334"/>
                  <a:pt x="504043" y="6718236"/>
                </a:cubicBezTo>
                <a:cubicBezTo>
                  <a:pt x="434583" y="6569208"/>
                  <a:pt x="350187" y="6428779"/>
                  <a:pt x="251759" y="6299011"/>
                </a:cubicBezTo>
                <a:cubicBezTo>
                  <a:pt x="180915" y="6205508"/>
                  <a:pt x="102557" y="6117579"/>
                  <a:pt x="21191" y="6033111"/>
                </a:cubicBezTo>
                <a:lnTo>
                  <a:pt x="0" y="6012219"/>
                </a:lnTo>
                <a:lnTo>
                  <a:pt x="0" y="5971257"/>
                </a:lnTo>
                <a:lnTo>
                  <a:pt x="41571" y="6012292"/>
                </a:lnTo>
                <a:cubicBezTo>
                  <a:pt x="123333" y="6097220"/>
                  <a:pt x="202225" y="6185713"/>
                  <a:pt x="273883" y="6279980"/>
                </a:cubicBezTo>
                <a:cubicBezTo>
                  <a:pt x="380040" y="6419905"/>
                  <a:pt x="469472" y="6571994"/>
                  <a:pt x="541341" y="6733560"/>
                </a:cubicBezTo>
                <a:cubicBezTo>
                  <a:pt x="542355" y="6694639"/>
                  <a:pt x="542948" y="6654374"/>
                  <a:pt x="531634" y="6610993"/>
                </a:cubicBezTo>
                <a:cubicBezTo>
                  <a:pt x="490540" y="6454784"/>
                  <a:pt x="347902" y="6314397"/>
                  <a:pt x="247554" y="6197148"/>
                </a:cubicBezTo>
                <a:cubicBezTo>
                  <a:pt x="178265" y="6115731"/>
                  <a:pt x="107245" y="6035491"/>
                  <a:pt x="33651" y="5957901"/>
                </a:cubicBezTo>
                <a:lnTo>
                  <a:pt x="0" y="5925131"/>
                </a:lnTo>
                <a:close/>
                <a:moveTo>
                  <a:pt x="1656340" y="5825040"/>
                </a:moveTo>
                <a:cubicBezTo>
                  <a:pt x="1655542" y="5826205"/>
                  <a:pt x="1654747" y="5827360"/>
                  <a:pt x="1653246" y="5829053"/>
                </a:cubicBezTo>
                <a:lnTo>
                  <a:pt x="1655667" y="5829425"/>
                </a:lnTo>
                <a:close/>
                <a:moveTo>
                  <a:pt x="2630124" y="5591852"/>
                </a:moveTo>
                <a:cubicBezTo>
                  <a:pt x="2477082" y="5593954"/>
                  <a:pt x="2324114" y="5611746"/>
                  <a:pt x="2177648" y="5630119"/>
                </a:cubicBezTo>
                <a:cubicBezTo>
                  <a:pt x="2143127" y="5634568"/>
                  <a:pt x="2109856" y="5639754"/>
                  <a:pt x="2076258" y="5650510"/>
                </a:cubicBezTo>
                <a:cubicBezTo>
                  <a:pt x="2082463" y="5662642"/>
                  <a:pt x="2162157" y="5633895"/>
                  <a:pt x="2214048" y="5629828"/>
                </a:cubicBezTo>
                <a:cubicBezTo>
                  <a:pt x="2501741" y="5609845"/>
                  <a:pt x="2805089" y="5655720"/>
                  <a:pt x="3090246" y="5601337"/>
                </a:cubicBezTo>
                <a:cubicBezTo>
                  <a:pt x="3006333" y="5611321"/>
                  <a:pt x="2919037" y="5605065"/>
                  <a:pt x="2834104" y="5598847"/>
                </a:cubicBezTo>
                <a:cubicBezTo>
                  <a:pt x="2816936" y="5597562"/>
                  <a:pt x="2799771" y="5596280"/>
                  <a:pt x="2782953" y="5595539"/>
                </a:cubicBezTo>
                <a:cubicBezTo>
                  <a:pt x="2732159" y="5592194"/>
                  <a:pt x="2681137" y="5591152"/>
                  <a:pt x="2630124" y="5591852"/>
                </a:cubicBezTo>
                <a:close/>
                <a:moveTo>
                  <a:pt x="2751064" y="5525300"/>
                </a:moveTo>
                <a:cubicBezTo>
                  <a:pt x="2704155" y="5524070"/>
                  <a:pt x="2658863" y="5525064"/>
                  <a:pt x="2618554" y="5525937"/>
                </a:cubicBezTo>
                <a:cubicBezTo>
                  <a:pt x="2508038" y="5528402"/>
                  <a:pt x="2408741" y="5531370"/>
                  <a:pt x="2311014" y="5550189"/>
                </a:cubicBezTo>
                <a:cubicBezTo>
                  <a:pt x="2246417" y="5562376"/>
                  <a:pt x="2186894" y="5581286"/>
                  <a:pt x="2134103" y="5605852"/>
                </a:cubicBezTo>
                <a:cubicBezTo>
                  <a:pt x="2147385" y="5603489"/>
                  <a:pt x="2160456" y="5602024"/>
                  <a:pt x="2174084" y="5600203"/>
                </a:cubicBezTo>
                <a:cubicBezTo>
                  <a:pt x="2370475" y="5575001"/>
                  <a:pt x="2579125" y="5551921"/>
                  <a:pt x="2785199" y="5564971"/>
                </a:cubicBezTo>
                <a:lnTo>
                  <a:pt x="2836697" y="5568822"/>
                </a:lnTo>
                <a:cubicBezTo>
                  <a:pt x="2913331" y="5574228"/>
                  <a:pt x="2991761" y="5580014"/>
                  <a:pt x="3066345" y="5573703"/>
                </a:cubicBezTo>
                <a:cubicBezTo>
                  <a:pt x="3036778" y="5568851"/>
                  <a:pt x="3007621" y="5562210"/>
                  <a:pt x="2978461" y="5555562"/>
                </a:cubicBezTo>
                <a:cubicBezTo>
                  <a:pt x="2950203" y="5549116"/>
                  <a:pt x="2921945" y="5542665"/>
                  <a:pt x="2893277" y="5538004"/>
                </a:cubicBezTo>
                <a:cubicBezTo>
                  <a:pt x="2846501" y="5529982"/>
                  <a:pt x="2797974" y="5526529"/>
                  <a:pt x="2751064" y="5525300"/>
                </a:cubicBezTo>
                <a:close/>
                <a:moveTo>
                  <a:pt x="2636807" y="5458317"/>
                </a:moveTo>
                <a:cubicBezTo>
                  <a:pt x="2511188" y="5456650"/>
                  <a:pt x="2361021" y="5479881"/>
                  <a:pt x="2236775" y="5536349"/>
                </a:cubicBezTo>
                <a:cubicBezTo>
                  <a:pt x="2259387" y="5530319"/>
                  <a:pt x="2281995" y="5524291"/>
                  <a:pt x="2306204" y="5519543"/>
                </a:cubicBezTo>
                <a:cubicBezTo>
                  <a:pt x="2406280" y="5500749"/>
                  <a:pt x="2506685" y="5497081"/>
                  <a:pt x="2619005" y="5494992"/>
                </a:cubicBezTo>
                <a:cubicBezTo>
                  <a:pt x="2701072" y="5493085"/>
                  <a:pt x="2803428" y="5491236"/>
                  <a:pt x="2899676" y="5507848"/>
                </a:cubicBezTo>
                <a:cubicBezTo>
                  <a:pt x="2928691" y="5513052"/>
                  <a:pt x="2957502" y="5519151"/>
                  <a:pt x="2986662" y="5525798"/>
                </a:cubicBezTo>
                <a:cubicBezTo>
                  <a:pt x="3025723" y="5534530"/>
                  <a:pt x="3063542" y="5542536"/>
                  <a:pt x="3101623" y="5547311"/>
                </a:cubicBezTo>
                <a:cubicBezTo>
                  <a:pt x="2954636" y="5490328"/>
                  <a:pt x="2792455" y="5460700"/>
                  <a:pt x="2636807" y="5458317"/>
                </a:cubicBezTo>
                <a:close/>
                <a:moveTo>
                  <a:pt x="0" y="5142496"/>
                </a:moveTo>
                <a:lnTo>
                  <a:pt x="127996" y="5201004"/>
                </a:lnTo>
                <a:cubicBezTo>
                  <a:pt x="360812" y="5325151"/>
                  <a:pt x="547980" y="5518563"/>
                  <a:pt x="661087" y="5790959"/>
                </a:cubicBezTo>
                <a:cubicBezTo>
                  <a:pt x="808965" y="5905246"/>
                  <a:pt x="932653" y="6044012"/>
                  <a:pt x="1029402" y="6204913"/>
                </a:cubicBezTo>
                <a:cubicBezTo>
                  <a:pt x="1035975" y="6141856"/>
                  <a:pt x="1034897" y="6159666"/>
                  <a:pt x="1046692" y="6015372"/>
                </a:cubicBezTo>
                <a:cubicBezTo>
                  <a:pt x="1068452" y="5749157"/>
                  <a:pt x="1080160" y="5533819"/>
                  <a:pt x="1024238" y="5336275"/>
                </a:cubicBezTo>
                <a:cubicBezTo>
                  <a:pt x="1039478" y="5267180"/>
                  <a:pt x="1107861" y="5351481"/>
                  <a:pt x="1138131" y="5600804"/>
                </a:cubicBezTo>
                <a:cubicBezTo>
                  <a:pt x="1140750" y="5745349"/>
                  <a:pt x="1138236" y="5891029"/>
                  <a:pt x="1127280" y="6039262"/>
                </a:cubicBezTo>
                <a:cubicBezTo>
                  <a:pt x="1108357" y="6291971"/>
                  <a:pt x="1074713" y="6543716"/>
                  <a:pt x="1026642" y="6792600"/>
                </a:cubicBezTo>
                <a:cubicBezTo>
                  <a:pt x="1130130" y="6727745"/>
                  <a:pt x="1224262" y="6639036"/>
                  <a:pt x="1327075" y="6590735"/>
                </a:cubicBezTo>
                <a:cubicBezTo>
                  <a:pt x="1328762" y="6587786"/>
                  <a:pt x="1331155" y="6584312"/>
                  <a:pt x="1332848" y="6581371"/>
                </a:cubicBezTo>
                <a:cubicBezTo>
                  <a:pt x="1327684" y="6578656"/>
                  <a:pt x="1322621" y="6575317"/>
                  <a:pt x="1320586" y="6572441"/>
                </a:cubicBezTo>
                <a:cubicBezTo>
                  <a:pt x="1127046" y="6311498"/>
                  <a:pt x="1526112" y="5858248"/>
                  <a:pt x="1669632" y="5665639"/>
                </a:cubicBezTo>
                <a:cubicBezTo>
                  <a:pt x="1682895" y="5647816"/>
                  <a:pt x="1749910" y="5675384"/>
                  <a:pt x="1749165" y="5696416"/>
                </a:cubicBezTo>
                <a:cubicBezTo>
                  <a:pt x="1740476" y="5983368"/>
                  <a:pt x="1637864" y="6228377"/>
                  <a:pt x="1502249" y="6466405"/>
                </a:cubicBezTo>
                <a:cubicBezTo>
                  <a:pt x="1725190" y="6382070"/>
                  <a:pt x="2047033" y="6424367"/>
                  <a:pt x="2238637" y="6419148"/>
                </a:cubicBezTo>
                <a:cubicBezTo>
                  <a:pt x="2408385" y="6415062"/>
                  <a:pt x="2531389" y="6424957"/>
                  <a:pt x="2642775" y="6563116"/>
                </a:cubicBezTo>
                <a:cubicBezTo>
                  <a:pt x="2652137" y="6574800"/>
                  <a:pt x="2636747" y="6578204"/>
                  <a:pt x="2628681" y="6578254"/>
                </a:cubicBezTo>
                <a:cubicBezTo>
                  <a:pt x="2285142" y="6584519"/>
                  <a:pt x="1943610" y="6642343"/>
                  <a:pt x="1600072" y="6648608"/>
                </a:cubicBezTo>
                <a:cubicBezTo>
                  <a:pt x="1541036" y="6649807"/>
                  <a:pt x="1450884" y="6627657"/>
                  <a:pt x="1391841" y="6641028"/>
                </a:cubicBezTo>
                <a:cubicBezTo>
                  <a:pt x="1391239" y="6640935"/>
                  <a:pt x="1390538" y="6641468"/>
                  <a:pt x="1389928" y="6641375"/>
                </a:cubicBezTo>
                <a:cubicBezTo>
                  <a:pt x="1386712" y="6642158"/>
                  <a:pt x="1383592" y="6642319"/>
                  <a:pt x="1380979" y="6643204"/>
                </a:cubicBezTo>
                <a:cubicBezTo>
                  <a:pt x="1295418" y="6670925"/>
                  <a:pt x="1201880" y="6759768"/>
                  <a:pt x="1108685" y="6824788"/>
                </a:cubicBezTo>
                <a:lnTo>
                  <a:pt x="1051559" y="6857998"/>
                </a:lnTo>
                <a:lnTo>
                  <a:pt x="925940" y="6857998"/>
                </a:lnTo>
                <a:lnTo>
                  <a:pt x="949746" y="6745652"/>
                </a:lnTo>
                <a:cubicBezTo>
                  <a:pt x="977694" y="6600749"/>
                  <a:pt x="1000382" y="6454800"/>
                  <a:pt x="1017902" y="6308216"/>
                </a:cubicBezTo>
                <a:cubicBezTo>
                  <a:pt x="1015769" y="6305964"/>
                  <a:pt x="1013539" y="6304343"/>
                  <a:pt x="1012614" y="6302278"/>
                </a:cubicBezTo>
                <a:cubicBezTo>
                  <a:pt x="921548" y="6120471"/>
                  <a:pt x="798037" y="5964433"/>
                  <a:pt x="644615" y="5837768"/>
                </a:cubicBezTo>
                <a:cubicBezTo>
                  <a:pt x="639869" y="5836403"/>
                  <a:pt x="633910" y="5834843"/>
                  <a:pt x="627546" y="5831943"/>
                </a:cubicBezTo>
                <a:cubicBezTo>
                  <a:pt x="440473" y="5751050"/>
                  <a:pt x="281887" y="5620709"/>
                  <a:pt x="128963" y="5481226"/>
                </a:cubicBezTo>
                <a:lnTo>
                  <a:pt x="0" y="5361850"/>
                </a:lnTo>
                <a:lnTo>
                  <a:pt x="0" y="5297634"/>
                </a:lnTo>
                <a:lnTo>
                  <a:pt x="40861" y="5333413"/>
                </a:lnTo>
                <a:cubicBezTo>
                  <a:pt x="193141" y="5476012"/>
                  <a:pt x="339724" y="5631340"/>
                  <a:pt x="514278" y="5738345"/>
                </a:cubicBezTo>
                <a:cubicBezTo>
                  <a:pt x="449538" y="5691903"/>
                  <a:pt x="392547" y="5631267"/>
                  <a:pt x="337180" y="5572174"/>
                </a:cubicBezTo>
                <a:cubicBezTo>
                  <a:pt x="326006" y="5560210"/>
                  <a:pt x="314833" y="5548247"/>
                  <a:pt x="303564" y="5536908"/>
                </a:cubicBezTo>
                <a:cubicBezTo>
                  <a:pt x="236878" y="5466783"/>
                  <a:pt x="163817" y="5402889"/>
                  <a:pt x="88496" y="5343132"/>
                </a:cubicBezTo>
                <a:lnTo>
                  <a:pt x="0" y="5277736"/>
                </a:lnTo>
                <a:lnTo>
                  <a:pt x="0" y="5241225"/>
                </a:lnTo>
                <a:lnTo>
                  <a:pt x="106479" y="5319780"/>
                </a:lnTo>
                <a:cubicBezTo>
                  <a:pt x="182485" y="5380123"/>
                  <a:pt x="256358" y="5444782"/>
                  <a:pt x="324159" y="5515717"/>
                </a:cubicBezTo>
                <a:lnTo>
                  <a:pt x="357680" y="5551608"/>
                </a:lnTo>
                <a:cubicBezTo>
                  <a:pt x="407763" y="5604773"/>
                  <a:pt x="458863" y="5659374"/>
                  <a:pt x="514810" y="5702551"/>
                </a:cubicBezTo>
                <a:cubicBezTo>
                  <a:pt x="497209" y="5679989"/>
                  <a:pt x="481008" y="5656366"/>
                  <a:pt x="464808" y="5632736"/>
                </a:cubicBezTo>
                <a:cubicBezTo>
                  <a:pt x="449112" y="5609836"/>
                  <a:pt x="433420" y="5586930"/>
                  <a:pt x="416327" y="5565087"/>
                </a:cubicBezTo>
                <a:cubicBezTo>
                  <a:pt x="361064" y="5493188"/>
                  <a:pt x="289546" y="5430331"/>
                  <a:pt x="232232" y="5379904"/>
                </a:cubicBezTo>
                <a:cubicBezTo>
                  <a:pt x="153617" y="5310828"/>
                  <a:pt x="82516" y="5249322"/>
                  <a:pt x="2640" y="5200559"/>
                </a:cubicBezTo>
                <a:lnTo>
                  <a:pt x="0" y="5199146"/>
                </a:lnTo>
                <a:lnTo>
                  <a:pt x="0" y="5164774"/>
                </a:lnTo>
                <a:lnTo>
                  <a:pt x="18363" y="5174783"/>
                </a:lnTo>
                <a:cubicBezTo>
                  <a:pt x="99860" y="5225071"/>
                  <a:pt x="172172" y="5286770"/>
                  <a:pt x="251810" y="5357281"/>
                </a:cubicBezTo>
                <a:cubicBezTo>
                  <a:pt x="310235" y="5408518"/>
                  <a:pt x="382775" y="5472816"/>
                  <a:pt x="439563" y="5546863"/>
                </a:cubicBezTo>
                <a:cubicBezTo>
                  <a:pt x="456560" y="5569331"/>
                  <a:pt x="472857" y="5592330"/>
                  <a:pt x="489056" y="5615961"/>
                </a:cubicBezTo>
                <a:cubicBezTo>
                  <a:pt x="510864" y="5647485"/>
                  <a:pt x="532257" y="5677676"/>
                  <a:pt x="555845" y="5705642"/>
                </a:cubicBezTo>
                <a:cubicBezTo>
                  <a:pt x="488800" y="5569150"/>
                  <a:pt x="394131" y="5443166"/>
                  <a:pt x="287056" y="5341546"/>
                </a:cubicBezTo>
                <a:cubicBezTo>
                  <a:pt x="222125" y="5280178"/>
                  <a:pt x="138844" y="5220320"/>
                  <a:pt x="49874" y="5178238"/>
                </a:cubicBezTo>
                <a:lnTo>
                  <a:pt x="0" y="5158623"/>
                </a:lnTo>
                <a:close/>
                <a:moveTo>
                  <a:pt x="4076694" y="4944364"/>
                </a:moveTo>
                <a:cubicBezTo>
                  <a:pt x="4092586" y="5180994"/>
                  <a:pt x="4134286" y="5476223"/>
                  <a:pt x="4287610" y="5588157"/>
                </a:cubicBezTo>
                <a:cubicBezTo>
                  <a:pt x="4171130" y="5382912"/>
                  <a:pt x="4114497" y="5153179"/>
                  <a:pt x="4076694" y="4944364"/>
                </a:cubicBezTo>
                <a:close/>
                <a:moveTo>
                  <a:pt x="4103808" y="4918599"/>
                </a:moveTo>
                <a:cubicBezTo>
                  <a:pt x="4140363" y="5126676"/>
                  <a:pt x="4195478" y="5358905"/>
                  <a:pt x="4310650" y="5565760"/>
                </a:cubicBezTo>
                <a:cubicBezTo>
                  <a:pt x="4272496" y="5335710"/>
                  <a:pt x="4217566" y="5117152"/>
                  <a:pt x="4103808" y="4918599"/>
                </a:cubicBezTo>
                <a:close/>
                <a:moveTo>
                  <a:pt x="4072554" y="4867303"/>
                </a:moveTo>
                <a:cubicBezTo>
                  <a:pt x="4072702" y="4868748"/>
                  <a:pt x="4072843" y="4870186"/>
                  <a:pt x="4072780" y="4872526"/>
                </a:cubicBezTo>
                <a:lnTo>
                  <a:pt x="4074990" y="4871112"/>
                </a:lnTo>
                <a:close/>
                <a:moveTo>
                  <a:pt x="3100062" y="4866948"/>
                </a:moveTo>
                <a:cubicBezTo>
                  <a:pt x="3054598" y="4867672"/>
                  <a:pt x="3008663" y="4872522"/>
                  <a:pt x="2963625" y="4877568"/>
                </a:cubicBezTo>
                <a:cubicBezTo>
                  <a:pt x="2913679" y="4883457"/>
                  <a:pt x="2861381" y="4889314"/>
                  <a:pt x="2809956" y="4889247"/>
                </a:cubicBezTo>
                <a:cubicBezTo>
                  <a:pt x="2768849" y="4889475"/>
                  <a:pt x="2727662" y="4885932"/>
                  <a:pt x="2688275" y="4882769"/>
                </a:cubicBezTo>
                <a:cubicBezTo>
                  <a:pt x="2660443" y="4880639"/>
                  <a:pt x="2632820" y="4877611"/>
                  <a:pt x="2605133" y="4876924"/>
                </a:cubicBezTo>
                <a:cubicBezTo>
                  <a:pt x="2542005" y="4874377"/>
                  <a:pt x="2477453" y="4878112"/>
                  <a:pt x="2414900" y="4881330"/>
                </a:cubicBezTo>
                <a:cubicBezTo>
                  <a:pt x="2350347" y="4885065"/>
                  <a:pt x="2283431" y="4888772"/>
                  <a:pt x="2217605" y="4885650"/>
                </a:cubicBezTo>
                <a:lnTo>
                  <a:pt x="2199332" y="4885075"/>
                </a:lnTo>
                <a:cubicBezTo>
                  <a:pt x="2179813" y="4883768"/>
                  <a:pt x="2160089" y="4883349"/>
                  <a:pt x="2141062" y="4884027"/>
                </a:cubicBezTo>
                <a:cubicBezTo>
                  <a:pt x="2279340" y="4906717"/>
                  <a:pt x="2418587" y="4927258"/>
                  <a:pt x="2558630" y="4938088"/>
                </a:cubicBezTo>
                <a:cubicBezTo>
                  <a:pt x="2750317" y="4954217"/>
                  <a:pt x="2921561" y="4921336"/>
                  <a:pt x="3100062" y="4866948"/>
                </a:cubicBezTo>
                <a:close/>
                <a:moveTo>
                  <a:pt x="2753415" y="4783657"/>
                </a:moveTo>
                <a:cubicBezTo>
                  <a:pt x="2715812" y="4782731"/>
                  <a:pt x="2677745" y="4783278"/>
                  <a:pt x="2639521" y="4785091"/>
                </a:cubicBezTo>
                <a:cubicBezTo>
                  <a:pt x="2486624" y="4792347"/>
                  <a:pt x="2331226" y="4819883"/>
                  <a:pt x="2193068" y="4854595"/>
                </a:cubicBezTo>
                <a:cubicBezTo>
                  <a:pt x="2196324" y="4854814"/>
                  <a:pt x="2198676" y="4854838"/>
                  <a:pt x="2201931" y="4855057"/>
                </a:cubicBezTo>
                <a:lnTo>
                  <a:pt x="2219654" y="4855986"/>
                </a:lnTo>
                <a:cubicBezTo>
                  <a:pt x="2283679" y="4858722"/>
                  <a:pt x="2350037" y="4855370"/>
                  <a:pt x="2413690" y="4851445"/>
                </a:cubicBezTo>
                <a:cubicBezTo>
                  <a:pt x="2476795" y="4847874"/>
                  <a:pt x="2542257" y="4844334"/>
                  <a:pt x="2606832" y="4846715"/>
                </a:cubicBezTo>
                <a:cubicBezTo>
                  <a:pt x="2634866" y="4847944"/>
                  <a:pt x="2663590" y="4850269"/>
                  <a:pt x="2691769" y="4852935"/>
                </a:cubicBezTo>
                <a:cubicBezTo>
                  <a:pt x="2730608" y="4856456"/>
                  <a:pt x="2771445" y="4859459"/>
                  <a:pt x="2811106" y="4859393"/>
                </a:cubicBezTo>
                <a:cubicBezTo>
                  <a:pt x="2860724" y="4859079"/>
                  <a:pt x="2912124" y="4853023"/>
                  <a:pt x="2961520" y="4847493"/>
                </a:cubicBezTo>
                <a:cubicBezTo>
                  <a:pt x="2997835" y="4843425"/>
                  <a:pt x="3034156" y="4839354"/>
                  <a:pt x="3070965" y="4837270"/>
                </a:cubicBezTo>
                <a:cubicBezTo>
                  <a:pt x="2974850" y="4802463"/>
                  <a:pt x="2866224" y="4786435"/>
                  <a:pt x="2753415" y="4783657"/>
                </a:cubicBezTo>
                <a:close/>
                <a:moveTo>
                  <a:pt x="2389654" y="4275904"/>
                </a:moveTo>
                <a:cubicBezTo>
                  <a:pt x="2058380" y="4300770"/>
                  <a:pt x="1773879" y="4364703"/>
                  <a:pt x="1522266" y="4472742"/>
                </a:cubicBezTo>
                <a:lnTo>
                  <a:pt x="1464014" y="4498508"/>
                </a:lnTo>
                <a:cubicBezTo>
                  <a:pt x="1435059" y="4511659"/>
                  <a:pt x="1405759" y="4524268"/>
                  <a:pt x="1376111" y="4536334"/>
                </a:cubicBezTo>
                <a:cubicBezTo>
                  <a:pt x="1422294" y="4522124"/>
                  <a:pt x="1470274" y="4508296"/>
                  <a:pt x="1498493" y="4502509"/>
                </a:cubicBezTo>
                <a:cubicBezTo>
                  <a:pt x="1608595" y="4481142"/>
                  <a:pt x="1719912" y="4468967"/>
                  <a:pt x="1831627" y="4454994"/>
                </a:cubicBezTo>
                <a:cubicBezTo>
                  <a:pt x="2034733" y="4429326"/>
                  <a:pt x="2186680" y="4317586"/>
                  <a:pt x="2389654" y="4275904"/>
                </a:cubicBezTo>
                <a:close/>
                <a:moveTo>
                  <a:pt x="2147582" y="4220499"/>
                </a:moveTo>
                <a:cubicBezTo>
                  <a:pt x="1947585" y="4228027"/>
                  <a:pt x="1746826" y="4329700"/>
                  <a:pt x="1556088" y="4425819"/>
                </a:cubicBezTo>
                <a:cubicBezTo>
                  <a:pt x="1788857" y="4332127"/>
                  <a:pt x="2048945" y="4273854"/>
                  <a:pt x="2346927" y="4248048"/>
                </a:cubicBezTo>
                <a:cubicBezTo>
                  <a:pt x="2280831" y="4225943"/>
                  <a:pt x="2214248" y="4217991"/>
                  <a:pt x="2147582" y="4220499"/>
                </a:cubicBezTo>
                <a:close/>
                <a:moveTo>
                  <a:pt x="1790494" y="3958602"/>
                </a:moveTo>
                <a:cubicBezTo>
                  <a:pt x="1546078" y="4006086"/>
                  <a:pt x="1301131" y="4060051"/>
                  <a:pt x="1059112" y="4119804"/>
                </a:cubicBezTo>
                <a:cubicBezTo>
                  <a:pt x="1314148" y="4123003"/>
                  <a:pt x="1558894" y="4069940"/>
                  <a:pt x="1790494" y="3958602"/>
                </a:cubicBezTo>
                <a:close/>
                <a:moveTo>
                  <a:pt x="3757613" y="3936722"/>
                </a:moveTo>
                <a:cubicBezTo>
                  <a:pt x="3739428" y="4022695"/>
                  <a:pt x="3726993" y="4110355"/>
                  <a:pt x="3715314" y="4196771"/>
                </a:cubicBezTo>
                <a:cubicBezTo>
                  <a:pt x="3696476" y="4335276"/>
                  <a:pt x="3677516" y="4478465"/>
                  <a:pt x="3631611" y="4613594"/>
                </a:cubicBezTo>
                <a:cubicBezTo>
                  <a:pt x="3620645" y="4645134"/>
                  <a:pt x="3608778" y="4676477"/>
                  <a:pt x="3596909" y="4707830"/>
                </a:cubicBezTo>
                <a:lnTo>
                  <a:pt x="3581749" y="4747418"/>
                </a:lnTo>
                <a:cubicBezTo>
                  <a:pt x="3554523" y="4819250"/>
                  <a:pt x="3531238" y="4892390"/>
                  <a:pt x="3510660" y="4966094"/>
                </a:cubicBezTo>
                <a:cubicBezTo>
                  <a:pt x="3748857" y="4678857"/>
                  <a:pt x="3755323" y="4300706"/>
                  <a:pt x="3757613" y="3936722"/>
                </a:cubicBezTo>
                <a:close/>
                <a:moveTo>
                  <a:pt x="1701387" y="3919232"/>
                </a:moveTo>
                <a:cubicBezTo>
                  <a:pt x="1507766" y="3912045"/>
                  <a:pt x="1320741" y="3989836"/>
                  <a:pt x="1136310" y="4068895"/>
                </a:cubicBezTo>
                <a:cubicBezTo>
                  <a:pt x="1350954" y="4017452"/>
                  <a:pt x="1568376" y="3970366"/>
                  <a:pt x="1784782" y="3927759"/>
                </a:cubicBezTo>
                <a:cubicBezTo>
                  <a:pt x="1756841" y="3923020"/>
                  <a:pt x="1729046" y="3920259"/>
                  <a:pt x="1701387" y="3919232"/>
                </a:cubicBezTo>
                <a:close/>
                <a:moveTo>
                  <a:pt x="3733405" y="3900089"/>
                </a:moveTo>
                <a:cubicBezTo>
                  <a:pt x="3597105" y="4216426"/>
                  <a:pt x="3490805" y="4541932"/>
                  <a:pt x="3500832" y="4885010"/>
                </a:cubicBezTo>
                <a:cubicBezTo>
                  <a:pt x="3516996" y="4834817"/>
                  <a:pt x="3533505" y="4785171"/>
                  <a:pt x="3552367" y="4735553"/>
                </a:cubicBezTo>
                <a:lnTo>
                  <a:pt x="3567525" y="4695966"/>
                </a:lnTo>
                <a:cubicBezTo>
                  <a:pt x="3579742" y="4665154"/>
                  <a:pt x="3591404" y="4634706"/>
                  <a:pt x="3602372" y="4603168"/>
                </a:cubicBezTo>
                <a:cubicBezTo>
                  <a:pt x="3647108" y="4471083"/>
                  <a:pt x="3666211" y="4329343"/>
                  <a:pt x="3684639" y="4192628"/>
                </a:cubicBezTo>
                <a:cubicBezTo>
                  <a:pt x="3697672" y="4096160"/>
                  <a:pt x="3710761" y="3997344"/>
                  <a:pt x="3733405" y="3900089"/>
                </a:cubicBezTo>
                <a:close/>
                <a:moveTo>
                  <a:pt x="2800959" y="3871054"/>
                </a:moveTo>
                <a:cubicBezTo>
                  <a:pt x="2809421" y="4100939"/>
                  <a:pt x="2907977" y="4306148"/>
                  <a:pt x="3026569" y="4520780"/>
                </a:cubicBezTo>
                <a:cubicBezTo>
                  <a:pt x="2979577" y="4399850"/>
                  <a:pt x="2933143" y="4278562"/>
                  <a:pt x="2889061" y="4157302"/>
                </a:cubicBezTo>
                <a:cubicBezTo>
                  <a:pt x="2854271" y="4061517"/>
                  <a:pt x="2821632" y="3966669"/>
                  <a:pt x="2800959" y="3871054"/>
                </a:cubicBezTo>
                <a:close/>
                <a:moveTo>
                  <a:pt x="2809929" y="3701307"/>
                </a:moveTo>
                <a:cubicBezTo>
                  <a:pt x="2809867" y="3703640"/>
                  <a:pt x="2809253" y="3706334"/>
                  <a:pt x="2809197" y="3708672"/>
                </a:cubicBezTo>
                <a:cubicBezTo>
                  <a:pt x="2816609" y="3854149"/>
                  <a:pt x="2864235" y="3999199"/>
                  <a:pt x="2918306" y="4147031"/>
                </a:cubicBezTo>
                <a:cubicBezTo>
                  <a:pt x="2966436" y="4279493"/>
                  <a:pt x="3017273" y="4412529"/>
                  <a:pt x="3068858" y="4544310"/>
                </a:cubicBezTo>
                <a:cubicBezTo>
                  <a:pt x="3069715" y="4408107"/>
                  <a:pt x="3008952" y="4266858"/>
                  <a:pt x="2968879" y="4144570"/>
                </a:cubicBezTo>
                <a:cubicBezTo>
                  <a:pt x="2919376" y="3995354"/>
                  <a:pt x="2865655" y="3848072"/>
                  <a:pt x="2809929" y="3701307"/>
                </a:cubicBezTo>
                <a:close/>
                <a:moveTo>
                  <a:pt x="1867196" y="3456584"/>
                </a:moveTo>
                <a:cubicBezTo>
                  <a:pt x="1939275" y="3608228"/>
                  <a:pt x="2036188" y="3758542"/>
                  <a:pt x="2183970" y="3826505"/>
                </a:cubicBezTo>
                <a:cubicBezTo>
                  <a:pt x="2092208" y="3686686"/>
                  <a:pt x="1989300" y="3564734"/>
                  <a:pt x="1867196" y="3456584"/>
                </a:cubicBezTo>
                <a:close/>
                <a:moveTo>
                  <a:pt x="2322880" y="3078533"/>
                </a:moveTo>
                <a:cubicBezTo>
                  <a:pt x="2314902" y="3134217"/>
                  <a:pt x="2306026" y="3189710"/>
                  <a:pt x="2295695" y="3245370"/>
                </a:cubicBezTo>
                <a:cubicBezTo>
                  <a:pt x="2262659" y="3421320"/>
                  <a:pt x="2225570" y="3586065"/>
                  <a:pt x="2268858" y="3758413"/>
                </a:cubicBezTo>
                <a:cubicBezTo>
                  <a:pt x="2273785" y="3680922"/>
                  <a:pt x="2284872" y="3603320"/>
                  <a:pt x="2295899" y="3528057"/>
                </a:cubicBezTo>
                <a:cubicBezTo>
                  <a:pt x="2310584" y="3430521"/>
                  <a:pt x="2325878" y="3330298"/>
                  <a:pt x="2326306" y="3231157"/>
                </a:cubicBezTo>
                <a:cubicBezTo>
                  <a:pt x="2326349" y="3202011"/>
                  <a:pt x="2325135" y="3172131"/>
                  <a:pt x="2324274" y="3142788"/>
                </a:cubicBezTo>
                <a:cubicBezTo>
                  <a:pt x="2323575" y="3121009"/>
                  <a:pt x="2323232" y="3099770"/>
                  <a:pt x="2322880" y="3078533"/>
                </a:cubicBezTo>
                <a:close/>
                <a:moveTo>
                  <a:pt x="912797" y="2896659"/>
                </a:moveTo>
                <a:cubicBezTo>
                  <a:pt x="987675" y="3038078"/>
                  <a:pt x="1077553" y="3173735"/>
                  <a:pt x="1167201" y="3304169"/>
                </a:cubicBezTo>
                <a:cubicBezTo>
                  <a:pt x="1258595" y="3437326"/>
                  <a:pt x="1353896" y="3600936"/>
                  <a:pt x="1503848" y="3675946"/>
                </a:cubicBezTo>
                <a:cubicBezTo>
                  <a:pt x="1443175" y="3621244"/>
                  <a:pt x="1397337" y="3553231"/>
                  <a:pt x="1353091" y="3486482"/>
                </a:cubicBezTo>
                <a:cubicBezTo>
                  <a:pt x="1348731" y="3480073"/>
                  <a:pt x="1344372" y="3473665"/>
                  <a:pt x="1340012" y="3467256"/>
                </a:cubicBezTo>
                <a:cubicBezTo>
                  <a:pt x="1259674" y="3347730"/>
                  <a:pt x="1172762" y="3230102"/>
                  <a:pt x="1089196" y="3116474"/>
                </a:cubicBezTo>
                <a:cubicBezTo>
                  <a:pt x="1048102" y="3060746"/>
                  <a:pt x="1005067" y="3003195"/>
                  <a:pt x="959418" y="2948853"/>
                </a:cubicBezTo>
                <a:cubicBezTo>
                  <a:pt x="944128" y="2931040"/>
                  <a:pt x="928639" y="2914119"/>
                  <a:pt x="912797" y="2896659"/>
                </a:cubicBezTo>
                <a:close/>
                <a:moveTo>
                  <a:pt x="2363420" y="2871730"/>
                </a:moveTo>
                <a:lnTo>
                  <a:pt x="2360107" y="2915231"/>
                </a:lnTo>
                <a:cubicBezTo>
                  <a:pt x="2356940" y="2960178"/>
                  <a:pt x="2353568" y="3006017"/>
                  <a:pt x="2353099" y="3051540"/>
                </a:cubicBezTo>
                <a:cubicBezTo>
                  <a:pt x="2352858" y="3081589"/>
                  <a:pt x="2354064" y="3111470"/>
                  <a:pt x="2354925" y="3140814"/>
                </a:cubicBezTo>
                <a:cubicBezTo>
                  <a:pt x="2356138" y="3170696"/>
                  <a:pt x="2357347" y="3200579"/>
                  <a:pt x="2357104" y="3230628"/>
                </a:cubicBezTo>
                <a:cubicBezTo>
                  <a:pt x="2356269" y="3331557"/>
                  <a:pt x="2341112" y="3433224"/>
                  <a:pt x="2326221" y="3531652"/>
                </a:cubicBezTo>
                <a:cubicBezTo>
                  <a:pt x="2315466" y="3603683"/>
                  <a:pt x="2304846" y="3677150"/>
                  <a:pt x="2299836" y="3750864"/>
                </a:cubicBezTo>
                <a:cubicBezTo>
                  <a:pt x="2315186" y="3724954"/>
                  <a:pt x="2331840" y="3697443"/>
                  <a:pt x="2346877" y="3662531"/>
                </a:cubicBezTo>
                <a:cubicBezTo>
                  <a:pt x="2459154" y="3406015"/>
                  <a:pt x="2424454" y="3133900"/>
                  <a:pt x="2363420" y="2871730"/>
                </a:cubicBezTo>
                <a:close/>
                <a:moveTo>
                  <a:pt x="912921" y="2850596"/>
                </a:moveTo>
                <a:cubicBezTo>
                  <a:pt x="936881" y="2875897"/>
                  <a:pt x="961194" y="2901731"/>
                  <a:pt x="983846" y="2928627"/>
                </a:cubicBezTo>
                <a:cubicBezTo>
                  <a:pt x="1029846" y="2983517"/>
                  <a:pt x="1073228" y="3041610"/>
                  <a:pt x="1114669" y="3097880"/>
                </a:cubicBezTo>
                <a:cubicBezTo>
                  <a:pt x="1199144" y="3211700"/>
                  <a:pt x="1286398" y="3329876"/>
                  <a:pt x="1366183" y="3449753"/>
                </a:cubicBezTo>
                <a:cubicBezTo>
                  <a:pt x="1370543" y="3456162"/>
                  <a:pt x="1374903" y="3462572"/>
                  <a:pt x="1379263" y="3468981"/>
                </a:cubicBezTo>
                <a:cubicBezTo>
                  <a:pt x="1414114" y="3521040"/>
                  <a:pt x="1450010" y="3574725"/>
                  <a:pt x="1492446" y="3620389"/>
                </a:cubicBezTo>
                <a:cubicBezTo>
                  <a:pt x="1379640" y="3316219"/>
                  <a:pt x="1197433" y="3014288"/>
                  <a:pt x="912921" y="2850596"/>
                </a:cubicBezTo>
                <a:close/>
                <a:moveTo>
                  <a:pt x="2386551" y="2642862"/>
                </a:moveTo>
                <a:cubicBezTo>
                  <a:pt x="2394776" y="2644690"/>
                  <a:pt x="2401148" y="2649859"/>
                  <a:pt x="2403741" y="2659697"/>
                </a:cubicBezTo>
                <a:cubicBezTo>
                  <a:pt x="2468949" y="2907705"/>
                  <a:pt x="2536818" y="3164740"/>
                  <a:pt x="2499078" y="3423399"/>
                </a:cubicBezTo>
                <a:cubicBezTo>
                  <a:pt x="2484124" y="3524170"/>
                  <a:pt x="2447241" y="3605244"/>
                  <a:pt x="2413232" y="3700562"/>
                </a:cubicBezTo>
                <a:cubicBezTo>
                  <a:pt x="2350039" y="3880472"/>
                  <a:pt x="2357716" y="4002022"/>
                  <a:pt x="2428424" y="4178295"/>
                </a:cubicBezTo>
                <a:cubicBezTo>
                  <a:pt x="2600434" y="4289020"/>
                  <a:pt x="2768104" y="4406341"/>
                  <a:pt x="2927779" y="4531843"/>
                </a:cubicBezTo>
                <a:cubicBezTo>
                  <a:pt x="2760215" y="4223610"/>
                  <a:pt x="2637267" y="3926696"/>
                  <a:pt x="2758380" y="3561061"/>
                </a:cubicBezTo>
                <a:cubicBezTo>
                  <a:pt x="2765639" y="3539559"/>
                  <a:pt x="2835782" y="3509255"/>
                  <a:pt x="2846610" y="3538353"/>
                </a:cubicBezTo>
                <a:cubicBezTo>
                  <a:pt x="2941134" y="3779872"/>
                  <a:pt x="3029996" y="4023472"/>
                  <a:pt x="3106063" y="4271430"/>
                </a:cubicBezTo>
                <a:cubicBezTo>
                  <a:pt x="3150638" y="4415363"/>
                  <a:pt x="3185704" y="4549296"/>
                  <a:pt x="3116136" y="4688819"/>
                </a:cubicBezTo>
                <a:cubicBezTo>
                  <a:pt x="3218309" y="4776757"/>
                  <a:pt x="3317100" y="4869157"/>
                  <a:pt x="3412872" y="4966558"/>
                </a:cubicBezTo>
                <a:cubicBezTo>
                  <a:pt x="3381456" y="4499967"/>
                  <a:pt x="3566630" y="4066538"/>
                  <a:pt x="3763612" y="3645474"/>
                </a:cubicBezTo>
                <a:cubicBezTo>
                  <a:pt x="3774538" y="3622394"/>
                  <a:pt x="3852109" y="3598841"/>
                  <a:pt x="3850165" y="3638405"/>
                </a:cubicBezTo>
                <a:cubicBezTo>
                  <a:pt x="3828358" y="4125233"/>
                  <a:pt x="3904636" y="4676562"/>
                  <a:pt x="3515311" y="5051260"/>
                </a:cubicBezTo>
                <a:cubicBezTo>
                  <a:pt x="3511789" y="5054277"/>
                  <a:pt x="3506819" y="5057456"/>
                  <a:pt x="3501147" y="5059552"/>
                </a:cubicBezTo>
                <a:cubicBezTo>
                  <a:pt x="3601520" y="5167803"/>
                  <a:pt x="3698516" y="5280511"/>
                  <a:pt x="3790420" y="5401078"/>
                </a:cubicBezTo>
                <a:cubicBezTo>
                  <a:pt x="3946901" y="5606795"/>
                  <a:pt x="4090825" y="5822089"/>
                  <a:pt x="4221141" y="6045312"/>
                </a:cubicBezTo>
                <a:cubicBezTo>
                  <a:pt x="4260726" y="5923422"/>
                  <a:pt x="4276533" y="5789920"/>
                  <a:pt x="4326825" y="5681109"/>
                </a:cubicBezTo>
                <a:cubicBezTo>
                  <a:pt x="4326185" y="5677682"/>
                  <a:pt x="4325759" y="5673360"/>
                  <a:pt x="4325127" y="5669934"/>
                </a:cubicBezTo>
                <a:cubicBezTo>
                  <a:pt x="4319106" y="5671483"/>
                  <a:pt x="4312744" y="5672486"/>
                  <a:pt x="4309144" y="5671723"/>
                </a:cubicBezTo>
                <a:cubicBezTo>
                  <a:pt x="3975286" y="5608574"/>
                  <a:pt x="3989836" y="4983823"/>
                  <a:pt x="3974946" y="4736592"/>
                </a:cubicBezTo>
                <a:cubicBezTo>
                  <a:pt x="3973555" y="4713728"/>
                  <a:pt x="4046476" y="4687776"/>
                  <a:pt x="4060171" y="4704317"/>
                </a:cubicBezTo>
                <a:cubicBezTo>
                  <a:pt x="4248204" y="4928943"/>
                  <a:pt x="4331788" y="5187422"/>
                  <a:pt x="4383942" y="5463703"/>
                </a:cubicBezTo>
                <a:cubicBezTo>
                  <a:pt x="4445404" y="5353500"/>
                  <a:pt x="4548377" y="5250086"/>
                  <a:pt x="4654905" y="5156948"/>
                </a:cubicBezTo>
                <a:lnTo>
                  <a:pt x="4724400" y="5098975"/>
                </a:lnTo>
                <a:lnTo>
                  <a:pt x="4724400" y="5160063"/>
                </a:lnTo>
                <a:lnTo>
                  <a:pt x="4687505" y="5191181"/>
                </a:lnTo>
                <a:cubicBezTo>
                  <a:pt x="4588452" y="5282318"/>
                  <a:pt x="4497898" y="5385071"/>
                  <a:pt x="4451303" y="5491132"/>
                </a:cubicBezTo>
                <a:cubicBezTo>
                  <a:pt x="4493091" y="5426848"/>
                  <a:pt x="4544370" y="5370101"/>
                  <a:pt x="4599954" y="5317498"/>
                </a:cubicBezTo>
                <a:lnTo>
                  <a:pt x="4724400" y="5211392"/>
                </a:lnTo>
                <a:lnTo>
                  <a:pt x="4724400" y="5251559"/>
                </a:lnTo>
                <a:lnTo>
                  <a:pt x="4619898" y="5340764"/>
                </a:lnTo>
                <a:cubicBezTo>
                  <a:pt x="4564729" y="5393102"/>
                  <a:pt x="4514142" y="5449408"/>
                  <a:pt x="4473735" y="5512809"/>
                </a:cubicBezTo>
                <a:cubicBezTo>
                  <a:pt x="4457482" y="5538523"/>
                  <a:pt x="4443385" y="5565169"/>
                  <a:pt x="4430539" y="5592553"/>
                </a:cubicBezTo>
                <a:cubicBezTo>
                  <a:pt x="4478314" y="5558922"/>
                  <a:pt x="4525254" y="5522778"/>
                  <a:pt x="4569759" y="5482816"/>
                </a:cubicBezTo>
                <a:lnTo>
                  <a:pt x="4724400" y="5330891"/>
                </a:lnTo>
                <a:lnTo>
                  <a:pt x="4724400" y="5402912"/>
                </a:lnTo>
                <a:lnTo>
                  <a:pt x="4586888" y="5533939"/>
                </a:lnTo>
                <a:cubicBezTo>
                  <a:pt x="4539970" y="5576210"/>
                  <a:pt x="4452025" y="5622495"/>
                  <a:pt x="4413377" y="5674040"/>
                </a:cubicBezTo>
                <a:cubicBezTo>
                  <a:pt x="4412828" y="5674391"/>
                  <a:pt x="4412623" y="5675288"/>
                  <a:pt x="4412066" y="5675644"/>
                </a:cubicBezTo>
                <a:cubicBezTo>
                  <a:pt x="4409999" y="5678494"/>
                  <a:pt x="4407586" y="5680803"/>
                  <a:pt x="4406074" y="5683306"/>
                </a:cubicBezTo>
                <a:cubicBezTo>
                  <a:pt x="4338963" y="5791374"/>
                  <a:pt x="4334247" y="5992131"/>
                  <a:pt x="4271008" y="6118417"/>
                </a:cubicBezTo>
                <a:cubicBezTo>
                  <a:pt x="4270042" y="6120562"/>
                  <a:pt x="4267634" y="6122876"/>
                  <a:pt x="4265220" y="6125184"/>
                </a:cubicBezTo>
                <a:cubicBezTo>
                  <a:pt x="4388620" y="6344593"/>
                  <a:pt x="4497559" y="6571523"/>
                  <a:pt x="4590463" y="6805045"/>
                </a:cubicBezTo>
                <a:lnTo>
                  <a:pt x="4610122" y="6857999"/>
                </a:lnTo>
                <a:lnTo>
                  <a:pt x="4513231" y="6857999"/>
                </a:lnTo>
                <a:lnTo>
                  <a:pt x="4374770" y="6532596"/>
                </a:lnTo>
                <a:lnTo>
                  <a:pt x="4339518" y="6461642"/>
                </a:lnTo>
                <a:cubicBezTo>
                  <a:pt x="4208274" y="6190726"/>
                  <a:pt x="4055763" y="5930353"/>
                  <a:pt x="3884810" y="5682534"/>
                </a:cubicBezTo>
                <a:cubicBezTo>
                  <a:pt x="3881554" y="5682314"/>
                  <a:pt x="3878648" y="5682642"/>
                  <a:pt x="3876498" y="5681717"/>
                </a:cubicBezTo>
                <a:cubicBezTo>
                  <a:pt x="3679284" y="5607050"/>
                  <a:pt x="3473354" y="5574737"/>
                  <a:pt x="3263209" y="5585749"/>
                </a:cubicBezTo>
                <a:cubicBezTo>
                  <a:pt x="3258445" y="5588034"/>
                  <a:pt x="3252566" y="5591021"/>
                  <a:pt x="3245450" y="5593271"/>
                </a:cubicBezTo>
                <a:cubicBezTo>
                  <a:pt x="2832970" y="5732161"/>
                  <a:pt x="2378174" y="5640588"/>
                  <a:pt x="1952592" y="5692050"/>
                </a:cubicBezTo>
                <a:cubicBezTo>
                  <a:pt x="1937512" y="5694029"/>
                  <a:pt x="1912708" y="5686903"/>
                  <a:pt x="1936466" y="5671708"/>
                </a:cubicBezTo>
                <a:cubicBezTo>
                  <a:pt x="2343705" y="5415077"/>
                  <a:pt x="2802129" y="5333413"/>
                  <a:pt x="3244709" y="5538562"/>
                </a:cubicBezTo>
                <a:cubicBezTo>
                  <a:pt x="3441959" y="5522006"/>
                  <a:pt x="3636288" y="5541041"/>
                  <a:pt x="3823886" y="5595804"/>
                </a:cubicBezTo>
                <a:cubicBezTo>
                  <a:pt x="3786337" y="5543176"/>
                  <a:pt x="3748232" y="5490905"/>
                  <a:pt x="3709024" y="5439340"/>
                </a:cubicBezTo>
                <a:cubicBezTo>
                  <a:pt x="3551844" y="5232532"/>
                  <a:pt x="3380544" y="5046247"/>
                  <a:pt x="3198362" y="4874588"/>
                </a:cubicBezTo>
                <a:cubicBezTo>
                  <a:pt x="3191800" y="4876493"/>
                  <a:pt x="3185778" y="4878043"/>
                  <a:pt x="3179417" y="4879047"/>
                </a:cubicBezTo>
                <a:cubicBezTo>
                  <a:pt x="3002241" y="4937947"/>
                  <a:pt x="2827252" y="4989315"/>
                  <a:pt x="2639496" y="4989072"/>
                </a:cubicBezTo>
                <a:cubicBezTo>
                  <a:pt x="2416792" y="4988955"/>
                  <a:pt x="2191177" y="4947776"/>
                  <a:pt x="1972353" y="4909921"/>
                </a:cubicBezTo>
                <a:cubicBezTo>
                  <a:pt x="1940984" y="4904693"/>
                  <a:pt x="1996456" y="4874580"/>
                  <a:pt x="2002679" y="4872131"/>
                </a:cubicBezTo>
                <a:cubicBezTo>
                  <a:pt x="2309478" y="4772480"/>
                  <a:pt x="2760385" y="4680296"/>
                  <a:pt x="3097424" y="4781269"/>
                </a:cubicBezTo>
                <a:cubicBezTo>
                  <a:pt x="2895349" y="4601638"/>
                  <a:pt x="2680528" y="4438593"/>
                  <a:pt x="2454890" y="4287833"/>
                </a:cubicBezTo>
                <a:cubicBezTo>
                  <a:pt x="2454338" y="4288186"/>
                  <a:pt x="2453432" y="4287993"/>
                  <a:pt x="2452881" y="4288346"/>
                </a:cubicBezTo>
                <a:cubicBezTo>
                  <a:pt x="2451433" y="4288508"/>
                  <a:pt x="2449426" y="4289026"/>
                  <a:pt x="2448527" y="4288836"/>
                </a:cubicBezTo>
                <a:cubicBezTo>
                  <a:pt x="2435306" y="4288860"/>
                  <a:pt x="2328295" y="4364971"/>
                  <a:pt x="2323525" y="4367248"/>
                </a:cubicBezTo>
                <a:cubicBezTo>
                  <a:pt x="2239575" y="4406384"/>
                  <a:pt x="2150175" y="4432133"/>
                  <a:pt x="2060764" y="4451767"/>
                </a:cubicBezTo>
                <a:cubicBezTo>
                  <a:pt x="1760632" y="4518029"/>
                  <a:pt x="1460022" y="4526349"/>
                  <a:pt x="1162250" y="4613329"/>
                </a:cubicBezTo>
                <a:cubicBezTo>
                  <a:pt x="1141991" y="4619390"/>
                  <a:pt x="1086625" y="4618011"/>
                  <a:pt x="1132639" y="4596243"/>
                </a:cubicBezTo>
                <a:cubicBezTo>
                  <a:pt x="1461250" y="4438196"/>
                  <a:pt x="1900100" y="4136057"/>
                  <a:pt x="2293970" y="4182283"/>
                </a:cubicBezTo>
                <a:cubicBezTo>
                  <a:pt x="2166077" y="4101602"/>
                  <a:pt x="2034669" y="4023929"/>
                  <a:pt x="1900637" y="3949470"/>
                </a:cubicBezTo>
                <a:cubicBezTo>
                  <a:pt x="1896077" y="3950852"/>
                  <a:pt x="1891168" y="3951697"/>
                  <a:pt x="1887014" y="3951288"/>
                </a:cubicBezTo>
                <a:cubicBezTo>
                  <a:pt x="1578066" y="4112095"/>
                  <a:pt x="1243908" y="4184792"/>
                  <a:pt x="896751" y="4159267"/>
                </a:cubicBezTo>
                <a:cubicBezTo>
                  <a:pt x="855005" y="4156073"/>
                  <a:pt x="905428" y="4125362"/>
                  <a:pt x="918967" y="4119760"/>
                </a:cubicBezTo>
                <a:cubicBezTo>
                  <a:pt x="1194342" y="4017222"/>
                  <a:pt x="1471034" y="3857115"/>
                  <a:pt x="1764113" y="3873539"/>
                </a:cubicBezTo>
                <a:cubicBezTo>
                  <a:pt x="1695196" y="3836374"/>
                  <a:pt x="1625724" y="3799562"/>
                  <a:pt x="1555701" y="3763109"/>
                </a:cubicBezTo>
                <a:cubicBezTo>
                  <a:pt x="1550645" y="3762512"/>
                  <a:pt x="1546699" y="3761207"/>
                  <a:pt x="1542956" y="3758998"/>
                </a:cubicBezTo>
                <a:cubicBezTo>
                  <a:pt x="1350426" y="3719652"/>
                  <a:pt x="1247288" y="3571783"/>
                  <a:pt x="1136724" y="3417171"/>
                </a:cubicBezTo>
                <a:cubicBezTo>
                  <a:pt x="993337" y="3216099"/>
                  <a:pt x="846020" y="2999153"/>
                  <a:pt x="750977" y="2770227"/>
                </a:cubicBezTo>
                <a:cubicBezTo>
                  <a:pt x="747611" y="2762227"/>
                  <a:pt x="749771" y="2755481"/>
                  <a:pt x="755174" y="2749954"/>
                </a:cubicBezTo>
                <a:cubicBezTo>
                  <a:pt x="771390" y="2733370"/>
                  <a:pt x="816824" y="2727735"/>
                  <a:pt x="830023" y="2731935"/>
                </a:cubicBezTo>
                <a:cubicBezTo>
                  <a:pt x="1258787" y="2883841"/>
                  <a:pt x="1497280" y="3311498"/>
                  <a:pt x="1623018" y="3716225"/>
                </a:cubicBezTo>
                <a:cubicBezTo>
                  <a:pt x="1853470" y="3835548"/>
                  <a:pt x="2078531" y="3959850"/>
                  <a:pt x="2294841" y="4093587"/>
                </a:cubicBezTo>
                <a:cubicBezTo>
                  <a:pt x="2272291" y="4035197"/>
                  <a:pt x="2253055" y="3974696"/>
                  <a:pt x="2250226" y="3916719"/>
                </a:cubicBezTo>
                <a:cubicBezTo>
                  <a:pt x="2248779" y="3916883"/>
                  <a:pt x="2246771" y="3917401"/>
                  <a:pt x="2245523" y="3916663"/>
                </a:cubicBezTo>
                <a:cubicBezTo>
                  <a:pt x="1951808" y="3876118"/>
                  <a:pt x="1808968" y="3571232"/>
                  <a:pt x="1707994" y="3326950"/>
                </a:cubicBezTo>
                <a:cubicBezTo>
                  <a:pt x="1694877" y="3295477"/>
                  <a:pt x="1766980" y="3273123"/>
                  <a:pt x="1786341" y="3287566"/>
                </a:cubicBezTo>
                <a:cubicBezTo>
                  <a:pt x="1929395" y="3390749"/>
                  <a:pt x="2051663" y="3506453"/>
                  <a:pt x="2158071" y="3639960"/>
                </a:cubicBezTo>
                <a:cubicBezTo>
                  <a:pt x="2154892" y="3540061"/>
                  <a:pt x="2170197" y="3439839"/>
                  <a:pt x="2189281" y="3333361"/>
                </a:cubicBezTo>
                <a:cubicBezTo>
                  <a:pt x="2229372" y="3116116"/>
                  <a:pt x="2246120" y="2891570"/>
                  <a:pt x="2314466" y="2680771"/>
                </a:cubicBezTo>
                <a:cubicBezTo>
                  <a:pt x="2320529" y="2661952"/>
                  <a:pt x="2361878" y="2637374"/>
                  <a:pt x="2386551" y="2642862"/>
                </a:cubicBezTo>
                <a:close/>
                <a:moveTo>
                  <a:pt x="3646699" y="2390555"/>
                </a:moveTo>
                <a:lnTo>
                  <a:pt x="3645773" y="2392739"/>
                </a:lnTo>
                <a:lnTo>
                  <a:pt x="3649597" y="2394358"/>
                </a:lnTo>
                <a:cubicBezTo>
                  <a:pt x="3648733" y="2393349"/>
                  <a:pt x="3647874" y="2392343"/>
                  <a:pt x="3646699" y="2390555"/>
                </a:cubicBezTo>
                <a:close/>
                <a:moveTo>
                  <a:pt x="3038676" y="2118977"/>
                </a:moveTo>
                <a:cubicBezTo>
                  <a:pt x="3042950" y="2257918"/>
                  <a:pt x="3002907" y="2393544"/>
                  <a:pt x="2963942" y="2525128"/>
                </a:cubicBezTo>
                <a:cubicBezTo>
                  <a:pt x="2949902" y="2571972"/>
                  <a:pt x="2935948" y="2620144"/>
                  <a:pt x="2923775" y="2667145"/>
                </a:cubicBezTo>
                <a:cubicBezTo>
                  <a:pt x="2909690" y="2721696"/>
                  <a:pt x="2898881" y="2777642"/>
                  <a:pt x="2887447" y="2832031"/>
                </a:cubicBezTo>
                <a:lnTo>
                  <a:pt x="2868480" y="2927011"/>
                </a:lnTo>
                <a:cubicBezTo>
                  <a:pt x="2882036" y="2893472"/>
                  <a:pt x="2900043" y="2846374"/>
                  <a:pt x="2921794" y="2782834"/>
                </a:cubicBezTo>
                <a:cubicBezTo>
                  <a:pt x="2980827" y="2611467"/>
                  <a:pt x="3079367" y="2325483"/>
                  <a:pt x="3038676" y="2118977"/>
                </a:cubicBezTo>
                <a:close/>
                <a:moveTo>
                  <a:pt x="4070579" y="2090376"/>
                </a:moveTo>
                <a:cubicBezTo>
                  <a:pt x="4084637" y="2136248"/>
                  <a:pt x="4098150" y="2181883"/>
                  <a:pt x="4109879" y="2228695"/>
                </a:cubicBezTo>
                <a:lnTo>
                  <a:pt x="4119154" y="2266098"/>
                </a:lnTo>
                <a:cubicBezTo>
                  <a:pt x="4126056" y="2295423"/>
                  <a:pt x="4133187" y="2324193"/>
                  <a:pt x="4141411" y="2353427"/>
                </a:cubicBezTo>
                <a:cubicBezTo>
                  <a:pt x="4176749" y="2475257"/>
                  <a:pt x="4236423" y="2591295"/>
                  <a:pt x="4293979" y="2703223"/>
                </a:cubicBezTo>
                <a:cubicBezTo>
                  <a:pt x="4334570" y="2782214"/>
                  <a:pt x="4376344" y="2862994"/>
                  <a:pt x="4410111" y="2947465"/>
                </a:cubicBezTo>
                <a:cubicBezTo>
                  <a:pt x="4347417" y="2640863"/>
                  <a:pt x="4257356" y="2342636"/>
                  <a:pt x="4070579" y="2090376"/>
                </a:cubicBezTo>
                <a:close/>
                <a:moveTo>
                  <a:pt x="4020821" y="2034549"/>
                </a:moveTo>
                <a:cubicBezTo>
                  <a:pt x="3991634" y="2371132"/>
                  <a:pt x="4184325" y="2658088"/>
                  <a:pt x="4372756" y="2932293"/>
                </a:cubicBezTo>
                <a:cubicBezTo>
                  <a:pt x="4341528" y="2858555"/>
                  <a:pt x="4305088" y="2786473"/>
                  <a:pt x="4268731" y="2715710"/>
                </a:cubicBezTo>
                <a:cubicBezTo>
                  <a:pt x="4210547" y="2602235"/>
                  <a:pt x="4150011" y="2485181"/>
                  <a:pt x="4113960" y="2360474"/>
                </a:cubicBezTo>
                <a:cubicBezTo>
                  <a:pt x="4105734" y="2331239"/>
                  <a:pt x="4098289" y="2301693"/>
                  <a:pt x="4090842" y="2272139"/>
                </a:cubicBezTo>
                <a:lnTo>
                  <a:pt x="4081569" y="2234734"/>
                </a:lnTo>
                <a:cubicBezTo>
                  <a:pt x="4064530" y="2167007"/>
                  <a:pt x="4043843" y="2100302"/>
                  <a:pt x="4020821" y="2034549"/>
                </a:cubicBezTo>
                <a:close/>
                <a:moveTo>
                  <a:pt x="3001316" y="2032338"/>
                </a:moveTo>
                <a:cubicBezTo>
                  <a:pt x="2982933" y="2081859"/>
                  <a:pt x="2966493" y="2132840"/>
                  <a:pt x="2953880" y="2185446"/>
                </a:cubicBezTo>
                <a:cubicBezTo>
                  <a:pt x="2921068" y="2317695"/>
                  <a:pt x="2906505" y="2457032"/>
                  <a:pt x="2883664" y="2591574"/>
                </a:cubicBezTo>
                <a:cubicBezTo>
                  <a:pt x="2864755" y="2700098"/>
                  <a:pt x="2813661" y="2959166"/>
                  <a:pt x="2826885" y="2991809"/>
                </a:cubicBezTo>
                <a:lnTo>
                  <a:pt x="2860250" y="2826310"/>
                </a:lnTo>
                <a:cubicBezTo>
                  <a:pt x="2871141" y="2771690"/>
                  <a:pt x="2882731" y="2715434"/>
                  <a:pt x="2896499" y="2660098"/>
                </a:cubicBezTo>
                <a:cubicBezTo>
                  <a:pt x="2908585" y="2611783"/>
                  <a:pt x="2923082" y="2563843"/>
                  <a:pt x="2937125" y="2516991"/>
                </a:cubicBezTo>
                <a:cubicBezTo>
                  <a:pt x="2975863" y="2385961"/>
                  <a:pt x="3015900" y="2250332"/>
                  <a:pt x="3010471" y="2114122"/>
                </a:cubicBezTo>
                <a:cubicBezTo>
                  <a:pt x="3009267" y="2086568"/>
                  <a:pt x="3005955" y="2059413"/>
                  <a:pt x="3001316" y="2032338"/>
                </a:cubicBezTo>
                <a:close/>
                <a:moveTo>
                  <a:pt x="3105532" y="1991479"/>
                </a:moveTo>
                <a:cubicBezTo>
                  <a:pt x="3254427" y="2144650"/>
                  <a:pt x="3409943" y="2280670"/>
                  <a:pt x="3599280" y="2371770"/>
                </a:cubicBezTo>
                <a:cubicBezTo>
                  <a:pt x="3463064" y="2234271"/>
                  <a:pt x="3300266" y="2088089"/>
                  <a:pt x="3105532" y="1991479"/>
                </a:cubicBezTo>
                <a:close/>
                <a:moveTo>
                  <a:pt x="3111169" y="1962963"/>
                </a:moveTo>
                <a:cubicBezTo>
                  <a:pt x="3306049" y="2057701"/>
                  <a:pt x="3468685" y="2201237"/>
                  <a:pt x="3606223" y="2338658"/>
                </a:cubicBezTo>
                <a:cubicBezTo>
                  <a:pt x="3470641" y="2169232"/>
                  <a:pt x="3285027" y="1968969"/>
                  <a:pt x="3111169" y="1962963"/>
                </a:cubicBezTo>
                <a:close/>
                <a:moveTo>
                  <a:pt x="2050698" y="1338235"/>
                </a:moveTo>
                <a:cubicBezTo>
                  <a:pt x="2064377" y="1651120"/>
                  <a:pt x="2209927" y="1999242"/>
                  <a:pt x="2370409" y="2272553"/>
                </a:cubicBezTo>
                <a:cubicBezTo>
                  <a:pt x="2357712" y="2235634"/>
                  <a:pt x="2347580" y="2197225"/>
                  <a:pt x="2338306" y="2159819"/>
                </a:cubicBezTo>
                <a:lnTo>
                  <a:pt x="2334023" y="2142555"/>
                </a:lnTo>
                <a:cubicBezTo>
                  <a:pt x="2289026" y="1964482"/>
                  <a:pt x="2230790" y="1787247"/>
                  <a:pt x="2161071" y="1617375"/>
                </a:cubicBezTo>
                <a:cubicBezTo>
                  <a:pt x="2150764" y="1593060"/>
                  <a:pt x="2141003" y="1568967"/>
                  <a:pt x="2130699" y="1544643"/>
                </a:cubicBezTo>
                <a:cubicBezTo>
                  <a:pt x="2102533" y="1477354"/>
                  <a:pt x="2073739" y="1408510"/>
                  <a:pt x="2050698" y="1338235"/>
                </a:cubicBezTo>
                <a:close/>
                <a:moveTo>
                  <a:pt x="2060478" y="1278636"/>
                </a:moveTo>
                <a:cubicBezTo>
                  <a:pt x="2085382" y="1365794"/>
                  <a:pt x="2121337" y="1451189"/>
                  <a:pt x="2156346" y="1534260"/>
                </a:cubicBezTo>
                <a:lnTo>
                  <a:pt x="2187258" y="1607218"/>
                </a:lnTo>
                <a:cubicBezTo>
                  <a:pt x="2256583" y="1774989"/>
                  <a:pt x="2314102" y="1949347"/>
                  <a:pt x="2358704" y="2125320"/>
                </a:cubicBezTo>
                <a:cubicBezTo>
                  <a:pt x="2326696" y="1963695"/>
                  <a:pt x="2286060" y="1804203"/>
                  <a:pt x="2233598" y="1646797"/>
                </a:cubicBezTo>
                <a:cubicBezTo>
                  <a:pt x="2188082" y="1511000"/>
                  <a:pt x="2118450" y="1397178"/>
                  <a:pt x="2060478" y="1278636"/>
                </a:cubicBezTo>
                <a:close/>
                <a:moveTo>
                  <a:pt x="1974152" y="1245311"/>
                </a:moveTo>
                <a:cubicBezTo>
                  <a:pt x="1899849" y="1271794"/>
                  <a:pt x="1845607" y="1329954"/>
                  <a:pt x="1811379" y="1406236"/>
                </a:cubicBezTo>
                <a:cubicBezTo>
                  <a:pt x="1793417" y="1445630"/>
                  <a:pt x="1774985" y="1502850"/>
                  <a:pt x="1767940" y="1546869"/>
                </a:cubicBezTo>
                <a:cubicBezTo>
                  <a:pt x="1756267" y="1618535"/>
                  <a:pt x="1762401" y="1614698"/>
                  <a:pt x="1796474" y="1557016"/>
                </a:cubicBezTo>
                <a:cubicBezTo>
                  <a:pt x="1857987" y="1454296"/>
                  <a:pt x="1917005" y="1349880"/>
                  <a:pt x="1974152" y="1245311"/>
                </a:cubicBezTo>
                <a:close/>
                <a:moveTo>
                  <a:pt x="4681531" y="959050"/>
                </a:moveTo>
                <a:cubicBezTo>
                  <a:pt x="4667665" y="975072"/>
                  <a:pt x="4653801" y="991089"/>
                  <a:pt x="4638064" y="1006960"/>
                </a:cubicBezTo>
                <a:cubicBezTo>
                  <a:pt x="4572574" y="1071943"/>
                  <a:pt x="4498932" y="1125748"/>
                  <a:pt x="4415502" y="1184424"/>
                </a:cubicBezTo>
                <a:cubicBezTo>
                  <a:pt x="4354739" y="1227583"/>
                  <a:pt x="4278681" y="1281016"/>
                  <a:pt x="4197574" y="1317493"/>
                </a:cubicBezTo>
                <a:cubicBezTo>
                  <a:pt x="4173020" y="1328342"/>
                  <a:pt x="4148153" y="1338416"/>
                  <a:pt x="4122737" y="1348256"/>
                </a:cubicBezTo>
                <a:cubicBezTo>
                  <a:pt x="4088783" y="1361567"/>
                  <a:pt x="4056139" y="1374791"/>
                  <a:pt x="4024988" y="1390573"/>
                </a:cubicBezTo>
                <a:cubicBezTo>
                  <a:pt x="4165369" y="1358579"/>
                  <a:pt x="4302892" y="1298342"/>
                  <a:pt x="4421265" y="1220988"/>
                </a:cubicBezTo>
                <a:cubicBezTo>
                  <a:pt x="4516666" y="1158366"/>
                  <a:pt x="4617535" y="1064584"/>
                  <a:pt x="4681531" y="959050"/>
                </a:cubicBezTo>
                <a:close/>
                <a:moveTo>
                  <a:pt x="4722484" y="854709"/>
                </a:moveTo>
                <a:cubicBezTo>
                  <a:pt x="4713724" y="863235"/>
                  <a:pt x="4704652" y="870980"/>
                  <a:pt x="4695347" y="879275"/>
                </a:cubicBezTo>
                <a:cubicBezTo>
                  <a:pt x="4560726" y="998039"/>
                  <a:pt x="4415771" y="1121443"/>
                  <a:pt x="4253878" y="1216434"/>
                </a:cubicBezTo>
                <a:lnTo>
                  <a:pt x="4213112" y="1239730"/>
                </a:lnTo>
                <a:cubicBezTo>
                  <a:pt x="4152620" y="1274640"/>
                  <a:pt x="4090577" y="1310180"/>
                  <a:pt x="4037747" y="1352837"/>
                </a:cubicBezTo>
                <a:cubicBezTo>
                  <a:pt x="4062533" y="1341442"/>
                  <a:pt x="4087944" y="1331600"/>
                  <a:pt x="4113362" y="1321759"/>
                </a:cubicBezTo>
                <a:cubicBezTo>
                  <a:pt x="4137990" y="1312227"/>
                  <a:pt x="4162627" y="1302697"/>
                  <a:pt x="4186634" y="1291618"/>
                </a:cubicBezTo>
                <a:cubicBezTo>
                  <a:pt x="4265418" y="1256083"/>
                  <a:pt x="4339921" y="1203284"/>
                  <a:pt x="4399674" y="1160983"/>
                </a:cubicBezTo>
                <a:cubicBezTo>
                  <a:pt x="4481551" y="1102940"/>
                  <a:pt x="4554724" y="1050225"/>
                  <a:pt x="4618435" y="986418"/>
                </a:cubicBezTo>
                <a:cubicBezTo>
                  <a:pt x="4660678" y="944429"/>
                  <a:pt x="4695591" y="899980"/>
                  <a:pt x="4722484" y="854709"/>
                </a:cubicBezTo>
                <a:close/>
                <a:moveTo>
                  <a:pt x="1456504" y="777000"/>
                </a:moveTo>
                <a:cubicBezTo>
                  <a:pt x="1456064" y="782606"/>
                  <a:pt x="1455073" y="787979"/>
                  <a:pt x="1454399" y="794136"/>
                </a:cubicBezTo>
                <a:cubicBezTo>
                  <a:pt x="1451982" y="810498"/>
                  <a:pt x="1450340" y="826538"/>
                  <a:pt x="1448466" y="843129"/>
                </a:cubicBezTo>
                <a:cubicBezTo>
                  <a:pt x="1443098" y="896870"/>
                  <a:pt x="1442326" y="951907"/>
                  <a:pt x="1442252" y="1005313"/>
                </a:cubicBezTo>
                <a:cubicBezTo>
                  <a:pt x="1440336" y="1206014"/>
                  <a:pt x="1438833" y="1413328"/>
                  <a:pt x="1469382" y="1614896"/>
                </a:cubicBezTo>
                <a:lnTo>
                  <a:pt x="1472106" y="1632791"/>
                </a:lnTo>
                <a:lnTo>
                  <a:pt x="1479091" y="1680170"/>
                </a:lnTo>
                <a:cubicBezTo>
                  <a:pt x="1479741" y="1669501"/>
                  <a:pt x="1479617" y="1659149"/>
                  <a:pt x="1480043" y="1649028"/>
                </a:cubicBezTo>
                <a:cubicBezTo>
                  <a:pt x="1483046" y="1394060"/>
                  <a:pt x="1486555" y="1130296"/>
                  <a:pt x="1464087" y="871628"/>
                </a:cubicBezTo>
                <a:lnTo>
                  <a:pt x="1462204" y="850229"/>
                </a:lnTo>
                <a:cubicBezTo>
                  <a:pt x="1460150" y="826182"/>
                  <a:pt x="1458096" y="802134"/>
                  <a:pt x="1456504" y="777000"/>
                </a:cubicBezTo>
                <a:close/>
                <a:moveTo>
                  <a:pt x="1483619" y="764662"/>
                </a:moveTo>
                <a:cubicBezTo>
                  <a:pt x="1484834" y="792211"/>
                  <a:pt x="1487677" y="820458"/>
                  <a:pt x="1489670" y="847698"/>
                </a:cubicBezTo>
                <a:lnTo>
                  <a:pt x="1491553" y="869097"/>
                </a:lnTo>
                <a:cubicBezTo>
                  <a:pt x="1513754" y="1119277"/>
                  <a:pt x="1511208" y="1373147"/>
                  <a:pt x="1508481" y="1619865"/>
                </a:cubicBezTo>
                <a:cubicBezTo>
                  <a:pt x="1576046" y="1335574"/>
                  <a:pt x="1567527" y="1045475"/>
                  <a:pt x="1483619" y="764662"/>
                </a:cubicBezTo>
                <a:close/>
                <a:moveTo>
                  <a:pt x="1430481" y="630137"/>
                </a:moveTo>
                <a:cubicBezTo>
                  <a:pt x="1267590" y="940376"/>
                  <a:pt x="1333252" y="1302315"/>
                  <a:pt x="1442495" y="1626691"/>
                </a:cubicBezTo>
                <a:lnTo>
                  <a:pt x="1441222" y="1619067"/>
                </a:lnTo>
                <a:cubicBezTo>
                  <a:pt x="1410273" y="1415398"/>
                  <a:pt x="1411692" y="1206762"/>
                  <a:pt x="1414069" y="1004967"/>
                </a:cubicBezTo>
                <a:cubicBezTo>
                  <a:pt x="1414375" y="951016"/>
                  <a:pt x="1414834" y="895204"/>
                  <a:pt x="1420665" y="840369"/>
                </a:cubicBezTo>
                <a:cubicBezTo>
                  <a:pt x="1422537" y="823783"/>
                  <a:pt x="1424411" y="807192"/>
                  <a:pt x="1426829" y="790831"/>
                </a:cubicBezTo>
                <a:cubicBezTo>
                  <a:pt x="1433522" y="737010"/>
                  <a:pt x="1440125" y="681866"/>
                  <a:pt x="1430481" y="630137"/>
                </a:cubicBezTo>
                <a:close/>
                <a:moveTo>
                  <a:pt x="4023796" y="623931"/>
                </a:moveTo>
                <a:cubicBezTo>
                  <a:pt x="3998086" y="637515"/>
                  <a:pt x="3972609" y="650546"/>
                  <a:pt x="3945729" y="662344"/>
                </a:cubicBezTo>
                <a:cubicBezTo>
                  <a:pt x="3801060" y="727282"/>
                  <a:pt x="3645502" y="758642"/>
                  <a:pt x="3498947" y="818916"/>
                </a:cubicBezTo>
                <a:cubicBezTo>
                  <a:pt x="3325974" y="889896"/>
                  <a:pt x="3184420" y="1008307"/>
                  <a:pt x="3031283" y="1111507"/>
                </a:cubicBezTo>
                <a:cubicBezTo>
                  <a:pt x="3091555" y="1098395"/>
                  <a:pt x="3148558" y="1067158"/>
                  <a:pt x="3203692" y="1035777"/>
                </a:cubicBezTo>
                <a:lnTo>
                  <a:pt x="3218294" y="1027151"/>
                </a:lnTo>
                <a:cubicBezTo>
                  <a:pt x="3353948" y="950027"/>
                  <a:pt x="3497672" y="882756"/>
                  <a:pt x="3636737" y="817377"/>
                </a:cubicBezTo>
                <a:cubicBezTo>
                  <a:pt x="3765775" y="757414"/>
                  <a:pt x="3897289" y="694633"/>
                  <a:pt x="4023796" y="623931"/>
                </a:cubicBezTo>
                <a:close/>
                <a:moveTo>
                  <a:pt x="3311704" y="584486"/>
                </a:moveTo>
                <a:cubicBezTo>
                  <a:pt x="3272983" y="648568"/>
                  <a:pt x="3231536" y="711502"/>
                  <a:pt x="3190778" y="772788"/>
                </a:cubicBezTo>
                <a:cubicBezTo>
                  <a:pt x="3126979" y="868744"/>
                  <a:pt x="3062020" y="967431"/>
                  <a:pt x="3007981" y="1070739"/>
                </a:cubicBezTo>
                <a:cubicBezTo>
                  <a:pt x="3110594" y="966751"/>
                  <a:pt x="3204922" y="819977"/>
                  <a:pt x="3267578" y="693281"/>
                </a:cubicBezTo>
                <a:close/>
                <a:moveTo>
                  <a:pt x="2664888" y="518596"/>
                </a:moveTo>
                <a:cubicBezTo>
                  <a:pt x="2580256" y="532980"/>
                  <a:pt x="2495702" y="548687"/>
                  <a:pt x="2411865" y="567273"/>
                </a:cubicBezTo>
                <a:cubicBezTo>
                  <a:pt x="2215416" y="611580"/>
                  <a:pt x="2055895" y="697916"/>
                  <a:pt x="1896643" y="809468"/>
                </a:cubicBezTo>
                <a:cubicBezTo>
                  <a:pt x="1897193" y="809701"/>
                  <a:pt x="1897736" y="809931"/>
                  <a:pt x="1899055" y="809848"/>
                </a:cubicBezTo>
                <a:cubicBezTo>
                  <a:pt x="2091065" y="728900"/>
                  <a:pt x="2275399" y="656935"/>
                  <a:pt x="2446633" y="596159"/>
                </a:cubicBezTo>
                <a:close/>
                <a:moveTo>
                  <a:pt x="2796924" y="501747"/>
                </a:moveTo>
                <a:lnTo>
                  <a:pt x="2455237" y="622979"/>
                </a:lnTo>
                <a:cubicBezTo>
                  <a:pt x="2296206" y="679263"/>
                  <a:pt x="2126634" y="745243"/>
                  <a:pt x="1949308" y="818889"/>
                </a:cubicBezTo>
                <a:cubicBezTo>
                  <a:pt x="1950089" y="818579"/>
                  <a:pt x="1950089" y="818579"/>
                  <a:pt x="1950634" y="818810"/>
                </a:cubicBezTo>
                <a:cubicBezTo>
                  <a:pt x="2249794" y="764555"/>
                  <a:pt x="2535304" y="633058"/>
                  <a:pt x="2796924" y="501747"/>
                </a:cubicBezTo>
                <a:close/>
                <a:moveTo>
                  <a:pt x="3335099" y="488163"/>
                </a:moveTo>
                <a:lnTo>
                  <a:pt x="3151139" y="734118"/>
                </a:lnTo>
                <a:lnTo>
                  <a:pt x="3136980" y="753877"/>
                </a:lnTo>
                <a:cubicBezTo>
                  <a:pt x="3108114" y="793161"/>
                  <a:pt x="3082736" y="828772"/>
                  <a:pt x="3062043" y="867004"/>
                </a:cubicBezTo>
                <a:cubicBezTo>
                  <a:pt x="3033701" y="918746"/>
                  <a:pt x="3011684" y="973805"/>
                  <a:pt x="2994594" y="1035452"/>
                </a:cubicBezTo>
                <a:cubicBezTo>
                  <a:pt x="3046947" y="939156"/>
                  <a:pt x="3107576" y="847655"/>
                  <a:pt x="3167517" y="757788"/>
                </a:cubicBezTo>
                <a:cubicBezTo>
                  <a:pt x="3225200" y="670189"/>
                  <a:pt x="3284135" y="581180"/>
                  <a:pt x="3335099" y="488163"/>
                </a:cubicBezTo>
                <a:close/>
                <a:moveTo>
                  <a:pt x="2891507" y="485136"/>
                </a:moveTo>
                <a:cubicBezTo>
                  <a:pt x="2633092" y="616512"/>
                  <a:pt x="2348081" y="755947"/>
                  <a:pt x="2047508" y="825701"/>
                </a:cubicBezTo>
                <a:cubicBezTo>
                  <a:pt x="2357909" y="831572"/>
                  <a:pt x="2636584" y="667562"/>
                  <a:pt x="2891507" y="485136"/>
                </a:cubicBezTo>
                <a:close/>
                <a:moveTo>
                  <a:pt x="4418489" y="483936"/>
                </a:moveTo>
                <a:cubicBezTo>
                  <a:pt x="4332433" y="547295"/>
                  <a:pt x="4242855" y="605296"/>
                  <a:pt x="4155290" y="661575"/>
                </a:cubicBezTo>
                <a:cubicBezTo>
                  <a:pt x="3969451" y="781189"/>
                  <a:pt x="3777243" y="905190"/>
                  <a:pt x="3571040" y="996875"/>
                </a:cubicBezTo>
                <a:cubicBezTo>
                  <a:pt x="3418056" y="1064725"/>
                  <a:pt x="3258062" y="1114166"/>
                  <a:pt x="3093710" y="1145020"/>
                </a:cubicBezTo>
                <a:cubicBezTo>
                  <a:pt x="3128860" y="1154752"/>
                  <a:pt x="3165333" y="1164394"/>
                  <a:pt x="3207527" y="1163586"/>
                </a:cubicBezTo>
                <a:cubicBezTo>
                  <a:pt x="3359545" y="1160350"/>
                  <a:pt x="3521798" y="1058435"/>
                  <a:pt x="3652751" y="990907"/>
                </a:cubicBezTo>
                <a:cubicBezTo>
                  <a:pt x="3834432" y="897860"/>
                  <a:pt x="4013510" y="797268"/>
                  <a:pt x="4180906" y="680145"/>
                </a:cubicBezTo>
                <a:cubicBezTo>
                  <a:pt x="4224133" y="649515"/>
                  <a:pt x="4353624" y="550475"/>
                  <a:pt x="4418489" y="483936"/>
                </a:cubicBezTo>
                <a:close/>
                <a:moveTo>
                  <a:pt x="3316944" y="465669"/>
                </a:moveTo>
                <a:cubicBezTo>
                  <a:pt x="3194809" y="521478"/>
                  <a:pt x="2954579" y="894258"/>
                  <a:pt x="2958819" y="1062158"/>
                </a:cubicBezTo>
                <a:cubicBezTo>
                  <a:pt x="2971057" y="1011968"/>
                  <a:pt x="2985641" y="965354"/>
                  <a:pt x="3004132" y="921679"/>
                </a:cubicBezTo>
                <a:cubicBezTo>
                  <a:pt x="3014072" y="898200"/>
                  <a:pt x="3025105" y="875187"/>
                  <a:pt x="3037224" y="852631"/>
                </a:cubicBezTo>
                <a:cubicBezTo>
                  <a:pt x="3058615" y="812759"/>
                  <a:pt x="3085004" y="776291"/>
                  <a:pt x="3114637" y="736692"/>
                </a:cubicBezTo>
                <a:lnTo>
                  <a:pt x="3128801" y="716935"/>
                </a:lnTo>
                <a:cubicBezTo>
                  <a:pt x="3193882" y="628604"/>
                  <a:pt x="3252848" y="548625"/>
                  <a:pt x="3316944" y="465669"/>
                </a:cubicBezTo>
                <a:close/>
                <a:moveTo>
                  <a:pt x="4448894" y="422768"/>
                </a:moveTo>
                <a:cubicBezTo>
                  <a:pt x="4372745" y="436884"/>
                  <a:pt x="4303112" y="482734"/>
                  <a:pt x="4235585" y="528178"/>
                </a:cubicBezTo>
                <a:lnTo>
                  <a:pt x="4213155" y="543149"/>
                </a:lnTo>
                <a:cubicBezTo>
                  <a:pt x="4035485" y="661715"/>
                  <a:pt x="3839402" y="753816"/>
                  <a:pt x="3649218" y="842623"/>
                </a:cubicBezTo>
                <a:cubicBezTo>
                  <a:pt x="3510392" y="907459"/>
                  <a:pt x="3367451" y="974411"/>
                  <a:pt x="3232564" y="1051220"/>
                </a:cubicBezTo>
                <a:lnTo>
                  <a:pt x="3217970" y="1059849"/>
                </a:lnTo>
                <a:cubicBezTo>
                  <a:pt x="3184886" y="1078679"/>
                  <a:pt x="3151576" y="1098052"/>
                  <a:pt x="3116688" y="1113543"/>
                </a:cubicBezTo>
                <a:cubicBezTo>
                  <a:pt x="3269055" y="1082118"/>
                  <a:pt x="3417223" y="1034762"/>
                  <a:pt x="3559098" y="971858"/>
                </a:cubicBezTo>
                <a:cubicBezTo>
                  <a:pt x="3763514" y="881353"/>
                  <a:pt x="3954942" y="757667"/>
                  <a:pt x="4140004" y="638368"/>
                </a:cubicBezTo>
                <a:cubicBezTo>
                  <a:pt x="4244649" y="570645"/>
                  <a:pt x="4351849" y="501435"/>
                  <a:pt x="4451852" y="423380"/>
                </a:cubicBezTo>
                <a:cubicBezTo>
                  <a:pt x="4450763" y="422918"/>
                  <a:pt x="4450211" y="422686"/>
                  <a:pt x="4448894" y="422768"/>
                </a:cubicBezTo>
                <a:close/>
                <a:moveTo>
                  <a:pt x="680568" y="416949"/>
                </a:moveTo>
                <a:cubicBezTo>
                  <a:pt x="573847" y="489578"/>
                  <a:pt x="483985" y="589312"/>
                  <a:pt x="394452" y="694330"/>
                </a:cubicBezTo>
                <a:lnTo>
                  <a:pt x="340402" y="759654"/>
                </a:lnTo>
                <a:close/>
                <a:moveTo>
                  <a:pt x="827699" y="416143"/>
                </a:moveTo>
                <a:cubicBezTo>
                  <a:pt x="835728" y="454953"/>
                  <a:pt x="841663" y="494162"/>
                  <a:pt x="841524" y="534021"/>
                </a:cubicBezTo>
                <a:cubicBezTo>
                  <a:pt x="841577" y="581042"/>
                  <a:pt x="833611" y="627240"/>
                  <a:pt x="825554" y="672115"/>
                </a:cubicBezTo>
                <a:cubicBezTo>
                  <a:pt x="819855" y="703824"/>
                  <a:pt x="814239" y="736857"/>
                  <a:pt x="811499" y="769176"/>
                </a:cubicBezTo>
                <a:cubicBezTo>
                  <a:pt x="803608" y="866910"/>
                  <a:pt x="822564" y="965070"/>
                  <a:pt x="841586" y="1060039"/>
                </a:cubicBezTo>
                <a:cubicBezTo>
                  <a:pt x="870658" y="1208834"/>
                  <a:pt x="901383" y="1362838"/>
                  <a:pt x="942912" y="1511108"/>
                </a:cubicBezTo>
                <a:cubicBezTo>
                  <a:pt x="977911" y="1186645"/>
                  <a:pt x="995896" y="815698"/>
                  <a:pt x="884057" y="521768"/>
                </a:cubicBezTo>
                <a:cubicBezTo>
                  <a:pt x="868776" y="481820"/>
                  <a:pt x="846755" y="448679"/>
                  <a:pt x="827699" y="416143"/>
                </a:cubicBezTo>
                <a:close/>
                <a:moveTo>
                  <a:pt x="798883" y="414244"/>
                </a:moveTo>
                <a:cubicBezTo>
                  <a:pt x="695211" y="736679"/>
                  <a:pt x="755992" y="1050836"/>
                  <a:pt x="875825" y="1357811"/>
                </a:cubicBezTo>
                <a:cubicBezTo>
                  <a:pt x="852896" y="1259904"/>
                  <a:pt x="833394" y="1161513"/>
                  <a:pt x="814514" y="1064671"/>
                </a:cubicBezTo>
                <a:cubicBezTo>
                  <a:pt x="795638" y="967838"/>
                  <a:pt x="775736" y="867346"/>
                  <a:pt x="783698" y="766414"/>
                </a:cubicBezTo>
                <a:cubicBezTo>
                  <a:pt x="786354" y="732777"/>
                  <a:pt x="792197" y="699198"/>
                  <a:pt x="798129" y="666939"/>
                </a:cubicBezTo>
                <a:cubicBezTo>
                  <a:pt x="805719" y="623158"/>
                  <a:pt x="813776" y="578281"/>
                  <a:pt x="813894" y="533909"/>
                </a:cubicBezTo>
                <a:cubicBezTo>
                  <a:pt x="813480" y="493822"/>
                  <a:pt x="807234" y="453832"/>
                  <a:pt x="798883" y="414244"/>
                </a:cubicBezTo>
                <a:close/>
                <a:moveTo>
                  <a:pt x="673202" y="388720"/>
                </a:moveTo>
                <a:cubicBezTo>
                  <a:pt x="560862" y="422924"/>
                  <a:pt x="473506" y="490876"/>
                  <a:pt x="392779" y="596411"/>
                </a:cubicBezTo>
                <a:cubicBezTo>
                  <a:pt x="345173" y="658663"/>
                  <a:pt x="304966" y="720182"/>
                  <a:pt x="270088" y="790400"/>
                </a:cubicBezTo>
                <a:cubicBezTo>
                  <a:pt x="265839" y="798902"/>
                  <a:pt x="262292" y="805767"/>
                  <a:pt x="259285" y="812869"/>
                </a:cubicBezTo>
                <a:cubicBezTo>
                  <a:pt x="297306" y="767160"/>
                  <a:pt x="334780" y="721219"/>
                  <a:pt x="372890" y="676832"/>
                </a:cubicBezTo>
                <a:cubicBezTo>
                  <a:pt x="466138" y="567590"/>
                  <a:pt x="560501" y="463327"/>
                  <a:pt x="673202" y="388720"/>
                </a:cubicBezTo>
                <a:close/>
                <a:moveTo>
                  <a:pt x="1628210" y="0"/>
                </a:moveTo>
                <a:lnTo>
                  <a:pt x="1748399" y="0"/>
                </a:lnTo>
                <a:lnTo>
                  <a:pt x="1783391" y="17650"/>
                </a:lnTo>
                <a:cubicBezTo>
                  <a:pt x="1878225" y="54329"/>
                  <a:pt x="1980824" y="64330"/>
                  <a:pt x="2084193" y="69947"/>
                </a:cubicBezTo>
                <a:cubicBezTo>
                  <a:pt x="2305723" y="81971"/>
                  <a:pt x="2525917" y="56091"/>
                  <a:pt x="2744101" y="15192"/>
                </a:cubicBezTo>
                <a:cubicBezTo>
                  <a:pt x="2562964" y="37013"/>
                  <a:pt x="2380220" y="45912"/>
                  <a:pt x="2197414" y="41266"/>
                </a:cubicBezTo>
                <a:cubicBezTo>
                  <a:pt x="2092695" y="38460"/>
                  <a:pt x="1999575" y="31066"/>
                  <a:pt x="1914967" y="18583"/>
                </a:cubicBezTo>
                <a:lnTo>
                  <a:pt x="1815559" y="0"/>
                </a:lnTo>
                <a:lnTo>
                  <a:pt x="2001666" y="0"/>
                </a:lnTo>
                <a:lnTo>
                  <a:pt x="2036517" y="4274"/>
                </a:lnTo>
                <a:cubicBezTo>
                  <a:pt x="2087672" y="8689"/>
                  <a:pt x="2141872" y="11637"/>
                  <a:pt x="2199623" y="13232"/>
                </a:cubicBezTo>
                <a:cubicBezTo>
                  <a:pt x="2273140" y="15225"/>
                  <a:pt x="2346666" y="15008"/>
                  <a:pt x="2420103" y="12601"/>
                </a:cubicBezTo>
                <a:lnTo>
                  <a:pt x="2621330" y="0"/>
                </a:lnTo>
                <a:lnTo>
                  <a:pt x="3076571" y="0"/>
                </a:lnTo>
                <a:lnTo>
                  <a:pt x="2924796" y="36772"/>
                </a:lnTo>
                <a:cubicBezTo>
                  <a:pt x="2603232" y="110795"/>
                  <a:pt x="2272273" y="167441"/>
                  <a:pt x="1946203" y="131277"/>
                </a:cubicBezTo>
                <a:cubicBezTo>
                  <a:pt x="1847872" y="120226"/>
                  <a:pt x="1775939" y="84460"/>
                  <a:pt x="1707026" y="44983"/>
                </a:cubicBezTo>
                <a:close/>
                <a:moveTo>
                  <a:pt x="1007398" y="0"/>
                </a:moveTo>
                <a:lnTo>
                  <a:pt x="1105902" y="0"/>
                </a:lnTo>
                <a:lnTo>
                  <a:pt x="1191939" y="117664"/>
                </a:lnTo>
                <a:cubicBezTo>
                  <a:pt x="1366125" y="341427"/>
                  <a:pt x="1562103" y="551148"/>
                  <a:pt x="1780907" y="743734"/>
                </a:cubicBezTo>
                <a:cubicBezTo>
                  <a:pt x="1801144" y="761313"/>
                  <a:pt x="1821617" y="778348"/>
                  <a:pt x="1841857" y="795932"/>
                </a:cubicBezTo>
                <a:cubicBezTo>
                  <a:pt x="1990610" y="686371"/>
                  <a:pt x="2139633" y="585288"/>
                  <a:pt x="2317896" y="530713"/>
                </a:cubicBezTo>
                <a:cubicBezTo>
                  <a:pt x="2542030" y="462073"/>
                  <a:pt x="2783392" y="434854"/>
                  <a:pt x="3015228" y="399738"/>
                </a:cubicBezTo>
                <a:cubicBezTo>
                  <a:pt x="3052333" y="394202"/>
                  <a:pt x="3010950" y="453937"/>
                  <a:pt x="3000782" y="461219"/>
                </a:cubicBezTo>
                <a:cubicBezTo>
                  <a:pt x="2693972" y="688641"/>
                  <a:pt x="2350770" y="924476"/>
                  <a:pt x="1963190" y="895589"/>
                </a:cubicBezTo>
                <a:cubicBezTo>
                  <a:pt x="2149512" y="1044003"/>
                  <a:pt x="2346363" y="1178199"/>
                  <a:pt x="2552180" y="1298815"/>
                </a:cubicBezTo>
                <a:cubicBezTo>
                  <a:pt x="2674551" y="1263712"/>
                  <a:pt x="2789192" y="1186061"/>
                  <a:pt x="2904618" y="1146081"/>
                </a:cubicBezTo>
                <a:cubicBezTo>
                  <a:pt x="2811839" y="901425"/>
                  <a:pt x="3283913" y="443317"/>
                  <a:pt x="3428829" y="310883"/>
                </a:cubicBezTo>
                <a:cubicBezTo>
                  <a:pt x="3440380" y="300321"/>
                  <a:pt x="3459741" y="295643"/>
                  <a:pt x="3452135" y="318176"/>
                </a:cubicBezTo>
                <a:cubicBezTo>
                  <a:pt x="3377952" y="531416"/>
                  <a:pt x="3301457" y="750112"/>
                  <a:pt x="3169464" y="935661"/>
                </a:cubicBezTo>
                <a:cubicBezTo>
                  <a:pt x="3150662" y="961821"/>
                  <a:pt x="3003773" y="1105010"/>
                  <a:pt x="3049395" y="1070245"/>
                </a:cubicBezTo>
                <a:cubicBezTo>
                  <a:pt x="3162985" y="984423"/>
                  <a:pt x="3272630" y="886628"/>
                  <a:pt x="3401235" y="815534"/>
                </a:cubicBezTo>
                <a:cubicBezTo>
                  <a:pt x="3665893" y="669415"/>
                  <a:pt x="3968082" y="612577"/>
                  <a:pt x="4236947" y="465665"/>
                </a:cubicBezTo>
                <a:cubicBezTo>
                  <a:pt x="4280594" y="441649"/>
                  <a:pt x="4494768" y="287033"/>
                  <a:pt x="4565962" y="350012"/>
                </a:cubicBezTo>
                <a:cubicBezTo>
                  <a:pt x="4574408" y="357446"/>
                  <a:pt x="4561570" y="377121"/>
                  <a:pt x="4557937" y="382666"/>
                </a:cubicBezTo>
                <a:cubicBezTo>
                  <a:pt x="4368036" y="694348"/>
                  <a:pt x="3934455" y="895784"/>
                  <a:pt x="3621049" y="1056676"/>
                </a:cubicBezTo>
                <a:cubicBezTo>
                  <a:pt x="3449155" y="1144851"/>
                  <a:pt x="3289873" y="1230645"/>
                  <a:pt x="3094000" y="1229477"/>
                </a:cubicBezTo>
                <a:cubicBezTo>
                  <a:pt x="2989297" y="1228927"/>
                  <a:pt x="2920834" y="1221837"/>
                  <a:pt x="2813197" y="1263181"/>
                </a:cubicBezTo>
                <a:cubicBezTo>
                  <a:pt x="2746514" y="1288380"/>
                  <a:pt x="2682165" y="1312641"/>
                  <a:pt x="2615776" y="1334114"/>
                </a:cubicBezTo>
                <a:cubicBezTo>
                  <a:pt x="2856074" y="1470609"/>
                  <a:pt x="3106867" y="1588379"/>
                  <a:pt x="3364982" y="1687356"/>
                </a:cubicBezTo>
                <a:cubicBezTo>
                  <a:pt x="3367545" y="1685866"/>
                  <a:pt x="3369560" y="1684144"/>
                  <a:pt x="3371663" y="1683743"/>
                </a:cubicBezTo>
                <a:cubicBezTo>
                  <a:pt x="3559080" y="1639479"/>
                  <a:pt x="3730923" y="1559010"/>
                  <a:pt x="3883310" y="1443899"/>
                </a:cubicBezTo>
                <a:cubicBezTo>
                  <a:pt x="3885702" y="1439761"/>
                  <a:pt x="3888566" y="1434532"/>
                  <a:pt x="3892746" y="1429225"/>
                </a:cubicBezTo>
                <a:cubicBezTo>
                  <a:pt x="4100854" y="1154547"/>
                  <a:pt x="4425526" y="995756"/>
                  <a:pt x="4699980" y="789523"/>
                </a:cubicBezTo>
                <a:lnTo>
                  <a:pt x="4724400" y="769876"/>
                </a:lnTo>
                <a:lnTo>
                  <a:pt x="4724400" y="802845"/>
                </a:lnTo>
                <a:lnTo>
                  <a:pt x="4705958" y="821317"/>
                </a:lnTo>
                <a:cubicBezTo>
                  <a:pt x="4688728" y="839775"/>
                  <a:pt x="4668259" y="862655"/>
                  <a:pt x="4649798" y="877374"/>
                </a:cubicBezTo>
                <a:cubicBezTo>
                  <a:pt x="4443742" y="1038644"/>
                  <a:pt x="4191500" y="1158472"/>
                  <a:pt x="4005326" y="1344259"/>
                </a:cubicBezTo>
                <a:cubicBezTo>
                  <a:pt x="4063256" y="1294104"/>
                  <a:pt x="4132215" y="1254410"/>
                  <a:pt x="4199378" y="1215889"/>
                </a:cubicBezTo>
                <a:cubicBezTo>
                  <a:pt x="4212968" y="1208123"/>
                  <a:pt x="4226555" y="1200357"/>
                  <a:pt x="4239600" y="1192361"/>
                </a:cubicBezTo>
                <a:cubicBezTo>
                  <a:pt x="4399481" y="1099094"/>
                  <a:pt x="4542878" y="976320"/>
                  <a:pt x="4677037" y="858646"/>
                </a:cubicBezTo>
                <a:lnTo>
                  <a:pt x="4724400" y="810414"/>
                </a:lnTo>
                <a:lnTo>
                  <a:pt x="4724400" y="916439"/>
                </a:lnTo>
                <a:lnTo>
                  <a:pt x="4683030" y="982925"/>
                </a:lnTo>
                <a:cubicBezTo>
                  <a:pt x="4504646" y="1237618"/>
                  <a:pt x="4252054" y="1416530"/>
                  <a:pt x="3921884" y="1469889"/>
                </a:cubicBezTo>
                <a:cubicBezTo>
                  <a:pt x="3782100" y="1582602"/>
                  <a:pt x="3625917" y="1667134"/>
                  <a:pt x="3456136" y="1721439"/>
                </a:cubicBezTo>
                <a:cubicBezTo>
                  <a:pt x="3511887" y="1741826"/>
                  <a:pt x="3567869" y="1761662"/>
                  <a:pt x="3624313" y="1780406"/>
                </a:cubicBezTo>
                <a:cubicBezTo>
                  <a:pt x="3850637" y="1855623"/>
                  <a:pt x="4076864" y="1908264"/>
                  <a:pt x="4303638" y="1944400"/>
                </a:cubicBezTo>
                <a:cubicBezTo>
                  <a:pt x="4307581" y="1939634"/>
                  <a:pt x="4311304" y="1935410"/>
                  <a:pt x="4315566" y="1931422"/>
                </a:cubicBezTo>
                <a:cubicBezTo>
                  <a:pt x="4418123" y="1797152"/>
                  <a:pt x="4522970" y="1669642"/>
                  <a:pt x="4664388" y="1574357"/>
                </a:cubicBezTo>
                <a:lnTo>
                  <a:pt x="4724400" y="1537429"/>
                </a:lnTo>
                <a:lnTo>
                  <a:pt x="4724400" y="1589108"/>
                </a:lnTo>
                <a:lnTo>
                  <a:pt x="4644505" y="1640352"/>
                </a:lnTo>
                <a:cubicBezTo>
                  <a:pt x="4543719" y="1713959"/>
                  <a:pt x="4461038" y="1801479"/>
                  <a:pt x="4381603" y="1900149"/>
                </a:cubicBezTo>
                <a:cubicBezTo>
                  <a:pt x="4415438" y="1876488"/>
                  <a:pt x="4447471" y="1849494"/>
                  <a:pt x="4478726" y="1822808"/>
                </a:cubicBezTo>
                <a:cubicBezTo>
                  <a:pt x="4513234" y="1792997"/>
                  <a:pt x="4549530" y="1762011"/>
                  <a:pt x="4588263" y="1735914"/>
                </a:cubicBezTo>
                <a:cubicBezTo>
                  <a:pt x="4619078" y="1714840"/>
                  <a:pt x="4651924" y="1696556"/>
                  <a:pt x="4683216" y="1678902"/>
                </a:cubicBezTo>
                <a:lnTo>
                  <a:pt x="4724400" y="1655121"/>
                </a:lnTo>
                <a:lnTo>
                  <a:pt x="4724400" y="1686869"/>
                </a:lnTo>
                <a:lnTo>
                  <a:pt x="4696172" y="1703058"/>
                </a:lnTo>
                <a:cubicBezTo>
                  <a:pt x="4665104" y="1720165"/>
                  <a:pt x="4632805" y="1738677"/>
                  <a:pt x="4602997" y="1758893"/>
                </a:cubicBezTo>
                <a:cubicBezTo>
                  <a:pt x="4565822" y="1784357"/>
                  <a:pt x="4530304" y="1815035"/>
                  <a:pt x="4496021" y="1844299"/>
                </a:cubicBezTo>
                <a:cubicBezTo>
                  <a:pt x="4470821" y="1865816"/>
                  <a:pt x="4445614" y="1887338"/>
                  <a:pt x="4419004" y="1907617"/>
                </a:cubicBezTo>
                <a:cubicBezTo>
                  <a:pt x="4509516" y="1884856"/>
                  <a:pt x="4599633" y="1841647"/>
                  <a:pt x="4685975" y="1786372"/>
                </a:cubicBezTo>
                <a:lnTo>
                  <a:pt x="4724400" y="1759693"/>
                </a:lnTo>
                <a:lnTo>
                  <a:pt x="4724400" y="1809459"/>
                </a:lnTo>
                <a:lnTo>
                  <a:pt x="4653762" y="1857561"/>
                </a:lnTo>
                <a:cubicBezTo>
                  <a:pt x="4580587" y="1902591"/>
                  <a:pt x="4504944" y="1939172"/>
                  <a:pt x="4428349" y="1963079"/>
                </a:cubicBezTo>
                <a:lnTo>
                  <a:pt x="4724400" y="1990579"/>
                </a:lnTo>
                <a:lnTo>
                  <a:pt x="4724400" y="2065582"/>
                </a:lnTo>
                <a:lnTo>
                  <a:pt x="4686318" y="2063926"/>
                </a:lnTo>
                <a:lnTo>
                  <a:pt x="4724400" y="2085104"/>
                </a:lnTo>
                <a:lnTo>
                  <a:pt x="4724400" y="2178471"/>
                </a:lnTo>
                <a:lnTo>
                  <a:pt x="4617755" y="2122457"/>
                </a:lnTo>
                <a:lnTo>
                  <a:pt x="4724400" y="2196158"/>
                </a:lnTo>
                <a:lnTo>
                  <a:pt x="4724400" y="2230374"/>
                </a:lnTo>
                <a:lnTo>
                  <a:pt x="4573637" y="2126309"/>
                </a:lnTo>
                <a:cubicBezTo>
                  <a:pt x="4608893" y="2177612"/>
                  <a:pt x="4656401" y="2222030"/>
                  <a:pt x="4706850" y="2262541"/>
                </a:cubicBezTo>
                <a:lnTo>
                  <a:pt x="4724400" y="2275857"/>
                </a:lnTo>
                <a:lnTo>
                  <a:pt x="4724400" y="2377131"/>
                </a:lnTo>
                <a:lnTo>
                  <a:pt x="4688201" y="2349925"/>
                </a:lnTo>
                <a:cubicBezTo>
                  <a:pt x="4579462" y="2264619"/>
                  <a:pt x="4483104" y="2181979"/>
                  <a:pt x="4462564" y="2041945"/>
                </a:cubicBezTo>
                <a:cubicBezTo>
                  <a:pt x="4339738" y="2027929"/>
                  <a:pt x="4217123" y="2008847"/>
                  <a:pt x="4094167" y="1984479"/>
                </a:cubicBezTo>
                <a:cubicBezTo>
                  <a:pt x="4361568" y="2318516"/>
                  <a:pt x="4448657" y="2737804"/>
                  <a:pt x="4520397" y="3153822"/>
                </a:cubicBezTo>
                <a:cubicBezTo>
                  <a:pt x="4524234" y="3176690"/>
                  <a:pt x="4478166" y="3233800"/>
                  <a:pt x="4458958" y="3203134"/>
                </a:cubicBezTo>
                <a:cubicBezTo>
                  <a:pt x="4221037" y="2826855"/>
                  <a:pt x="3875607" y="2452063"/>
                  <a:pt x="3972830" y="1973028"/>
                </a:cubicBezTo>
                <a:cubicBezTo>
                  <a:pt x="3973903" y="1968973"/>
                  <a:pt x="3975983" y="1964061"/>
                  <a:pt x="3979154" y="1959605"/>
                </a:cubicBezTo>
                <a:cubicBezTo>
                  <a:pt x="3847070" y="1929437"/>
                  <a:pt x="3715197" y="1894208"/>
                  <a:pt x="3583051" y="1850495"/>
                </a:cubicBezTo>
                <a:cubicBezTo>
                  <a:pt x="3357823" y="1775743"/>
                  <a:pt x="3137042" y="1687421"/>
                  <a:pt x="2922360" y="1586232"/>
                </a:cubicBezTo>
                <a:cubicBezTo>
                  <a:pt x="2956249" y="1697796"/>
                  <a:pt x="3014099" y="1805979"/>
                  <a:pt x="3033099" y="1913175"/>
                </a:cubicBezTo>
                <a:cubicBezTo>
                  <a:pt x="3035371" y="1915419"/>
                  <a:pt x="3037950" y="1918445"/>
                  <a:pt x="3040214" y="1920694"/>
                </a:cubicBezTo>
                <a:cubicBezTo>
                  <a:pt x="3043936" y="1916469"/>
                  <a:pt x="3048200" y="1912482"/>
                  <a:pt x="3051308" y="1911226"/>
                </a:cubicBezTo>
                <a:cubicBezTo>
                  <a:pt x="3335533" y="1788841"/>
                  <a:pt x="3650972" y="2264893"/>
                  <a:pt x="3791335" y="2442781"/>
                </a:cubicBezTo>
                <a:cubicBezTo>
                  <a:pt x="3804329" y="2459223"/>
                  <a:pt x="3763010" y="2515770"/>
                  <a:pt x="3744063" y="2510325"/>
                </a:cubicBezTo>
                <a:cubicBezTo>
                  <a:pt x="3485213" y="2437432"/>
                  <a:pt x="3287280" y="2286035"/>
                  <a:pt x="3103695" y="2105302"/>
                </a:cubicBezTo>
                <a:cubicBezTo>
                  <a:pt x="3126339" y="2333141"/>
                  <a:pt x="3009845" y="2625036"/>
                  <a:pt x="2968137" y="2805672"/>
                </a:cubicBezTo>
                <a:cubicBezTo>
                  <a:pt x="2930699" y="2965580"/>
                  <a:pt x="2891878" y="3078554"/>
                  <a:pt x="2739231" y="3151701"/>
                </a:cubicBezTo>
                <a:cubicBezTo>
                  <a:pt x="2726335" y="3157832"/>
                  <a:pt x="2726972" y="3142650"/>
                  <a:pt x="2728882" y="3135084"/>
                </a:cubicBezTo>
                <a:cubicBezTo>
                  <a:pt x="2806473" y="2811909"/>
                  <a:pt x="2836690" y="2478979"/>
                  <a:pt x="2914282" y="2155807"/>
                </a:cubicBezTo>
                <a:cubicBezTo>
                  <a:pt x="2927505" y="2100241"/>
                  <a:pt x="2969504" y="2020803"/>
                  <a:pt x="2971660" y="1962486"/>
                </a:cubicBezTo>
                <a:cubicBezTo>
                  <a:pt x="2971891" y="1961942"/>
                  <a:pt x="2971575" y="1961166"/>
                  <a:pt x="2971809" y="1960615"/>
                </a:cubicBezTo>
                <a:cubicBezTo>
                  <a:pt x="2971875" y="1957427"/>
                  <a:pt x="2972485" y="1954468"/>
                  <a:pt x="2972315" y="1951821"/>
                </a:cubicBezTo>
                <a:cubicBezTo>
                  <a:pt x="2966359" y="1836632"/>
                  <a:pt x="2865027" y="1683636"/>
                  <a:pt x="2846641" y="1556749"/>
                </a:cubicBezTo>
                <a:cubicBezTo>
                  <a:pt x="2846247" y="1554649"/>
                  <a:pt x="2846851" y="1551688"/>
                  <a:pt x="2847461" y="1548729"/>
                </a:cubicBezTo>
                <a:cubicBezTo>
                  <a:pt x="2570813" y="1412938"/>
                  <a:pt x="2306528" y="1254043"/>
                  <a:pt x="2058558" y="1071804"/>
                </a:cubicBezTo>
                <a:cubicBezTo>
                  <a:pt x="2118947" y="1245450"/>
                  <a:pt x="2231454" y="1407035"/>
                  <a:pt x="2291089" y="1585512"/>
                </a:cubicBezTo>
                <a:cubicBezTo>
                  <a:pt x="2383696" y="1860991"/>
                  <a:pt x="2441466" y="2144264"/>
                  <a:pt x="2473792" y="2432858"/>
                </a:cubicBezTo>
                <a:cubicBezTo>
                  <a:pt x="2475176" y="2446319"/>
                  <a:pt x="2431252" y="2512059"/>
                  <a:pt x="2420124" y="2495762"/>
                </a:cubicBezTo>
                <a:cubicBezTo>
                  <a:pt x="2291230" y="2305989"/>
                  <a:pt x="2208353" y="2083557"/>
                  <a:pt x="2119846" y="1872898"/>
                </a:cubicBezTo>
                <a:cubicBezTo>
                  <a:pt x="2037236" y="1675682"/>
                  <a:pt x="1982639" y="1492905"/>
                  <a:pt x="1995210" y="1288346"/>
                </a:cubicBezTo>
                <a:cubicBezTo>
                  <a:pt x="1948480" y="1372857"/>
                  <a:pt x="1900430" y="1457457"/>
                  <a:pt x="1850975" y="1540820"/>
                </a:cubicBezTo>
                <a:cubicBezTo>
                  <a:pt x="1816437" y="1599587"/>
                  <a:pt x="1789540" y="1661598"/>
                  <a:pt x="1723490" y="1688355"/>
                </a:cubicBezTo>
                <a:cubicBezTo>
                  <a:pt x="1718826" y="1690241"/>
                  <a:pt x="1711811" y="1688563"/>
                  <a:pt x="1710157" y="1683354"/>
                </a:cubicBezTo>
                <a:cubicBezTo>
                  <a:pt x="1675928" y="1583238"/>
                  <a:pt x="1752515" y="1420588"/>
                  <a:pt x="1807265" y="1336896"/>
                </a:cubicBezTo>
                <a:cubicBezTo>
                  <a:pt x="1856904" y="1260695"/>
                  <a:pt x="1925612" y="1200294"/>
                  <a:pt x="2011049" y="1173376"/>
                </a:cubicBezTo>
                <a:cubicBezTo>
                  <a:pt x="2011743" y="1171736"/>
                  <a:pt x="2013211" y="1169782"/>
                  <a:pt x="2014681" y="1167830"/>
                </a:cubicBezTo>
                <a:cubicBezTo>
                  <a:pt x="1995942" y="1119335"/>
                  <a:pt x="1980541" y="1069035"/>
                  <a:pt x="1971037" y="1015438"/>
                </a:cubicBezTo>
                <a:cubicBezTo>
                  <a:pt x="1970873" y="1012795"/>
                  <a:pt x="1971247" y="1010377"/>
                  <a:pt x="1971858" y="1007420"/>
                </a:cubicBezTo>
                <a:cubicBezTo>
                  <a:pt x="1889219" y="944106"/>
                  <a:pt x="1807963" y="877509"/>
                  <a:pt x="1729505" y="808882"/>
                </a:cubicBezTo>
                <a:cubicBezTo>
                  <a:pt x="1652132" y="740719"/>
                  <a:pt x="1577790" y="669969"/>
                  <a:pt x="1506007" y="597733"/>
                </a:cubicBezTo>
                <a:cubicBezTo>
                  <a:pt x="1650265" y="988437"/>
                  <a:pt x="1648039" y="1402749"/>
                  <a:pt x="1499912" y="1795211"/>
                </a:cubicBezTo>
                <a:cubicBezTo>
                  <a:pt x="1496995" y="1803635"/>
                  <a:pt x="1454455" y="1866099"/>
                  <a:pt x="1444926" y="1841464"/>
                </a:cubicBezTo>
                <a:cubicBezTo>
                  <a:pt x="1288444" y="1433999"/>
                  <a:pt x="1179507" y="967467"/>
                  <a:pt x="1425791" y="572788"/>
                </a:cubicBezTo>
                <a:cubicBezTo>
                  <a:pt x="1428418" y="568101"/>
                  <a:pt x="1431907" y="564428"/>
                  <a:pt x="1435390" y="560750"/>
                </a:cubicBezTo>
                <a:cubicBezTo>
                  <a:pt x="1440033" y="554349"/>
                  <a:pt x="1445996" y="547863"/>
                  <a:pt x="1451502" y="542471"/>
                </a:cubicBezTo>
                <a:cubicBezTo>
                  <a:pt x="1361214" y="448553"/>
                  <a:pt x="1275425" y="351231"/>
                  <a:pt x="1194128" y="250903"/>
                </a:cubicBezTo>
                <a:close/>
                <a:moveTo>
                  <a:pt x="890158" y="0"/>
                </a:moveTo>
                <a:lnTo>
                  <a:pt x="937892" y="0"/>
                </a:lnTo>
                <a:lnTo>
                  <a:pt x="924483" y="30495"/>
                </a:lnTo>
                <a:cubicBezTo>
                  <a:pt x="886566" y="121698"/>
                  <a:pt x="856718" y="217584"/>
                  <a:pt x="872288" y="306259"/>
                </a:cubicBezTo>
                <a:cubicBezTo>
                  <a:pt x="896800" y="446040"/>
                  <a:pt x="987449" y="577127"/>
                  <a:pt x="1006247" y="727373"/>
                </a:cubicBezTo>
                <a:cubicBezTo>
                  <a:pt x="1042700" y="1013846"/>
                  <a:pt x="1021035" y="1326579"/>
                  <a:pt x="986481" y="1611960"/>
                </a:cubicBezTo>
                <a:cubicBezTo>
                  <a:pt x="984668" y="1625361"/>
                  <a:pt x="941918" y="1692886"/>
                  <a:pt x="928400" y="1663986"/>
                </a:cubicBezTo>
                <a:cubicBezTo>
                  <a:pt x="723163" y="1233305"/>
                  <a:pt x="596239" y="818387"/>
                  <a:pt x="771281" y="368438"/>
                </a:cubicBezTo>
                <a:lnTo>
                  <a:pt x="200540" y="942511"/>
                </a:lnTo>
                <a:cubicBezTo>
                  <a:pt x="190537" y="952438"/>
                  <a:pt x="161507" y="972341"/>
                  <a:pt x="170253" y="942567"/>
                </a:cubicBezTo>
                <a:cubicBezTo>
                  <a:pt x="222670" y="771614"/>
                  <a:pt x="326261" y="624255"/>
                  <a:pt x="442049" y="489150"/>
                </a:cubicBezTo>
                <a:cubicBezTo>
                  <a:pt x="542966" y="370919"/>
                  <a:pt x="644574" y="322520"/>
                  <a:pt x="788582" y="301724"/>
                </a:cubicBezTo>
                <a:cubicBezTo>
                  <a:pt x="788307" y="293239"/>
                  <a:pt x="787808" y="285302"/>
                  <a:pt x="788312" y="276498"/>
                </a:cubicBezTo>
                <a:cubicBezTo>
                  <a:pt x="793051" y="221208"/>
                  <a:pt x="817827" y="155085"/>
                  <a:pt x="847625" y="89075"/>
                </a:cubicBezTo>
                <a:close/>
                <a:moveTo>
                  <a:pt x="29788" y="0"/>
                </a:moveTo>
                <a:lnTo>
                  <a:pt x="93321" y="0"/>
                </a:lnTo>
                <a:lnTo>
                  <a:pt x="79142" y="68966"/>
                </a:lnTo>
                <a:cubicBezTo>
                  <a:pt x="45734" y="225436"/>
                  <a:pt x="26794" y="379659"/>
                  <a:pt x="21253" y="535687"/>
                </a:cubicBezTo>
                <a:lnTo>
                  <a:pt x="61909" y="380358"/>
                </a:lnTo>
                <a:cubicBezTo>
                  <a:pt x="78826" y="316055"/>
                  <a:pt x="96125" y="249346"/>
                  <a:pt x="118339" y="184712"/>
                </a:cubicBezTo>
                <a:cubicBezTo>
                  <a:pt x="129562" y="152119"/>
                  <a:pt x="141878" y="119997"/>
                  <a:pt x="154192" y="87864"/>
                </a:cubicBezTo>
                <a:lnTo>
                  <a:pt x="186604" y="0"/>
                </a:lnTo>
                <a:lnTo>
                  <a:pt x="216386" y="0"/>
                </a:lnTo>
                <a:lnTo>
                  <a:pt x="180314" y="97640"/>
                </a:lnTo>
                <a:cubicBezTo>
                  <a:pt x="168233" y="129221"/>
                  <a:pt x="155916" y="161350"/>
                  <a:pt x="144924" y="193392"/>
                </a:cubicBezTo>
                <a:cubicBezTo>
                  <a:pt x="123175" y="256933"/>
                  <a:pt x="106102" y="323103"/>
                  <a:pt x="89413" y="386853"/>
                </a:cubicBezTo>
                <a:lnTo>
                  <a:pt x="49686" y="539999"/>
                </a:lnTo>
                <a:cubicBezTo>
                  <a:pt x="112204" y="409054"/>
                  <a:pt x="181190" y="283748"/>
                  <a:pt x="236604" y="152292"/>
                </a:cubicBezTo>
                <a:lnTo>
                  <a:pt x="289375" y="0"/>
                </a:lnTo>
                <a:lnTo>
                  <a:pt x="369729" y="0"/>
                </a:lnTo>
                <a:lnTo>
                  <a:pt x="354160" y="65656"/>
                </a:lnTo>
                <a:cubicBezTo>
                  <a:pt x="272180" y="311007"/>
                  <a:pt x="108679" y="519263"/>
                  <a:pt x="21325" y="763628"/>
                </a:cubicBezTo>
                <a:cubicBezTo>
                  <a:pt x="18671" y="771035"/>
                  <a:pt x="13191" y="778653"/>
                  <a:pt x="6426" y="785104"/>
                </a:cubicBezTo>
                <a:lnTo>
                  <a:pt x="0" y="789215"/>
                </a:lnTo>
                <a:lnTo>
                  <a:pt x="0" y="163142"/>
                </a:lnTo>
                <a:lnTo>
                  <a:pt x="20220" y="37416"/>
                </a:lnTo>
                <a:close/>
              </a:path>
            </a:pathLst>
          </a:custGeom>
          <a:solidFill>
            <a:srgbClr val="EAF1D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rgbClr val="FFFFFF"/>
              </a:solidFill>
              <a:latin typeface="Calibri"/>
              <a:ea typeface="Calibri"/>
              <a:cs typeface="Calibri"/>
              <a:sym typeface="Calibri"/>
            </a:endParaRPr>
          </a:p>
        </p:txBody>
      </p:sp>
      <p:sp>
        <p:nvSpPr>
          <p:cNvPr id="181" name="Google Shape;181;p32"/>
          <p:cNvSpPr/>
          <p:nvPr/>
        </p:nvSpPr>
        <p:spPr>
          <a:xfrm>
            <a:off x="457200" y="990600"/>
            <a:ext cx="11277600" cy="4876800"/>
          </a:xfrm>
          <a:prstGeom prst="rect">
            <a:avLst/>
          </a:prstGeom>
          <a:solidFill>
            <a:schemeClr val="lt1"/>
          </a:solidFill>
          <a:ln>
            <a:noFill/>
          </a:ln>
          <a:effectLst>
            <a:outerShdw blurRad="317500" rotWithShape="0" algn="ctr">
              <a:schemeClr val="dk1">
                <a:alpha val="24705"/>
              </a:scheme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rgbClr val="FFFFFF"/>
              </a:solidFill>
              <a:latin typeface="Calibri"/>
              <a:ea typeface="Calibri"/>
              <a:cs typeface="Calibri"/>
              <a:sym typeface="Calibri"/>
            </a:endParaRPr>
          </a:p>
        </p:txBody>
      </p:sp>
      <p:sp>
        <p:nvSpPr>
          <p:cNvPr id="182" name="Google Shape;182;p32"/>
          <p:cNvSpPr txBox="1"/>
          <p:nvPr>
            <p:ph idx="1" type="body"/>
          </p:nvPr>
        </p:nvSpPr>
        <p:spPr>
          <a:xfrm>
            <a:off x="882316" y="1427747"/>
            <a:ext cx="10166683" cy="4090737"/>
          </a:xfrm>
          <a:prstGeom prst="rect">
            <a:avLst/>
          </a:prstGeom>
          <a:noFill/>
          <a:ln>
            <a:noFill/>
          </a:ln>
        </p:spPr>
        <p:txBody>
          <a:bodyPr anchorCtr="0" anchor="t" bIns="45700" lIns="91425" spcFirstLastPara="1" rIns="91425" wrap="square" tIns="45700">
            <a:normAutofit/>
          </a:bodyPr>
          <a:lstStyle/>
          <a:p>
            <a:pPr indent="0" lvl="0" marL="114300" rtl="0" algn="l">
              <a:lnSpc>
                <a:spcPct val="100000"/>
              </a:lnSpc>
              <a:spcBef>
                <a:spcPts val="360"/>
              </a:spcBef>
              <a:spcAft>
                <a:spcPts val="0"/>
              </a:spcAft>
              <a:buSzPts val="1800"/>
              <a:buNone/>
            </a:pPr>
            <a:r>
              <a:rPr lang="en-US" sz="2400">
                <a:solidFill>
                  <a:srgbClr val="0070C0"/>
                </a:solidFill>
              </a:rPr>
              <a:t>I decided to become </a:t>
            </a:r>
            <a:r>
              <a:rPr b="1" lang="en-US" sz="2400">
                <a:solidFill>
                  <a:srgbClr val="0070C0"/>
                </a:solidFill>
              </a:rPr>
              <a:t>vegan</a:t>
            </a:r>
            <a:r>
              <a:rPr lang="en-US" sz="2400">
                <a:solidFill>
                  <a:srgbClr val="0070C0"/>
                </a:solidFill>
              </a:rPr>
              <a:t> a few years ago because I hate the idea of eating any animal products. It’s been remarkably easy because nowadays there are so many vegan options where we live. I’m not sure that’s the case everywhere in the World. </a:t>
            </a:r>
            <a:r>
              <a:rPr b="1" lang="en-US" sz="2400"/>
              <a:t>Sven</a:t>
            </a:r>
            <a:endParaRPr sz="2400"/>
          </a:p>
          <a:p>
            <a:pPr indent="0" lvl="0" marL="114300" rtl="0" algn="l">
              <a:lnSpc>
                <a:spcPct val="90000"/>
              </a:lnSpc>
              <a:spcBef>
                <a:spcPts val="360"/>
              </a:spcBef>
              <a:spcAft>
                <a:spcPts val="0"/>
              </a:spcAft>
              <a:buSzPts val="1800"/>
              <a:buNone/>
            </a:pPr>
            <a:r>
              <a:t/>
            </a:r>
            <a:endParaRPr sz="2200">
              <a:solidFill>
                <a:schemeClr val="dk1"/>
              </a:solidFill>
              <a:latin typeface="Libre Baskerville"/>
              <a:ea typeface="Libre Baskerville"/>
              <a:cs typeface="Libre Baskerville"/>
              <a:sym typeface="Libre Baskerville"/>
            </a:endParaRPr>
          </a:p>
          <a:p>
            <a:pPr indent="0" lvl="0" marL="114300" rtl="0" algn="l">
              <a:lnSpc>
                <a:spcPct val="100000"/>
              </a:lnSpc>
              <a:spcBef>
                <a:spcPts val="360"/>
              </a:spcBef>
              <a:spcAft>
                <a:spcPts val="0"/>
              </a:spcAft>
              <a:buSzPts val="1800"/>
              <a:buNone/>
            </a:pPr>
            <a:r>
              <a:rPr lang="en-US" sz="2400">
                <a:solidFill>
                  <a:srgbClr val="E36C09"/>
                </a:solidFill>
              </a:rPr>
              <a:t>I’ve recently been diagnosed with Type 2 </a:t>
            </a:r>
            <a:r>
              <a:rPr b="1" lang="en-US" sz="2400">
                <a:solidFill>
                  <a:srgbClr val="E36C09"/>
                </a:solidFill>
              </a:rPr>
              <a:t>Diabetes</a:t>
            </a:r>
            <a:r>
              <a:rPr lang="en-US" sz="2400">
                <a:solidFill>
                  <a:srgbClr val="E36C09"/>
                </a:solidFill>
              </a:rPr>
              <a:t>. This means the sugar level in my blood can become really high which is dangerous. It’s been difficult because I’ve had to make big changes to my lifestyle. I have to change my diet to make it healthier and do a lot of exercise. </a:t>
            </a:r>
            <a:r>
              <a:rPr b="1" lang="en-US" sz="2400"/>
              <a:t>Lena</a:t>
            </a:r>
            <a:endParaRPr sz="2400"/>
          </a:p>
          <a:p>
            <a:pPr indent="0" lvl="0" marL="114300" rtl="0" algn="l">
              <a:lnSpc>
                <a:spcPct val="90000"/>
              </a:lnSpc>
              <a:spcBef>
                <a:spcPts val="360"/>
              </a:spcBef>
              <a:spcAft>
                <a:spcPts val="0"/>
              </a:spcAft>
              <a:buSzPts val="1800"/>
              <a:buNone/>
            </a:pPr>
            <a:r>
              <a:t/>
            </a:r>
            <a:endParaRPr sz="2000">
              <a:solidFill>
                <a:schemeClr val="dk1"/>
              </a:solidFill>
              <a:latin typeface="Libre Baskerville"/>
              <a:ea typeface="Libre Baskerville"/>
              <a:cs typeface="Libre Baskerville"/>
              <a:sym typeface="Libre Baskerville"/>
            </a:endParaRPr>
          </a:p>
          <a:p>
            <a:pPr indent="-228600" lvl="0" marL="457200" rtl="0" algn="l">
              <a:lnSpc>
                <a:spcPct val="90000"/>
              </a:lnSpc>
              <a:spcBef>
                <a:spcPts val="360"/>
              </a:spcBef>
              <a:spcAft>
                <a:spcPts val="0"/>
              </a:spcAft>
              <a:buSzPts val="1800"/>
              <a:buNone/>
            </a:pPr>
            <a:r>
              <a:t/>
            </a:r>
            <a:endParaRPr sz="1500">
              <a:solidFill>
                <a:schemeClr val="dk1"/>
              </a:solidFill>
            </a:endParaRPr>
          </a:p>
        </p:txBody>
      </p:sp>
      <p:sp>
        <p:nvSpPr>
          <p:cNvPr id="183" name="Google Shape;183;p32"/>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p>
            <a:pPr indent="-457200" lvl="0" marL="571500" rtl="0" algn="ctr">
              <a:lnSpc>
                <a:spcPct val="100000"/>
              </a:lnSpc>
              <a:spcBef>
                <a:spcPts val="0"/>
              </a:spcBef>
              <a:spcAft>
                <a:spcPts val="0"/>
              </a:spcAft>
              <a:buSzPts val="1800"/>
              <a:buFont typeface="Arial"/>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87" name="Shape 187"/>
        <p:cNvGrpSpPr/>
        <p:nvPr/>
      </p:nvGrpSpPr>
      <p:grpSpPr>
        <a:xfrm>
          <a:off x="0" y="0"/>
          <a:ext cx="0" cy="0"/>
          <a:chOff x="0" y="0"/>
          <a:chExt cx="0" cy="0"/>
        </a:xfrm>
      </p:grpSpPr>
      <p:sp>
        <p:nvSpPr>
          <p:cNvPr id="188" name="Google Shape;188;p33"/>
          <p:cNvSpPr/>
          <p:nvPr/>
        </p:nvSpPr>
        <p:spPr>
          <a:xfrm>
            <a:off x="0" y="0"/>
            <a:ext cx="12192000" cy="68580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89" name="Google Shape;189;p33"/>
          <p:cNvSpPr txBox="1"/>
          <p:nvPr>
            <p:ph type="title"/>
          </p:nvPr>
        </p:nvSpPr>
        <p:spPr>
          <a:xfrm>
            <a:off x="838200" y="620742"/>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1800"/>
              <a:buNone/>
            </a:pPr>
            <a:r>
              <a:rPr b="1" lang="en-US">
                <a:solidFill>
                  <a:schemeClr val="dk1"/>
                </a:solidFill>
              </a:rPr>
              <a:t>Match the emboldened words from the texts with the definitions.</a:t>
            </a:r>
            <a:endParaRPr b="1">
              <a:solidFill>
                <a:schemeClr val="dk1"/>
              </a:solidFill>
            </a:endParaRPr>
          </a:p>
        </p:txBody>
      </p:sp>
      <p:cxnSp>
        <p:nvCxnSpPr>
          <p:cNvPr id="190" name="Google Shape;190;p33"/>
          <p:cNvCxnSpPr/>
          <p:nvPr/>
        </p:nvCxnSpPr>
        <p:spPr>
          <a:xfrm rot="10800000">
            <a:off x="762000" y="826324"/>
            <a:ext cx="0" cy="914400"/>
          </a:xfrm>
          <a:prstGeom prst="straightConnector1">
            <a:avLst/>
          </a:prstGeom>
          <a:noFill/>
          <a:ln cap="flat" cmpd="sng" w="19050">
            <a:solidFill>
              <a:srgbClr val="FFFFFF">
                <a:alpha val="80000"/>
              </a:srgbClr>
            </a:solidFill>
            <a:prstDash val="solid"/>
            <a:round/>
            <a:headEnd len="sm" w="sm" type="none"/>
            <a:tailEnd len="sm" w="sm" type="none"/>
          </a:ln>
        </p:spPr>
      </p:cxnSp>
      <p:sp>
        <p:nvSpPr>
          <p:cNvPr id="191" name="Google Shape;191;p33"/>
          <p:cNvSpPr txBox="1"/>
          <p:nvPr>
            <p:ph idx="1" type="body"/>
          </p:nvPr>
        </p:nvSpPr>
        <p:spPr>
          <a:xfrm>
            <a:off x="107883" y="2255744"/>
            <a:ext cx="5097780" cy="3910617"/>
          </a:xfrm>
          <a:prstGeom prst="rect">
            <a:avLst/>
          </a:prstGeom>
          <a:noFill/>
          <a:ln>
            <a:noFill/>
          </a:ln>
        </p:spPr>
        <p:txBody>
          <a:bodyPr anchorCtr="0" anchor="t" bIns="45700" lIns="91425" spcFirstLastPara="1" rIns="91425" wrap="square" tIns="45700">
            <a:normAutofit/>
          </a:bodyPr>
          <a:lstStyle/>
          <a:p>
            <a:pPr indent="0" lvl="0" marL="50800" rtl="0" algn="l">
              <a:lnSpc>
                <a:spcPct val="100000"/>
              </a:lnSpc>
              <a:spcBef>
                <a:spcPts val="560"/>
              </a:spcBef>
              <a:spcAft>
                <a:spcPts val="0"/>
              </a:spcAft>
              <a:buSzPts val="2800"/>
              <a:buNone/>
            </a:pPr>
            <a:r>
              <a:rPr lang="en-US">
                <a:solidFill>
                  <a:srgbClr val="7030A0"/>
                </a:solidFill>
              </a:rPr>
              <a:t>1  lactose intolerant </a:t>
            </a:r>
            <a:endParaRPr/>
          </a:p>
          <a:p>
            <a:pPr indent="0" lvl="0" marL="50800" rtl="0" algn="l">
              <a:lnSpc>
                <a:spcPct val="100000"/>
              </a:lnSpc>
              <a:spcBef>
                <a:spcPts val="560"/>
              </a:spcBef>
              <a:spcAft>
                <a:spcPts val="0"/>
              </a:spcAft>
              <a:buSzPts val="2800"/>
              <a:buNone/>
            </a:pPr>
            <a:r>
              <a:rPr lang="en-US">
                <a:solidFill>
                  <a:srgbClr val="7030A0"/>
                </a:solidFill>
              </a:rPr>
              <a:t>2  allergic to </a:t>
            </a:r>
            <a:endParaRPr/>
          </a:p>
          <a:p>
            <a:pPr indent="0" lvl="0" marL="50800" rtl="0" algn="l">
              <a:lnSpc>
                <a:spcPct val="100000"/>
              </a:lnSpc>
              <a:spcBef>
                <a:spcPts val="560"/>
              </a:spcBef>
              <a:spcAft>
                <a:spcPts val="0"/>
              </a:spcAft>
              <a:buSzPts val="2800"/>
              <a:buNone/>
            </a:pPr>
            <a:r>
              <a:rPr lang="en-US">
                <a:solidFill>
                  <a:srgbClr val="7030A0"/>
                </a:solidFill>
              </a:rPr>
              <a:t>3  vegan </a:t>
            </a:r>
            <a:endParaRPr/>
          </a:p>
          <a:p>
            <a:pPr indent="0" lvl="0" marL="50800" rtl="0" algn="l">
              <a:lnSpc>
                <a:spcPct val="100000"/>
              </a:lnSpc>
              <a:spcBef>
                <a:spcPts val="560"/>
              </a:spcBef>
              <a:spcAft>
                <a:spcPts val="0"/>
              </a:spcAft>
              <a:buSzPts val="2800"/>
              <a:buNone/>
            </a:pPr>
            <a:r>
              <a:rPr lang="en-US">
                <a:solidFill>
                  <a:srgbClr val="7030A0"/>
                </a:solidFill>
              </a:rPr>
              <a:t>4  gluten-free </a:t>
            </a:r>
            <a:endParaRPr/>
          </a:p>
          <a:p>
            <a:pPr indent="0" lvl="0" marL="50800" rtl="0" algn="l">
              <a:lnSpc>
                <a:spcPct val="100000"/>
              </a:lnSpc>
              <a:spcBef>
                <a:spcPts val="560"/>
              </a:spcBef>
              <a:spcAft>
                <a:spcPts val="0"/>
              </a:spcAft>
              <a:buSzPts val="2800"/>
              <a:buNone/>
            </a:pPr>
            <a:r>
              <a:rPr lang="en-US">
                <a:solidFill>
                  <a:srgbClr val="7030A0"/>
                </a:solidFill>
              </a:rPr>
              <a:t>5  Halal </a:t>
            </a:r>
            <a:endParaRPr/>
          </a:p>
          <a:p>
            <a:pPr indent="0" lvl="0" marL="50800" rtl="0" algn="l">
              <a:lnSpc>
                <a:spcPct val="100000"/>
              </a:lnSpc>
              <a:spcBef>
                <a:spcPts val="560"/>
              </a:spcBef>
              <a:spcAft>
                <a:spcPts val="0"/>
              </a:spcAft>
              <a:buSzPts val="2800"/>
              <a:buNone/>
            </a:pPr>
            <a:r>
              <a:rPr lang="en-US">
                <a:solidFill>
                  <a:srgbClr val="7030A0"/>
                </a:solidFill>
              </a:rPr>
              <a:t>6  diabetes </a:t>
            </a:r>
            <a:endParaRPr>
              <a:solidFill>
                <a:srgbClr val="7030A0"/>
              </a:solidFill>
            </a:endParaRPr>
          </a:p>
        </p:txBody>
      </p:sp>
      <p:sp>
        <p:nvSpPr>
          <p:cNvPr id="192" name="Google Shape;192;p33"/>
          <p:cNvSpPr txBox="1"/>
          <p:nvPr>
            <p:ph idx="2" type="body"/>
          </p:nvPr>
        </p:nvSpPr>
        <p:spPr>
          <a:xfrm>
            <a:off x="4315326" y="2266345"/>
            <a:ext cx="7475621" cy="3970913"/>
          </a:xfrm>
          <a:prstGeom prst="rect">
            <a:avLst/>
          </a:prstGeom>
          <a:noFill/>
          <a:ln>
            <a:noFill/>
          </a:ln>
        </p:spPr>
        <p:txBody>
          <a:bodyPr anchorCtr="0" anchor="t" bIns="45700" lIns="91425" spcFirstLastPara="1" rIns="91425" wrap="square" tIns="45700">
            <a:normAutofit fontScale="92500" lnSpcReduction="10000"/>
          </a:bodyPr>
          <a:lstStyle/>
          <a:p>
            <a:pPr indent="0" lvl="0" marL="50800" rtl="0" algn="l">
              <a:lnSpc>
                <a:spcPct val="90000"/>
              </a:lnSpc>
              <a:spcBef>
                <a:spcPts val="560"/>
              </a:spcBef>
              <a:spcAft>
                <a:spcPts val="0"/>
              </a:spcAft>
              <a:buSzPct val="108108"/>
              <a:buNone/>
            </a:pPr>
            <a:r>
              <a:rPr lang="en-US">
                <a:solidFill>
                  <a:srgbClr val="92D050"/>
                </a:solidFill>
              </a:rPr>
              <a:t>a  without gluten- a protein in wheat and other grains </a:t>
            </a:r>
            <a:endParaRPr/>
          </a:p>
          <a:p>
            <a:pPr indent="0" lvl="0" marL="50800" rtl="0" algn="l">
              <a:lnSpc>
                <a:spcPct val="90000"/>
              </a:lnSpc>
              <a:spcBef>
                <a:spcPts val="560"/>
              </a:spcBef>
              <a:spcAft>
                <a:spcPts val="0"/>
              </a:spcAft>
              <a:buSzPct val="108108"/>
              <a:buNone/>
            </a:pPr>
            <a:r>
              <a:rPr lang="en-US">
                <a:solidFill>
                  <a:srgbClr val="92D050"/>
                </a:solidFill>
              </a:rPr>
              <a:t>b  meat from an animal that has been killed in a certain way that is acceptable in Islamic law </a:t>
            </a:r>
            <a:endParaRPr/>
          </a:p>
          <a:p>
            <a:pPr indent="0" lvl="0" marL="50800" rtl="0" algn="l">
              <a:lnSpc>
                <a:spcPct val="90000"/>
              </a:lnSpc>
              <a:spcBef>
                <a:spcPts val="560"/>
              </a:spcBef>
              <a:spcAft>
                <a:spcPts val="0"/>
              </a:spcAft>
              <a:buSzPct val="108108"/>
              <a:buNone/>
            </a:pPr>
            <a:r>
              <a:rPr lang="en-US">
                <a:solidFill>
                  <a:srgbClr val="92D050"/>
                </a:solidFill>
              </a:rPr>
              <a:t>c  unable to digest lactose; a type of sugar in milk products </a:t>
            </a:r>
            <a:endParaRPr/>
          </a:p>
          <a:p>
            <a:pPr indent="0" lvl="0" marL="50800" rtl="0" algn="l">
              <a:lnSpc>
                <a:spcPct val="90000"/>
              </a:lnSpc>
              <a:spcBef>
                <a:spcPts val="560"/>
              </a:spcBef>
              <a:spcAft>
                <a:spcPts val="0"/>
              </a:spcAft>
              <a:buSzPct val="108108"/>
              <a:buNone/>
            </a:pPr>
            <a:r>
              <a:rPr lang="en-US">
                <a:solidFill>
                  <a:srgbClr val="92D050"/>
                </a:solidFill>
              </a:rPr>
              <a:t>d  a person who only eats plant-based foods </a:t>
            </a:r>
            <a:endParaRPr/>
          </a:p>
          <a:p>
            <a:pPr indent="0" lvl="0" marL="50800" rtl="0" algn="l">
              <a:lnSpc>
                <a:spcPct val="90000"/>
              </a:lnSpc>
              <a:spcBef>
                <a:spcPts val="560"/>
              </a:spcBef>
              <a:spcAft>
                <a:spcPts val="0"/>
              </a:spcAft>
              <a:buSzPct val="108108"/>
              <a:buNone/>
            </a:pPr>
            <a:r>
              <a:rPr lang="en-US">
                <a:solidFill>
                  <a:srgbClr val="92D050"/>
                </a:solidFill>
              </a:rPr>
              <a:t>e  causes a rash or  other illness when you eat, touch or feel it</a:t>
            </a:r>
            <a:endParaRPr/>
          </a:p>
          <a:p>
            <a:pPr indent="0" lvl="0" marL="50800" rtl="0" algn="l">
              <a:lnSpc>
                <a:spcPct val="90000"/>
              </a:lnSpc>
              <a:spcBef>
                <a:spcPts val="560"/>
              </a:spcBef>
              <a:spcAft>
                <a:spcPts val="0"/>
              </a:spcAft>
              <a:buSzPct val="108108"/>
              <a:buNone/>
            </a:pPr>
            <a:r>
              <a:rPr lang="en-US">
                <a:solidFill>
                  <a:srgbClr val="92D050"/>
                </a:solidFill>
              </a:rPr>
              <a:t>f  an illness in which the body can’t control the level of sugar in the blood </a:t>
            </a:r>
            <a:endParaRPr/>
          </a:p>
          <a:p>
            <a:pPr indent="-228600" lvl="0" marL="457200" rtl="0" algn="l">
              <a:lnSpc>
                <a:spcPct val="90000"/>
              </a:lnSpc>
              <a:spcBef>
                <a:spcPts val="560"/>
              </a:spcBef>
              <a:spcAft>
                <a:spcPts val="0"/>
              </a:spcAft>
              <a:buSzPct val="151351"/>
              <a:buNone/>
            </a:pPr>
            <a:r>
              <a:t/>
            </a:r>
            <a:endParaRPr sz="2000">
              <a:solidFill>
                <a:srgbClr val="FFFFFF"/>
              </a:solidFill>
            </a:endParaRPr>
          </a:p>
          <a:p>
            <a:pPr indent="-228600" lvl="0" marL="457200" rtl="0" algn="l">
              <a:lnSpc>
                <a:spcPct val="90000"/>
              </a:lnSpc>
              <a:spcBef>
                <a:spcPts val="560"/>
              </a:spcBef>
              <a:spcAft>
                <a:spcPts val="0"/>
              </a:spcAft>
              <a:buSzPct val="151351"/>
              <a:buNone/>
            </a:pPr>
            <a:r>
              <a:t/>
            </a:r>
            <a:endParaRPr sz="2000">
              <a:solidFill>
                <a:srgbClr val="FFFFFF"/>
              </a:solidFill>
            </a:endParaRPr>
          </a:p>
        </p:txBody>
      </p:sp>
      <p:cxnSp>
        <p:nvCxnSpPr>
          <p:cNvPr id="193" name="Google Shape;193;p33"/>
          <p:cNvCxnSpPr/>
          <p:nvPr/>
        </p:nvCxnSpPr>
        <p:spPr>
          <a:xfrm>
            <a:off x="6096000" y="3753853"/>
            <a:ext cx="914400" cy="914400"/>
          </a:xfrm>
          <a:prstGeom prst="straightConnector1">
            <a:avLst/>
          </a:prstGeom>
          <a:noFill/>
          <a:ln cap="flat" cmpd="sng" w="9525">
            <a:solidFill>
              <a:srgbClr val="4A7DBA"/>
            </a:solidFill>
            <a:prstDash val="solid"/>
            <a:round/>
            <a:headEnd len="med" w="med" type="triangle"/>
            <a:tailEnd len="med" w="med" type="triangle"/>
          </a:ln>
        </p:spPr>
      </p:cxnSp>
      <p:cxnSp>
        <p:nvCxnSpPr>
          <p:cNvPr id="194" name="Google Shape;194;p33"/>
          <p:cNvCxnSpPr/>
          <p:nvPr/>
        </p:nvCxnSpPr>
        <p:spPr>
          <a:xfrm>
            <a:off x="3112168" y="2646947"/>
            <a:ext cx="1379621" cy="962527"/>
          </a:xfrm>
          <a:prstGeom prst="straightConnector1">
            <a:avLst/>
          </a:prstGeom>
          <a:noFill/>
          <a:ln cap="flat" cmpd="sng" w="9525">
            <a:solidFill>
              <a:schemeClr val="dk1"/>
            </a:solidFill>
            <a:prstDash val="solid"/>
            <a:round/>
            <a:headEnd len="med" w="med" type="triangle"/>
            <a:tailEnd len="med" w="med" type="triangle"/>
          </a:ln>
        </p:spPr>
      </p:cxnSp>
      <p:cxnSp>
        <p:nvCxnSpPr>
          <p:cNvPr id="195" name="Google Shape;195;p33"/>
          <p:cNvCxnSpPr/>
          <p:nvPr/>
        </p:nvCxnSpPr>
        <p:spPr>
          <a:xfrm>
            <a:off x="2101516" y="3128210"/>
            <a:ext cx="2390273" cy="1668379"/>
          </a:xfrm>
          <a:prstGeom prst="straightConnector1">
            <a:avLst/>
          </a:prstGeom>
          <a:noFill/>
          <a:ln cap="flat" cmpd="sng" w="9525">
            <a:solidFill>
              <a:schemeClr val="dk1"/>
            </a:solidFill>
            <a:prstDash val="solid"/>
            <a:round/>
            <a:headEnd len="med" w="med" type="triangle"/>
            <a:tailEnd len="med" w="med" type="triangle"/>
          </a:ln>
        </p:spPr>
      </p:cxnSp>
      <p:cxnSp>
        <p:nvCxnSpPr>
          <p:cNvPr id="196" name="Google Shape;196;p33"/>
          <p:cNvCxnSpPr/>
          <p:nvPr/>
        </p:nvCxnSpPr>
        <p:spPr>
          <a:xfrm>
            <a:off x="1652337" y="3753853"/>
            <a:ext cx="2839452" cy="497948"/>
          </a:xfrm>
          <a:prstGeom prst="straightConnector1">
            <a:avLst/>
          </a:prstGeom>
          <a:noFill/>
          <a:ln cap="flat" cmpd="sng" w="9525">
            <a:solidFill>
              <a:schemeClr val="dk1"/>
            </a:solidFill>
            <a:prstDash val="solid"/>
            <a:round/>
            <a:headEnd len="med" w="med" type="triangle"/>
            <a:tailEnd len="med" w="med" type="triangle"/>
          </a:ln>
        </p:spPr>
      </p:cxnSp>
      <p:cxnSp>
        <p:nvCxnSpPr>
          <p:cNvPr id="197" name="Google Shape;197;p33"/>
          <p:cNvCxnSpPr/>
          <p:nvPr/>
        </p:nvCxnSpPr>
        <p:spPr>
          <a:xfrm>
            <a:off x="2440205" y="4211053"/>
            <a:ext cx="914400" cy="914400"/>
          </a:xfrm>
          <a:prstGeom prst="straightConnector1">
            <a:avLst/>
          </a:prstGeom>
          <a:noFill/>
          <a:ln cap="flat" cmpd="sng" w="9525">
            <a:solidFill>
              <a:srgbClr val="4A7DBA"/>
            </a:solidFill>
            <a:prstDash val="solid"/>
            <a:round/>
            <a:headEnd len="med" w="med" type="triangle"/>
            <a:tailEnd len="med" w="med" type="triangle"/>
          </a:ln>
        </p:spPr>
      </p:cxnSp>
      <p:cxnSp>
        <p:nvCxnSpPr>
          <p:cNvPr id="198" name="Google Shape;198;p33"/>
          <p:cNvCxnSpPr/>
          <p:nvPr/>
        </p:nvCxnSpPr>
        <p:spPr>
          <a:xfrm flipH="1" rot="10800000">
            <a:off x="2277979" y="2549634"/>
            <a:ext cx="2037347" cy="1661419"/>
          </a:xfrm>
          <a:prstGeom prst="straightConnector1">
            <a:avLst/>
          </a:prstGeom>
          <a:noFill/>
          <a:ln cap="flat" cmpd="sng" w="9525">
            <a:solidFill>
              <a:schemeClr val="dk1"/>
            </a:solidFill>
            <a:prstDash val="solid"/>
            <a:round/>
            <a:headEnd len="med" w="med" type="triangle"/>
            <a:tailEnd len="med" w="med" type="triangle"/>
          </a:ln>
        </p:spPr>
      </p:cxnSp>
      <p:cxnSp>
        <p:nvCxnSpPr>
          <p:cNvPr id="199" name="Google Shape;199;p33"/>
          <p:cNvCxnSpPr/>
          <p:nvPr/>
        </p:nvCxnSpPr>
        <p:spPr>
          <a:xfrm flipH="1" rot="10800000">
            <a:off x="1389447" y="2887579"/>
            <a:ext cx="3102342" cy="1780674"/>
          </a:xfrm>
          <a:prstGeom prst="straightConnector1">
            <a:avLst/>
          </a:prstGeom>
          <a:noFill/>
          <a:ln cap="flat" cmpd="sng" w="9525">
            <a:solidFill>
              <a:schemeClr val="dk1"/>
            </a:solidFill>
            <a:prstDash val="solid"/>
            <a:round/>
            <a:headEnd len="med" w="med" type="triangle"/>
            <a:tailEnd len="med" w="med" type="triangle"/>
          </a:ln>
        </p:spPr>
      </p:cxnSp>
      <p:cxnSp>
        <p:nvCxnSpPr>
          <p:cNvPr id="200" name="Google Shape;200;p33"/>
          <p:cNvCxnSpPr/>
          <p:nvPr/>
        </p:nvCxnSpPr>
        <p:spPr>
          <a:xfrm>
            <a:off x="1909011" y="5213063"/>
            <a:ext cx="2582778" cy="160266"/>
          </a:xfrm>
          <a:prstGeom prst="straightConnector1">
            <a:avLst/>
          </a:prstGeom>
          <a:noFill/>
          <a:ln cap="flat" cmpd="sng" w="9525">
            <a:solidFill>
              <a:schemeClr val="dk1"/>
            </a:solidFill>
            <a:prstDash val="solid"/>
            <a:round/>
            <a:headEnd len="med" w="med" type="triangle"/>
            <a:tailEnd len="med" w="med"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73FDD6"/>
        </a:solidFill>
      </p:bgPr>
    </p:bg>
    <p:spTree>
      <p:nvGrpSpPr>
        <p:cNvPr id="204" name="Shape 204"/>
        <p:cNvGrpSpPr/>
        <p:nvPr/>
      </p:nvGrpSpPr>
      <p:grpSpPr>
        <a:xfrm>
          <a:off x="0" y="0"/>
          <a:ext cx="0" cy="0"/>
          <a:chOff x="0" y="0"/>
          <a:chExt cx="0" cy="0"/>
        </a:xfrm>
      </p:grpSpPr>
      <p:sp>
        <p:nvSpPr>
          <p:cNvPr id="205" name="Google Shape;205;p34"/>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Clr>
                <a:schemeClr val="dk1"/>
              </a:buClr>
              <a:buSzPct val="45454"/>
              <a:buNone/>
            </a:pPr>
            <a:r>
              <a:rPr b="1" lang="en-US"/>
              <a:t>Unscramble the questions asking about special dietary requirements.</a:t>
            </a:r>
            <a:endParaRPr b="1"/>
          </a:p>
        </p:txBody>
      </p:sp>
      <p:sp>
        <p:nvSpPr>
          <p:cNvPr id="206" name="Google Shape;206;p34"/>
          <p:cNvSpPr txBox="1"/>
          <p:nvPr>
            <p:ph idx="1" type="body"/>
          </p:nvPr>
        </p:nvSpPr>
        <p:spPr>
          <a:xfrm>
            <a:off x="609600" y="1600201"/>
            <a:ext cx="11192540" cy="4983161"/>
          </a:xfrm>
          <a:prstGeom prst="rect">
            <a:avLst/>
          </a:prstGeom>
          <a:noFill/>
          <a:ln>
            <a:noFill/>
          </a:ln>
        </p:spPr>
        <p:txBody>
          <a:bodyPr anchorCtr="0" anchor="t" bIns="45700" lIns="91425" spcFirstLastPara="1" rIns="91425" wrap="square" tIns="45700">
            <a:normAutofit/>
          </a:bodyPr>
          <a:lstStyle/>
          <a:p>
            <a:pPr indent="-457200" lvl="0" marL="571500" rtl="0" algn="l">
              <a:lnSpc>
                <a:spcPct val="100000"/>
              </a:lnSpc>
              <a:spcBef>
                <a:spcPts val="360"/>
              </a:spcBef>
              <a:spcAft>
                <a:spcPts val="0"/>
              </a:spcAft>
              <a:buSzPts val="1800"/>
              <a:buAutoNum type="arabicPlain"/>
            </a:pPr>
            <a:r>
              <a:rPr lang="en-US" sz="2200">
                <a:solidFill>
                  <a:srgbClr val="17365D"/>
                </a:solidFill>
              </a:rPr>
              <a:t>Are / anything / you / allergic to /?</a:t>
            </a:r>
            <a:endParaRPr/>
          </a:p>
          <a:p>
            <a:pPr indent="0" lvl="0" marL="114300" rtl="0" algn="l">
              <a:lnSpc>
                <a:spcPct val="100000"/>
              </a:lnSpc>
              <a:spcBef>
                <a:spcPts val="360"/>
              </a:spcBef>
              <a:spcAft>
                <a:spcPts val="0"/>
              </a:spcAft>
              <a:buSzPts val="1800"/>
              <a:buNone/>
            </a:pPr>
            <a:r>
              <a:rPr lang="en-US" sz="2200">
                <a:solidFill>
                  <a:srgbClr val="FF40FF"/>
                </a:solidFill>
              </a:rPr>
              <a:t>Are you allergic to anything?</a:t>
            </a:r>
            <a:endParaRPr/>
          </a:p>
          <a:p>
            <a:pPr indent="-457200" lvl="0" marL="571500" rtl="0" algn="l">
              <a:lnSpc>
                <a:spcPct val="100000"/>
              </a:lnSpc>
              <a:spcBef>
                <a:spcPts val="360"/>
              </a:spcBef>
              <a:spcAft>
                <a:spcPts val="0"/>
              </a:spcAft>
              <a:buSzPts val="1800"/>
              <a:buAutoNum type="arabicPlain" startAt="2"/>
            </a:pPr>
            <a:r>
              <a:rPr lang="en-US" sz="2200">
                <a:solidFill>
                  <a:srgbClr val="17365D"/>
                </a:solidFill>
              </a:rPr>
              <a:t>Have / alternative milk products / you / any / tried?</a:t>
            </a:r>
            <a:endParaRPr/>
          </a:p>
          <a:p>
            <a:pPr indent="0" lvl="0" marL="114300" rtl="0" algn="l">
              <a:lnSpc>
                <a:spcPct val="100000"/>
              </a:lnSpc>
              <a:spcBef>
                <a:spcPts val="360"/>
              </a:spcBef>
              <a:spcAft>
                <a:spcPts val="0"/>
              </a:spcAft>
              <a:buSzPts val="1800"/>
              <a:buNone/>
            </a:pPr>
            <a:r>
              <a:rPr lang="en-US" sz="2200">
                <a:solidFill>
                  <a:srgbClr val="FF40FF"/>
                </a:solidFill>
              </a:rPr>
              <a:t>Have you tried any alternative milk products?</a:t>
            </a:r>
            <a:endParaRPr/>
          </a:p>
          <a:p>
            <a:pPr indent="-457200" lvl="0" marL="571500" rtl="0" algn="l">
              <a:lnSpc>
                <a:spcPct val="100000"/>
              </a:lnSpc>
              <a:spcBef>
                <a:spcPts val="360"/>
              </a:spcBef>
              <a:spcAft>
                <a:spcPts val="0"/>
              </a:spcAft>
              <a:buSzPts val="1800"/>
              <a:buAutoNum type="arabicPlain" startAt="3"/>
            </a:pPr>
            <a:r>
              <a:rPr lang="en-US" sz="2200">
                <a:solidFill>
                  <a:srgbClr val="17365D"/>
                </a:solidFill>
              </a:rPr>
              <a:t>Is / you /anywhere / halal meat / buy / near / there / to ?</a:t>
            </a:r>
            <a:endParaRPr/>
          </a:p>
          <a:p>
            <a:pPr indent="0" lvl="0" marL="114300" rtl="0" algn="l">
              <a:lnSpc>
                <a:spcPct val="100000"/>
              </a:lnSpc>
              <a:spcBef>
                <a:spcPts val="360"/>
              </a:spcBef>
              <a:spcAft>
                <a:spcPts val="0"/>
              </a:spcAft>
              <a:buSzPts val="1800"/>
              <a:buNone/>
            </a:pPr>
            <a:r>
              <a:rPr lang="en-US" sz="2200">
                <a:solidFill>
                  <a:srgbClr val="FF40FF"/>
                </a:solidFill>
              </a:rPr>
              <a:t>Is there anywhere near you to buy halal meat?</a:t>
            </a:r>
            <a:endParaRPr/>
          </a:p>
          <a:p>
            <a:pPr indent="-457200" lvl="0" marL="571500" rtl="0" algn="l">
              <a:lnSpc>
                <a:spcPct val="100000"/>
              </a:lnSpc>
              <a:spcBef>
                <a:spcPts val="360"/>
              </a:spcBef>
              <a:spcAft>
                <a:spcPts val="0"/>
              </a:spcAft>
              <a:buSzPts val="1800"/>
              <a:buAutoNum type="arabicPlain" startAt="4"/>
            </a:pPr>
            <a:r>
              <a:rPr lang="en-US" sz="2200">
                <a:solidFill>
                  <a:srgbClr val="17365D"/>
                </a:solidFill>
              </a:rPr>
              <a:t>Do / you / who / a special dietary requirement / anyone / has / know /?</a:t>
            </a:r>
            <a:endParaRPr/>
          </a:p>
          <a:p>
            <a:pPr indent="0" lvl="0" marL="114300" rtl="0" algn="l">
              <a:lnSpc>
                <a:spcPct val="100000"/>
              </a:lnSpc>
              <a:spcBef>
                <a:spcPts val="360"/>
              </a:spcBef>
              <a:spcAft>
                <a:spcPts val="0"/>
              </a:spcAft>
              <a:buSzPts val="1800"/>
              <a:buNone/>
            </a:pPr>
            <a:r>
              <a:rPr lang="en-US" sz="2200">
                <a:solidFill>
                  <a:srgbClr val="FF40FF"/>
                </a:solidFill>
              </a:rPr>
              <a:t>Do you know anyone who has a special dietary requirement?</a:t>
            </a:r>
            <a:endParaRPr/>
          </a:p>
          <a:p>
            <a:pPr indent="-457200" lvl="0" marL="571500" rtl="0" algn="l">
              <a:lnSpc>
                <a:spcPct val="100000"/>
              </a:lnSpc>
              <a:spcBef>
                <a:spcPts val="360"/>
              </a:spcBef>
              <a:spcAft>
                <a:spcPts val="0"/>
              </a:spcAft>
              <a:buSzPts val="1800"/>
              <a:buAutoNum type="arabicPlain" startAt="5"/>
            </a:pPr>
            <a:r>
              <a:rPr lang="en-US" sz="2200">
                <a:solidFill>
                  <a:srgbClr val="002060"/>
                </a:solidFill>
              </a:rPr>
              <a:t>Does / gluten-free products / sell / supermarket / local / your?</a:t>
            </a:r>
            <a:endParaRPr/>
          </a:p>
          <a:p>
            <a:pPr indent="0" lvl="0" marL="114300" rtl="0" algn="l">
              <a:lnSpc>
                <a:spcPct val="100000"/>
              </a:lnSpc>
              <a:spcBef>
                <a:spcPts val="360"/>
              </a:spcBef>
              <a:spcAft>
                <a:spcPts val="0"/>
              </a:spcAft>
              <a:buSzPts val="1800"/>
              <a:buNone/>
            </a:pPr>
            <a:r>
              <a:rPr lang="en-US" sz="2200">
                <a:solidFill>
                  <a:srgbClr val="FF40FF"/>
                </a:solidFill>
              </a:rPr>
              <a:t>Does your local supermarket sell gluten-free products?</a:t>
            </a:r>
            <a:endParaRPr/>
          </a:p>
          <a:p>
            <a:pPr indent="-457200" lvl="0" marL="571500" rtl="0" algn="l">
              <a:lnSpc>
                <a:spcPct val="100000"/>
              </a:lnSpc>
              <a:spcBef>
                <a:spcPts val="360"/>
              </a:spcBef>
              <a:spcAft>
                <a:spcPts val="0"/>
              </a:spcAft>
              <a:buSzPts val="1800"/>
              <a:buAutoNum type="arabicPlain" startAt="6"/>
            </a:pPr>
            <a:r>
              <a:rPr lang="en-US" sz="2200">
                <a:solidFill>
                  <a:schemeClr val="dk2"/>
                </a:solidFill>
              </a:rPr>
              <a:t>Are / restaurants / any / cater for / near / there / that / you /special dietary requirements?</a:t>
            </a:r>
            <a:endParaRPr/>
          </a:p>
          <a:p>
            <a:pPr indent="0" lvl="0" marL="114300" rtl="0" algn="l">
              <a:lnSpc>
                <a:spcPct val="100000"/>
              </a:lnSpc>
              <a:spcBef>
                <a:spcPts val="360"/>
              </a:spcBef>
              <a:spcAft>
                <a:spcPts val="0"/>
              </a:spcAft>
              <a:buSzPts val="1800"/>
              <a:buNone/>
            </a:pPr>
            <a:r>
              <a:rPr lang="en-US" sz="2200">
                <a:solidFill>
                  <a:srgbClr val="FF40FF"/>
                </a:solidFill>
              </a:rPr>
              <a:t>Are there any restaurants near you that cater for special dietary requirements?</a:t>
            </a:r>
            <a:endParaRPr/>
          </a:p>
          <a:p>
            <a:pPr indent="-228600" lvl="0" marL="457200" rtl="0" algn="l">
              <a:lnSpc>
                <a:spcPct val="100000"/>
              </a:lnSpc>
              <a:spcBef>
                <a:spcPts val="360"/>
              </a:spcBef>
              <a:spcAft>
                <a:spcPts val="0"/>
              </a:spcAft>
              <a:buClr>
                <a:schemeClr val="dk1"/>
              </a:buClr>
              <a:buSzPts val="18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0" name="Shape 210"/>
        <p:cNvGrpSpPr/>
        <p:nvPr/>
      </p:nvGrpSpPr>
      <p:grpSpPr>
        <a:xfrm>
          <a:off x="0" y="0"/>
          <a:ext cx="0" cy="0"/>
          <a:chOff x="0" y="0"/>
          <a:chExt cx="0" cy="0"/>
        </a:xfrm>
      </p:grpSpPr>
      <p:sp>
        <p:nvSpPr>
          <p:cNvPr id="211" name="Google Shape;211;p35"/>
          <p:cNvSpPr/>
          <p:nvPr/>
        </p:nvSpPr>
        <p:spPr>
          <a:xfrm>
            <a:off x="0"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12" name="Google Shape;212;p35"/>
          <p:cNvSpPr txBox="1"/>
          <p:nvPr>
            <p:ph type="title"/>
          </p:nvPr>
        </p:nvSpPr>
        <p:spPr>
          <a:xfrm>
            <a:off x="6248400" y="365125"/>
            <a:ext cx="5105398" cy="195274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432FF"/>
              </a:buClr>
              <a:buSzPts val="4400"/>
              <a:buNone/>
            </a:pPr>
            <a:r>
              <a:rPr lang="en-US">
                <a:solidFill>
                  <a:schemeClr val="dk1"/>
                </a:solidFill>
                <a:latin typeface="Arial"/>
                <a:ea typeface="Arial"/>
                <a:cs typeface="Arial"/>
                <a:sym typeface="Arial"/>
              </a:rPr>
              <a:t>Reflection</a:t>
            </a:r>
            <a:endParaRPr/>
          </a:p>
        </p:txBody>
      </p:sp>
      <p:sp>
        <p:nvSpPr>
          <p:cNvPr id="213" name="Google Shape;213;p35"/>
          <p:cNvSpPr/>
          <p:nvPr/>
        </p:nvSpPr>
        <p:spPr>
          <a:xfrm>
            <a:off x="3" y="0"/>
            <a:ext cx="6116569" cy="6858000"/>
          </a:xfrm>
          <a:custGeom>
            <a:rect b="b" l="l" r="r" t="t"/>
            <a:pathLst>
              <a:path extrusionOk="0" h="6879321" w="6116569">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solidFill>
            <a:schemeClr val="dk2">
              <a:alpha val="49803"/>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pic>
        <p:nvPicPr>
          <p:cNvPr descr="Cutlery, Plate, Eat, Fork, Knife, Spoon" id="214" name="Google Shape;214;p35"/>
          <p:cNvPicPr preferRelativeResize="0"/>
          <p:nvPr/>
        </p:nvPicPr>
        <p:blipFill rotWithShape="1">
          <a:blip r:embed="rId3">
            <a:alphaModFix/>
          </a:blip>
          <a:srcRect b="0" l="0" r="0" t="0"/>
          <a:stretch/>
        </p:blipFill>
        <p:spPr>
          <a:xfrm>
            <a:off x="601134" y="2545737"/>
            <a:ext cx="3195204" cy="1939945"/>
          </a:xfrm>
          <a:prstGeom prst="rect">
            <a:avLst/>
          </a:prstGeom>
          <a:noFill/>
          <a:ln>
            <a:noFill/>
          </a:ln>
        </p:spPr>
      </p:pic>
      <p:sp>
        <p:nvSpPr>
          <p:cNvPr id="215" name="Google Shape;215;p35"/>
          <p:cNvSpPr txBox="1"/>
          <p:nvPr/>
        </p:nvSpPr>
        <p:spPr>
          <a:xfrm>
            <a:off x="5943601" y="1807535"/>
            <a:ext cx="5647265" cy="4685340"/>
          </a:xfrm>
          <a:prstGeom prst="rect">
            <a:avLst/>
          </a:prstGeom>
          <a:noFill/>
          <a:ln>
            <a:noFill/>
          </a:ln>
        </p:spPr>
        <p:txBody>
          <a:bodyPr anchorCtr="0" anchor="t" bIns="45700" lIns="91425" spcFirstLastPara="1" rIns="91425" wrap="square" tIns="45700">
            <a:normAutofit fontScale="92500" lnSpcReduction="20000"/>
          </a:bodyPr>
          <a:lstStyle/>
          <a:p>
            <a:pPr indent="0" lvl="0" marL="0" marR="0" rtl="0" algn="l">
              <a:lnSpc>
                <a:spcPct val="90000"/>
              </a:lnSpc>
              <a:spcBef>
                <a:spcPts val="0"/>
              </a:spcBef>
              <a:spcAft>
                <a:spcPts val="0"/>
              </a:spcAft>
              <a:buNone/>
            </a:pPr>
            <a:r>
              <a:rPr b="0" i="0" lang="en-US" sz="3000" u="none" cap="none" strike="noStrike">
                <a:solidFill>
                  <a:schemeClr val="dk1"/>
                </a:solidFill>
                <a:latin typeface="Arial"/>
                <a:ea typeface="Arial"/>
                <a:cs typeface="Arial"/>
                <a:sym typeface="Arial"/>
              </a:rPr>
              <a:t>Discuss he following questions.</a:t>
            </a:r>
            <a:endParaRPr/>
          </a:p>
          <a:p>
            <a:pPr indent="0" lvl="0" marL="0" marR="0" rtl="0" algn="l">
              <a:lnSpc>
                <a:spcPct val="90000"/>
              </a:lnSpc>
              <a:spcBef>
                <a:spcPts val="600"/>
              </a:spcBef>
              <a:spcAft>
                <a:spcPts val="0"/>
              </a:spcAft>
              <a:buClr>
                <a:srgbClr val="000000"/>
              </a:buClr>
              <a:buSzPct val="100000"/>
              <a:buFont typeface="Arial"/>
              <a:buChar char="•"/>
            </a:pPr>
            <a:r>
              <a:rPr b="0" i="0" lang="en-US" sz="3000" u="none" cap="none" strike="noStrike">
                <a:solidFill>
                  <a:schemeClr val="dk1"/>
                </a:solidFill>
                <a:latin typeface="Arial"/>
                <a:ea typeface="Arial"/>
                <a:cs typeface="Arial"/>
                <a:sym typeface="Arial"/>
              </a:rPr>
              <a:t>What can places such as schools, colleges, the work place or restaurants do to cater for people who have special dietary requirements? </a:t>
            </a:r>
            <a:endParaRPr/>
          </a:p>
          <a:p>
            <a:pPr indent="0" lvl="0" marL="0" marR="0" rtl="0" algn="l">
              <a:lnSpc>
                <a:spcPct val="90000"/>
              </a:lnSpc>
              <a:spcBef>
                <a:spcPts val="600"/>
              </a:spcBef>
              <a:spcAft>
                <a:spcPts val="0"/>
              </a:spcAft>
              <a:buClr>
                <a:srgbClr val="000000"/>
              </a:buClr>
              <a:buSzPct val="100000"/>
              <a:buFont typeface="Arial"/>
              <a:buChar char="•"/>
            </a:pPr>
            <a:r>
              <a:rPr b="0" i="0" lang="en-US" sz="3000" u="none" cap="none" strike="noStrike">
                <a:solidFill>
                  <a:schemeClr val="dk1"/>
                </a:solidFill>
                <a:latin typeface="Arial"/>
                <a:ea typeface="Arial"/>
                <a:cs typeface="Arial"/>
                <a:sym typeface="Arial"/>
              </a:rPr>
              <a:t>What experience do you have of catering for people with special dietary requirements? </a:t>
            </a:r>
            <a:endParaRPr/>
          </a:p>
          <a:p>
            <a:pPr indent="0" lvl="0" marL="0" marR="0" rtl="0" algn="l">
              <a:lnSpc>
                <a:spcPct val="90000"/>
              </a:lnSpc>
              <a:spcBef>
                <a:spcPts val="600"/>
              </a:spcBef>
              <a:spcAft>
                <a:spcPts val="0"/>
              </a:spcAft>
              <a:buClr>
                <a:srgbClr val="000000"/>
              </a:buClr>
              <a:buSzPct val="100000"/>
              <a:buFont typeface="Arial"/>
              <a:buChar char="•"/>
            </a:pPr>
            <a:r>
              <a:rPr b="0" i="0" lang="en-US" sz="3000" u="none" cap="none" strike="noStrike">
                <a:solidFill>
                  <a:schemeClr val="dk1"/>
                </a:solidFill>
                <a:latin typeface="Arial"/>
                <a:ea typeface="Arial"/>
                <a:cs typeface="Arial"/>
                <a:sym typeface="Arial"/>
              </a:rPr>
              <a:t>Is there more or less support where you live now compared to other places you have lived in the past? Why?</a:t>
            </a:r>
            <a:endParaRPr/>
          </a:p>
          <a:p>
            <a:pPr indent="117475" lvl="0" marL="0" marR="0" rtl="0" algn="l">
              <a:lnSpc>
                <a:spcPct val="90000"/>
              </a:lnSpc>
              <a:spcBef>
                <a:spcPts val="600"/>
              </a:spcBef>
              <a:spcAft>
                <a:spcPts val="0"/>
              </a:spcAft>
              <a:buClr>
                <a:srgbClr val="000000"/>
              </a:buClr>
              <a:buSzPct val="100000"/>
              <a:buFont typeface="Arial"/>
              <a:buNone/>
            </a:pPr>
            <a:r>
              <a:t/>
            </a:r>
            <a:endParaRPr b="0" i="0" sz="2000" u="none" cap="none" strike="noStrik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2021-01-28T16:09:41Z</dcterms:created>
  <dc:creator>jk569</dc:creator>
</cp:coreProperties>
</file>