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4tOYUrfdm7FIsrmmo9Cynfysl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103686-EBE8-4717-A93D-AD28C11B0C0B}">
  <a:tblStyle styleId="{06103686-EBE8-4717-A93D-AD28C11B0C0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7"/>
  </p:normalViewPr>
  <p:slideViewPr>
    <p:cSldViewPr snapToGrid="0">
      <p:cViewPr varScale="1">
        <p:scale>
          <a:sx n="80" d="100"/>
          <a:sy n="80" d="100"/>
        </p:scale>
        <p:origin x="11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4" name="Google Shape;10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8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87" name="Google Shape;87;p18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8" name="Google Shape;88;p18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9" name="Google Shape;89;p18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0" name="Google Shape;90;p18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1" name="Google Shape;91;p18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2" name="Google Shape;92;p18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3" name="Google Shape;93;p18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18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8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6" name="Google Shape;96;p18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89CA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97" name="Google Shape;97;p18"/>
          <p:cNvSpPr/>
          <p:nvPr/>
        </p:nvSpPr>
        <p:spPr>
          <a:xfrm rot="8100000" flipH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 extrusionOk="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98" name="Google Shape;98;p18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 extrusionOk="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99" name="Google Shape;99;p18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 extrusionOk="0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0" name="Google Shape;100;p1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1" name="Google Shape;101;p18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2" name="Google Shape;102;p18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3" name="Google Shape;103;p18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 extrusionOk="0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4" name="Google Shape;104;p18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 extrusionOk="0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5" name="Google Shape;105;p18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 extrusionOk="0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6" name="Google Shape;106;p18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 extrusionOk="0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7" name="Google Shape;107;p18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 extrusionOk="0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8" name="Google Shape;108;p18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 extrusionOk="0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9" name="Google Shape;109;p18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 extrusionOk="0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0" name="Google Shape;110;p1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 extrusionOk="0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1" name="Google Shape;111;p18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 extrusionOk="0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2" name="Google Shape;112;p18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 extrusionOk="0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3" name="Google Shape;113;p18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 extrusionOk="0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4" name="Google Shape;114;p18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 extrusionOk="0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5" name="Google Shape;115;p18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 extrusionOk="0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6" name="Google Shape;116;p18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 extrusionOk="0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7" name="Google Shape;117;p18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 extrusionOk="0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8" name="Google Shape;118;p18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 extrusionOk="0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9" name="Google Shape;119;p18"/>
          <p:cNvSpPr/>
          <p:nvPr/>
        </p:nvSpPr>
        <p:spPr>
          <a:xfrm rot="8100000" flipH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 extrusionOk="0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0" name="Google Shape;120;p18"/>
          <p:cNvSpPr/>
          <p:nvPr/>
        </p:nvSpPr>
        <p:spPr>
          <a:xfrm rot="8100000" flipH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 extrusionOk="0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1" name="Google Shape;121;p18"/>
          <p:cNvSpPr/>
          <p:nvPr/>
        </p:nvSpPr>
        <p:spPr>
          <a:xfrm rot="8100000" flipH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 extrusionOk="0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2" name="Google Shape;122;p18"/>
          <p:cNvSpPr/>
          <p:nvPr/>
        </p:nvSpPr>
        <p:spPr>
          <a:xfrm rot="8100000" flipH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 extrusionOk="0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3" name="Google Shape;123;p18"/>
          <p:cNvSpPr/>
          <p:nvPr/>
        </p:nvSpPr>
        <p:spPr>
          <a:xfrm rot="8100000" flipH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 extrusionOk="0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4" name="Google Shape;124;p18"/>
          <p:cNvSpPr/>
          <p:nvPr/>
        </p:nvSpPr>
        <p:spPr>
          <a:xfrm rot="8100000" flipH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 extrusionOk="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5" name="Google Shape;125;p18"/>
          <p:cNvSpPr/>
          <p:nvPr/>
        </p:nvSpPr>
        <p:spPr>
          <a:xfrm rot="8100000" flipH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 extrusionOk="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6" name="Google Shape;126;p18"/>
          <p:cNvSpPr/>
          <p:nvPr/>
        </p:nvSpPr>
        <p:spPr>
          <a:xfrm rot="8100000" flipH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 extrusionOk="0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7" name="Google Shape;127;p18"/>
          <p:cNvSpPr/>
          <p:nvPr/>
        </p:nvSpPr>
        <p:spPr>
          <a:xfrm rot="8100000" flipH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8" name="Google Shape;128;p18"/>
          <p:cNvSpPr/>
          <p:nvPr/>
        </p:nvSpPr>
        <p:spPr>
          <a:xfrm rot="8100000" flipH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 extrusionOk="0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9" name="Google Shape;129;p18"/>
          <p:cNvSpPr/>
          <p:nvPr/>
        </p:nvSpPr>
        <p:spPr>
          <a:xfrm rot="8100000" flipH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0" name="Google Shape;130;p18"/>
          <p:cNvSpPr/>
          <p:nvPr/>
        </p:nvSpPr>
        <p:spPr>
          <a:xfrm rot="8100000" flipH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 extrusionOk="0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1" name="Google Shape;131;p18"/>
          <p:cNvSpPr/>
          <p:nvPr/>
        </p:nvSpPr>
        <p:spPr>
          <a:xfrm rot="8100000" flipH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 extrusionOk="0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2" name="Google Shape;132;p18"/>
          <p:cNvSpPr/>
          <p:nvPr/>
        </p:nvSpPr>
        <p:spPr>
          <a:xfrm rot="8100000" flipH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 extrusionOk="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3" name="Google Shape;133;p18"/>
          <p:cNvSpPr/>
          <p:nvPr/>
        </p:nvSpPr>
        <p:spPr>
          <a:xfrm rot="8100000" flipH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 extrusionOk="0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4" name="Google Shape;134;p18"/>
          <p:cNvSpPr/>
          <p:nvPr/>
        </p:nvSpPr>
        <p:spPr>
          <a:xfrm rot="8100000" flipH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 extrusionOk="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5" name="Google Shape;135;p18"/>
          <p:cNvSpPr/>
          <p:nvPr/>
        </p:nvSpPr>
        <p:spPr>
          <a:xfrm rot="8100000" flipH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6" name="Google Shape;136;p18"/>
          <p:cNvSpPr/>
          <p:nvPr/>
        </p:nvSpPr>
        <p:spPr>
          <a:xfrm rot="8100000" flipH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 extrusionOk="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7" name="Google Shape;137;p18"/>
          <p:cNvSpPr/>
          <p:nvPr/>
        </p:nvSpPr>
        <p:spPr>
          <a:xfrm rot="-5400000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8"/>
          <p:cNvSpPr/>
          <p:nvPr/>
        </p:nvSpPr>
        <p:spPr>
          <a:xfrm rot="-5400000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8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/>
          <p:nvPr/>
        </p:nvSpPr>
        <p:spPr>
          <a:xfrm rot="-5400000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8"/>
          <p:cNvSpPr/>
          <p:nvPr/>
        </p:nvSpPr>
        <p:spPr>
          <a:xfrm rot="-5400000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/>
          <p:nvPr/>
        </p:nvSpPr>
        <p:spPr>
          <a:xfrm rot="-5400000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/>
          <p:nvPr/>
        </p:nvSpPr>
        <p:spPr>
          <a:xfrm rot="-5400000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/>
          <p:nvPr/>
        </p:nvSpPr>
        <p:spPr>
          <a:xfrm rot="-5400000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/>
          <p:nvPr/>
        </p:nvSpPr>
        <p:spPr>
          <a:xfrm rot="-5400000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8"/>
          <p:cNvSpPr/>
          <p:nvPr/>
        </p:nvSpPr>
        <p:spPr>
          <a:xfrm rot="-5400000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8"/>
          <p:cNvSpPr/>
          <p:nvPr/>
        </p:nvSpPr>
        <p:spPr>
          <a:xfrm rot="-5400000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8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8"/>
          <p:cNvSpPr/>
          <p:nvPr/>
        </p:nvSpPr>
        <p:spPr>
          <a:xfrm rot="-5400000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8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8"/>
          <p:cNvSpPr/>
          <p:nvPr/>
        </p:nvSpPr>
        <p:spPr>
          <a:xfrm rot="-5400000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8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8"/>
          <p:cNvSpPr/>
          <p:nvPr/>
        </p:nvSpPr>
        <p:spPr>
          <a:xfrm rot="-5400000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8"/>
          <p:cNvSpPr/>
          <p:nvPr/>
        </p:nvSpPr>
        <p:spPr>
          <a:xfrm rot="-5400000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/>
          <p:nvPr/>
        </p:nvSpPr>
        <p:spPr>
          <a:xfrm rot="-5400000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8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8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 extrusionOk="0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8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8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8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8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8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8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8"/>
          <p:cNvSpPr/>
          <p:nvPr/>
        </p:nvSpPr>
        <p:spPr>
          <a:xfrm rot="-5400000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8"/>
          <p:cNvSpPr/>
          <p:nvPr/>
        </p:nvSpPr>
        <p:spPr>
          <a:xfrm rot="-5400000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8"/>
          <p:cNvSpPr/>
          <p:nvPr/>
        </p:nvSpPr>
        <p:spPr>
          <a:xfrm rot="-5400000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8"/>
          <p:cNvSpPr/>
          <p:nvPr/>
        </p:nvSpPr>
        <p:spPr>
          <a:xfrm rot="-5400000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/>
          <p:nvPr/>
        </p:nvSpPr>
        <p:spPr>
          <a:xfrm rot="-5400000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/>
          <p:nvPr/>
        </p:nvSpPr>
        <p:spPr>
          <a:xfrm rot="-5400000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/>
          <p:nvPr/>
        </p:nvSpPr>
        <p:spPr>
          <a:xfrm rot="-5400000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/>
          <p:nvPr/>
        </p:nvSpPr>
        <p:spPr>
          <a:xfrm rot="-5400000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8"/>
          <p:cNvSpPr/>
          <p:nvPr/>
        </p:nvSpPr>
        <p:spPr>
          <a:xfrm rot="-5400000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/>
          <p:nvPr/>
        </p:nvSpPr>
        <p:spPr>
          <a:xfrm rot="-5400000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8"/>
          <p:cNvSpPr/>
          <p:nvPr/>
        </p:nvSpPr>
        <p:spPr>
          <a:xfrm rot="-5400000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8"/>
          <p:cNvSpPr/>
          <p:nvPr/>
        </p:nvSpPr>
        <p:spPr>
          <a:xfrm rot="-5400000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"/>
          <p:cNvSpPr/>
          <p:nvPr/>
        </p:nvSpPr>
        <p:spPr>
          <a:xfrm rot="-5400000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 rot="-5400000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/>
          <p:nvPr/>
        </p:nvSpPr>
        <p:spPr>
          <a:xfrm rot="-5400000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 extrusionOk="0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 rot="-5400000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8"/>
          <p:cNvSpPr/>
          <p:nvPr/>
        </p:nvSpPr>
        <p:spPr>
          <a:xfrm rot="-5400000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/>
          <p:nvPr/>
        </p:nvSpPr>
        <p:spPr>
          <a:xfrm rot="-5400000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8"/>
          <p:cNvSpPr/>
          <p:nvPr/>
        </p:nvSpPr>
        <p:spPr>
          <a:xfrm rot="-5400000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/>
          <p:nvPr/>
        </p:nvSpPr>
        <p:spPr>
          <a:xfrm rot="-5400000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/>
          <p:nvPr/>
        </p:nvSpPr>
        <p:spPr>
          <a:xfrm rot="-5400000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8"/>
          <p:cNvSpPr/>
          <p:nvPr/>
        </p:nvSpPr>
        <p:spPr>
          <a:xfrm rot="-5400000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 rot="-5400000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8"/>
          <p:cNvSpPr/>
          <p:nvPr/>
        </p:nvSpPr>
        <p:spPr>
          <a:xfrm rot="-5400000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8"/>
          <p:cNvSpPr/>
          <p:nvPr/>
        </p:nvSpPr>
        <p:spPr>
          <a:xfrm rot="-5400000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8"/>
          <p:cNvSpPr/>
          <p:nvPr/>
        </p:nvSpPr>
        <p:spPr>
          <a:xfrm rot="-5400000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 rot="-5400000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8"/>
          <p:cNvSpPr/>
          <p:nvPr/>
        </p:nvSpPr>
        <p:spPr>
          <a:xfrm rot="-5400000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8"/>
          <p:cNvSpPr/>
          <p:nvPr/>
        </p:nvSpPr>
        <p:spPr>
          <a:xfrm rot="-5400000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8"/>
          <p:cNvSpPr/>
          <p:nvPr/>
        </p:nvSpPr>
        <p:spPr>
          <a:xfrm rot="-5400000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 extrusionOk="0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8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 extrusionOk="0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8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 extrusionOk="0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8"/>
          <p:cNvSpPr/>
          <p:nvPr/>
        </p:nvSpPr>
        <p:spPr>
          <a:xfrm rot="-5400000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8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8"/>
          <p:cNvSpPr/>
          <p:nvPr/>
        </p:nvSpPr>
        <p:spPr>
          <a:xfrm rot="-5400000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8"/>
          <p:cNvSpPr/>
          <p:nvPr/>
        </p:nvSpPr>
        <p:spPr>
          <a:xfrm rot="-5400000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8"/>
          <p:cNvSpPr/>
          <p:nvPr/>
        </p:nvSpPr>
        <p:spPr>
          <a:xfrm rot="-5400000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8"/>
          <p:cNvSpPr/>
          <p:nvPr/>
        </p:nvSpPr>
        <p:spPr>
          <a:xfrm rot="-5400000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8"/>
          <p:cNvSpPr/>
          <p:nvPr/>
        </p:nvSpPr>
        <p:spPr>
          <a:xfrm rot="-5400000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8"/>
          <p:cNvSpPr/>
          <p:nvPr/>
        </p:nvSpPr>
        <p:spPr>
          <a:xfrm rot="-5400000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8"/>
          <p:cNvSpPr/>
          <p:nvPr/>
        </p:nvSpPr>
        <p:spPr>
          <a:xfrm rot="-5400000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8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8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8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8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8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8"/>
          <p:cNvSpPr/>
          <p:nvPr/>
        </p:nvSpPr>
        <p:spPr>
          <a:xfrm rot="-5400000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8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8"/>
          <p:cNvSpPr/>
          <p:nvPr/>
        </p:nvSpPr>
        <p:spPr>
          <a:xfrm rot="-5400000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8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8"/>
          <p:cNvSpPr/>
          <p:nvPr/>
        </p:nvSpPr>
        <p:spPr>
          <a:xfrm rot="-5400000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8"/>
          <p:cNvSpPr/>
          <p:nvPr/>
        </p:nvSpPr>
        <p:spPr>
          <a:xfrm rot="-5400000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8"/>
          <p:cNvSpPr/>
          <p:nvPr/>
        </p:nvSpPr>
        <p:spPr>
          <a:xfrm rot="-5400000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8"/>
          <p:cNvSpPr/>
          <p:nvPr/>
        </p:nvSpPr>
        <p:spPr>
          <a:xfrm rot="-5400000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8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8"/>
          <p:cNvSpPr/>
          <p:nvPr/>
        </p:nvSpPr>
        <p:spPr>
          <a:xfrm rot="-5400000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8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8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8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8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8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8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8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8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8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8"/>
          <p:cNvSpPr/>
          <p:nvPr/>
        </p:nvSpPr>
        <p:spPr>
          <a:xfrm rot="-5400000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8"/>
          <p:cNvSpPr/>
          <p:nvPr/>
        </p:nvSpPr>
        <p:spPr>
          <a:xfrm rot="-5400000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8"/>
          <p:cNvSpPr/>
          <p:nvPr/>
        </p:nvSpPr>
        <p:spPr>
          <a:xfrm rot="-5400000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8"/>
          <p:cNvSpPr/>
          <p:nvPr/>
        </p:nvSpPr>
        <p:spPr>
          <a:xfrm rot="-5400000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8"/>
          <p:cNvSpPr/>
          <p:nvPr/>
        </p:nvSpPr>
        <p:spPr>
          <a:xfrm rot="-5400000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8"/>
          <p:cNvSpPr/>
          <p:nvPr/>
        </p:nvSpPr>
        <p:spPr>
          <a:xfrm rot="-5400000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8"/>
          <p:cNvSpPr/>
          <p:nvPr/>
        </p:nvSpPr>
        <p:spPr>
          <a:xfrm rot="-5400000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8"/>
          <p:cNvSpPr/>
          <p:nvPr/>
        </p:nvSpPr>
        <p:spPr>
          <a:xfrm rot="-5400000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8"/>
          <p:cNvSpPr/>
          <p:nvPr/>
        </p:nvSpPr>
        <p:spPr>
          <a:xfrm rot="-5400000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8"/>
          <p:cNvSpPr/>
          <p:nvPr/>
        </p:nvSpPr>
        <p:spPr>
          <a:xfrm rot="-5400000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8"/>
          <p:cNvSpPr/>
          <p:nvPr/>
        </p:nvSpPr>
        <p:spPr>
          <a:xfrm rot="-5400000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8"/>
          <p:cNvSpPr/>
          <p:nvPr/>
        </p:nvSpPr>
        <p:spPr>
          <a:xfrm rot="-5400000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8"/>
          <p:cNvSpPr/>
          <p:nvPr/>
        </p:nvSpPr>
        <p:spPr>
          <a:xfrm rot="-5400000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8"/>
          <p:cNvSpPr/>
          <p:nvPr/>
        </p:nvSpPr>
        <p:spPr>
          <a:xfrm rot="-5400000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8"/>
          <p:cNvSpPr/>
          <p:nvPr/>
        </p:nvSpPr>
        <p:spPr>
          <a:xfrm rot="-5400000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8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8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8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8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8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8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8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8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8"/>
          <p:cNvSpPr/>
          <p:nvPr/>
        </p:nvSpPr>
        <p:spPr>
          <a:xfrm rot="-5400000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8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8"/>
          <p:cNvSpPr/>
          <p:nvPr/>
        </p:nvSpPr>
        <p:spPr>
          <a:xfrm rot="-5400000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8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8"/>
          <p:cNvSpPr/>
          <p:nvPr/>
        </p:nvSpPr>
        <p:spPr>
          <a:xfrm rot="-5400000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8"/>
          <p:cNvSpPr/>
          <p:nvPr/>
        </p:nvSpPr>
        <p:spPr>
          <a:xfrm rot="-5400000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8"/>
          <p:cNvSpPr/>
          <p:nvPr/>
        </p:nvSpPr>
        <p:spPr>
          <a:xfrm rot="-5400000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8"/>
          <p:cNvSpPr/>
          <p:nvPr/>
        </p:nvSpPr>
        <p:spPr>
          <a:xfrm rot="-5400000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8"/>
          <p:cNvSpPr/>
          <p:nvPr/>
        </p:nvSpPr>
        <p:spPr>
          <a:xfrm rot="-5400000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8"/>
          <p:cNvSpPr/>
          <p:nvPr/>
        </p:nvSpPr>
        <p:spPr>
          <a:xfrm rot="-5400000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8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8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8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8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8"/>
          <p:cNvSpPr/>
          <p:nvPr/>
        </p:nvSpPr>
        <p:spPr>
          <a:xfrm rot="-5400000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8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8"/>
          <p:cNvSpPr/>
          <p:nvPr/>
        </p:nvSpPr>
        <p:spPr>
          <a:xfrm rot="-5400000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8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8"/>
          <p:cNvSpPr/>
          <p:nvPr/>
        </p:nvSpPr>
        <p:spPr>
          <a:xfrm rot="-5400000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8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8"/>
          <p:cNvSpPr/>
          <p:nvPr/>
        </p:nvSpPr>
        <p:spPr>
          <a:xfrm rot="-5400000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8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8"/>
          <p:cNvSpPr/>
          <p:nvPr/>
        </p:nvSpPr>
        <p:spPr>
          <a:xfrm rot="-5400000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8"/>
          <p:cNvSpPr/>
          <p:nvPr/>
        </p:nvSpPr>
        <p:spPr>
          <a:xfrm rot="-5400000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8"/>
          <p:cNvSpPr/>
          <p:nvPr/>
        </p:nvSpPr>
        <p:spPr>
          <a:xfrm rot="-5400000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8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8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8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8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8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8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8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8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8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8"/>
          <p:cNvSpPr/>
          <p:nvPr/>
        </p:nvSpPr>
        <p:spPr>
          <a:xfrm rot="-5400000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8"/>
          <p:cNvSpPr/>
          <p:nvPr/>
        </p:nvSpPr>
        <p:spPr>
          <a:xfrm rot="-5400000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8"/>
          <p:cNvSpPr/>
          <p:nvPr/>
        </p:nvSpPr>
        <p:spPr>
          <a:xfrm rot="-5400000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8"/>
          <p:cNvSpPr/>
          <p:nvPr/>
        </p:nvSpPr>
        <p:spPr>
          <a:xfrm rot="-5400000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18"/>
          <p:cNvSpPr/>
          <p:nvPr/>
        </p:nvSpPr>
        <p:spPr>
          <a:xfrm rot="-5400000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18"/>
          <p:cNvSpPr/>
          <p:nvPr/>
        </p:nvSpPr>
        <p:spPr>
          <a:xfrm rot="-5400000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8"/>
          <p:cNvSpPr/>
          <p:nvPr/>
        </p:nvSpPr>
        <p:spPr>
          <a:xfrm rot="-5400000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8"/>
          <p:cNvSpPr/>
          <p:nvPr/>
        </p:nvSpPr>
        <p:spPr>
          <a:xfrm rot="-5400000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18"/>
          <p:cNvSpPr/>
          <p:nvPr/>
        </p:nvSpPr>
        <p:spPr>
          <a:xfrm rot="-5400000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8"/>
          <p:cNvSpPr/>
          <p:nvPr/>
        </p:nvSpPr>
        <p:spPr>
          <a:xfrm rot="-5400000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18"/>
          <p:cNvSpPr/>
          <p:nvPr/>
        </p:nvSpPr>
        <p:spPr>
          <a:xfrm rot="-5400000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8"/>
          <p:cNvSpPr/>
          <p:nvPr/>
        </p:nvSpPr>
        <p:spPr>
          <a:xfrm rot="-5400000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8"/>
          <p:cNvSpPr/>
          <p:nvPr/>
        </p:nvSpPr>
        <p:spPr>
          <a:xfrm rot="-5400000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8"/>
          <p:cNvSpPr/>
          <p:nvPr/>
        </p:nvSpPr>
        <p:spPr>
          <a:xfrm rot="-5400000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8"/>
          <p:cNvSpPr/>
          <p:nvPr/>
        </p:nvSpPr>
        <p:spPr>
          <a:xfrm rot="-5400000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8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8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8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8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8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8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18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8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1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18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8"/>
          <p:cNvSpPr/>
          <p:nvPr/>
        </p:nvSpPr>
        <p:spPr>
          <a:xfrm rot="-5400000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18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18"/>
          <p:cNvSpPr/>
          <p:nvPr/>
        </p:nvSpPr>
        <p:spPr>
          <a:xfrm rot="-5400000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18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18"/>
          <p:cNvSpPr/>
          <p:nvPr/>
        </p:nvSpPr>
        <p:spPr>
          <a:xfrm rot="-5400000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18"/>
          <p:cNvSpPr/>
          <p:nvPr/>
        </p:nvSpPr>
        <p:spPr>
          <a:xfrm rot="-5400000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8"/>
          <p:cNvSpPr/>
          <p:nvPr/>
        </p:nvSpPr>
        <p:spPr>
          <a:xfrm rot="-5400000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8"/>
          <p:cNvSpPr/>
          <p:nvPr/>
        </p:nvSpPr>
        <p:spPr>
          <a:xfrm rot="-5400000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8"/>
          <p:cNvSpPr/>
          <p:nvPr/>
        </p:nvSpPr>
        <p:spPr>
          <a:xfrm rot="-5400000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8"/>
          <p:cNvSpPr/>
          <p:nvPr/>
        </p:nvSpPr>
        <p:spPr>
          <a:xfrm rot="-5400000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18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8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1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18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1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1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8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8"/>
          <p:cNvSpPr/>
          <p:nvPr/>
        </p:nvSpPr>
        <p:spPr>
          <a:xfrm rot="-5400000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18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18"/>
          <p:cNvSpPr/>
          <p:nvPr/>
        </p:nvSpPr>
        <p:spPr>
          <a:xfrm rot="-5400000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18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8"/>
          <p:cNvSpPr/>
          <p:nvPr/>
        </p:nvSpPr>
        <p:spPr>
          <a:xfrm rot="-5400000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18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18"/>
          <p:cNvSpPr/>
          <p:nvPr/>
        </p:nvSpPr>
        <p:spPr>
          <a:xfrm rot="-5400000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18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18"/>
          <p:cNvSpPr/>
          <p:nvPr/>
        </p:nvSpPr>
        <p:spPr>
          <a:xfrm rot="-5400000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18"/>
          <p:cNvSpPr/>
          <p:nvPr/>
        </p:nvSpPr>
        <p:spPr>
          <a:xfrm rot="-5400000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8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8"/>
          <p:cNvSpPr/>
          <p:nvPr/>
        </p:nvSpPr>
        <p:spPr>
          <a:xfrm rot="-5400000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8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8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1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18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18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18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18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18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8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18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1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18"/>
          <p:cNvSpPr/>
          <p:nvPr/>
        </p:nvSpPr>
        <p:spPr>
          <a:xfrm rot="-5400000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18"/>
          <p:cNvSpPr/>
          <p:nvPr/>
        </p:nvSpPr>
        <p:spPr>
          <a:xfrm rot="-5400000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18"/>
          <p:cNvSpPr/>
          <p:nvPr/>
        </p:nvSpPr>
        <p:spPr>
          <a:xfrm rot="-5400000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18"/>
          <p:cNvSpPr/>
          <p:nvPr/>
        </p:nvSpPr>
        <p:spPr>
          <a:xfrm rot="-5400000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8"/>
          <p:cNvSpPr/>
          <p:nvPr/>
        </p:nvSpPr>
        <p:spPr>
          <a:xfrm rot="-5400000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8"/>
          <p:cNvSpPr/>
          <p:nvPr/>
        </p:nvSpPr>
        <p:spPr>
          <a:xfrm rot="-5400000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18"/>
          <p:cNvSpPr/>
          <p:nvPr/>
        </p:nvSpPr>
        <p:spPr>
          <a:xfrm rot="-5400000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18"/>
          <p:cNvSpPr/>
          <p:nvPr/>
        </p:nvSpPr>
        <p:spPr>
          <a:xfrm rot="-5400000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18"/>
          <p:cNvSpPr/>
          <p:nvPr/>
        </p:nvSpPr>
        <p:spPr>
          <a:xfrm rot="-5400000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18"/>
          <p:cNvSpPr/>
          <p:nvPr/>
        </p:nvSpPr>
        <p:spPr>
          <a:xfrm rot="-5400000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18"/>
          <p:cNvSpPr/>
          <p:nvPr/>
        </p:nvSpPr>
        <p:spPr>
          <a:xfrm rot="-5400000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8"/>
          <p:cNvSpPr/>
          <p:nvPr/>
        </p:nvSpPr>
        <p:spPr>
          <a:xfrm rot="-5400000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8"/>
          <p:cNvSpPr/>
          <p:nvPr/>
        </p:nvSpPr>
        <p:spPr>
          <a:xfrm rot="-5400000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18"/>
          <p:cNvSpPr/>
          <p:nvPr/>
        </p:nvSpPr>
        <p:spPr>
          <a:xfrm rot="-5400000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18"/>
          <p:cNvSpPr/>
          <p:nvPr/>
        </p:nvSpPr>
        <p:spPr>
          <a:xfrm rot="-5400000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18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8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8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8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8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1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18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8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8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8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18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18"/>
          <p:cNvSpPr/>
          <p:nvPr/>
        </p:nvSpPr>
        <p:spPr>
          <a:xfrm rot="-5400000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8"/>
          <p:cNvSpPr/>
          <p:nvPr/>
        </p:nvSpPr>
        <p:spPr>
          <a:xfrm rot="-5400000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8"/>
          <p:cNvSpPr/>
          <p:nvPr/>
        </p:nvSpPr>
        <p:spPr>
          <a:xfrm rot="-5400000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18"/>
          <p:cNvSpPr/>
          <p:nvPr/>
        </p:nvSpPr>
        <p:spPr>
          <a:xfrm rot="-5400000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8"/>
          <p:cNvSpPr/>
          <p:nvPr/>
        </p:nvSpPr>
        <p:spPr>
          <a:xfrm rot="-5400000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18"/>
          <p:cNvSpPr/>
          <p:nvPr/>
        </p:nvSpPr>
        <p:spPr>
          <a:xfrm rot="-5400000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18"/>
          <p:cNvSpPr/>
          <p:nvPr/>
        </p:nvSpPr>
        <p:spPr>
          <a:xfrm rot="-5400000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18"/>
          <p:cNvSpPr/>
          <p:nvPr/>
        </p:nvSpPr>
        <p:spPr>
          <a:xfrm rot="-5400000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18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18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8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1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18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8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8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8"/>
          <p:cNvSpPr/>
          <p:nvPr/>
        </p:nvSpPr>
        <p:spPr>
          <a:xfrm rot="-5400000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8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8"/>
          <p:cNvSpPr/>
          <p:nvPr/>
        </p:nvSpPr>
        <p:spPr>
          <a:xfrm rot="-5400000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8"/>
          <p:cNvSpPr/>
          <p:nvPr/>
        </p:nvSpPr>
        <p:spPr>
          <a:xfrm rot="-5400000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8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8"/>
          <p:cNvSpPr/>
          <p:nvPr/>
        </p:nvSpPr>
        <p:spPr>
          <a:xfrm rot="-5400000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18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8"/>
          <p:cNvSpPr/>
          <p:nvPr/>
        </p:nvSpPr>
        <p:spPr>
          <a:xfrm rot="-5400000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18"/>
          <p:cNvSpPr/>
          <p:nvPr/>
        </p:nvSpPr>
        <p:spPr>
          <a:xfrm rot="-5400000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18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89C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18"/>
          <p:cNvSpPr/>
          <p:nvPr/>
        </p:nvSpPr>
        <p:spPr>
          <a:xfrm rot="-5400000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18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1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18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18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1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8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8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18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18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18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18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18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18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18"/>
          <p:cNvSpPr/>
          <p:nvPr/>
        </p:nvSpPr>
        <p:spPr>
          <a:xfrm rot="-5400000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8"/>
          <p:cNvSpPr/>
          <p:nvPr/>
        </p:nvSpPr>
        <p:spPr>
          <a:xfrm rot="-5400000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18"/>
          <p:cNvSpPr/>
          <p:nvPr/>
        </p:nvSpPr>
        <p:spPr>
          <a:xfrm rot="-5400000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18"/>
          <p:cNvSpPr/>
          <p:nvPr/>
        </p:nvSpPr>
        <p:spPr>
          <a:xfrm rot="-5400000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18"/>
          <p:cNvSpPr/>
          <p:nvPr/>
        </p:nvSpPr>
        <p:spPr>
          <a:xfrm rot="-5400000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18"/>
          <p:cNvSpPr/>
          <p:nvPr/>
        </p:nvSpPr>
        <p:spPr>
          <a:xfrm rot="-5400000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18"/>
          <p:cNvSpPr/>
          <p:nvPr/>
        </p:nvSpPr>
        <p:spPr>
          <a:xfrm rot="-5400000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18"/>
          <p:cNvSpPr/>
          <p:nvPr/>
        </p:nvSpPr>
        <p:spPr>
          <a:xfrm rot="-5400000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18"/>
          <p:cNvSpPr/>
          <p:nvPr/>
        </p:nvSpPr>
        <p:spPr>
          <a:xfrm rot="-5400000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18"/>
          <p:cNvSpPr/>
          <p:nvPr/>
        </p:nvSpPr>
        <p:spPr>
          <a:xfrm rot="-5400000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18"/>
          <p:cNvSpPr/>
          <p:nvPr/>
        </p:nvSpPr>
        <p:spPr>
          <a:xfrm rot="-5400000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18"/>
          <p:cNvSpPr/>
          <p:nvPr/>
        </p:nvSpPr>
        <p:spPr>
          <a:xfrm rot="-5400000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18"/>
          <p:cNvSpPr/>
          <p:nvPr/>
        </p:nvSpPr>
        <p:spPr>
          <a:xfrm rot="-5400000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18"/>
          <p:cNvSpPr/>
          <p:nvPr/>
        </p:nvSpPr>
        <p:spPr>
          <a:xfrm rot="-5400000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18"/>
          <p:cNvSpPr/>
          <p:nvPr/>
        </p:nvSpPr>
        <p:spPr>
          <a:xfrm rot="-5400000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18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1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18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1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18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1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18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18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18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18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18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18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18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18"/>
          <p:cNvSpPr/>
          <p:nvPr/>
        </p:nvSpPr>
        <p:spPr>
          <a:xfrm rot="-5400000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18"/>
          <p:cNvSpPr/>
          <p:nvPr/>
        </p:nvSpPr>
        <p:spPr>
          <a:xfrm rot="-5400000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 extrusionOk="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18"/>
          <p:cNvSpPr/>
          <p:nvPr/>
        </p:nvSpPr>
        <p:spPr>
          <a:xfrm rot="-5400000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18"/>
          <p:cNvSpPr/>
          <p:nvPr/>
        </p:nvSpPr>
        <p:spPr>
          <a:xfrm rot="-5400000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18"/>
          <p:cNvSpPr/>
          <p:nvPr/>
        </p:nvSpPr>
        <p:spPr>
          <a:xfrm rot="-5400000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18"/>
          <p:cNvSpPr/>
          <p:nvPr/>
        </p:nvSpPr>
        <p:spPr>
          <a:xfrm rot="-5400000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18"/>
          <p:cNvSpPr/>
          <p:nvPr/>
        </p:nvSpPr>
        <p:spPr>
          <a:xfrm rot="-5400000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18"/>
          <p:cNvSpPr/>
          <p:nvPr/>
        </p:nvSpPr>
        <p:spPr>
          <a:xfrm rot="-5400000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18"/>
          <p:cNvSpPr/>
          <p:nvPr/>
        </p:nvSpPr>
        <p:spPr>
          <a:xfrm rot="-5400000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18"/>
          <p:cNvSpPr/>
          <p:nvPr/>
        </p:nvSpPr>
        <p:spPr>
          <a:xfrm rot="-5400000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18"/>
          <p:cNvSpPr/>
          <p:nvPr/>
        </p:nvSpPr>
        <p:spPr>
          <a:xfrm rot="-5400000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18"/>
          <p:cNvSpPr/>
          <p:nvPr/>
        </p:nvSpPr>
        <p:spPr>
          <a:xfrm rot="-5400000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18"/>
          <p:cNvSpPr/>
          <p:nvPr/>
        </p:nvSpPr>
        <p:spPr>
          <a:xfrm rot="-5400000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8"/>
          <p:cNvSpPr/>
          <p:nvPr/>
        </p:nvSpPr>
        <p:spPr>
          <a:xfrm rot="-5400000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18"/>
          <p:cNvSpPr/>
          <p:nvPr/>
        </p:nvSpPr>
        <p:spPr>
          <a:xfrm rot="-5400000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18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 extrusionOk="0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18"/>
          <p:cNvSpPr txBox="1"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18"/>
          <p:cNvSpPr txBox="1"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35" name="Google Shape;535;p18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6" name="Google Shape;536;p1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7" name="Google Shape;537;p18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8" name="Google Shape;538;p18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9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19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542" name="Google Shape;542;p19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3" name="Google Shape;543;p19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19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oogle Shape;546;p20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47" name="Google Shape;547;p20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8" name="Google Shape;548;p20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49" name="Google Shape;549;p20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0" name="Google Shape;550;p20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1" name="Google Shape;551;p20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2" name="Google Shape;552;p20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3" name="Google Shape;553;p20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4" name="Google Shape;554;p20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5" name="Google Shape;555;p20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56" name="Google Shape;556;p20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w="13950" cap="flat" cmpd="sng">
              <a:solidFill>
                <a:srgbClr val="0075A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57" name="Google Shape;557;p20"/>
          <p:cNvSpPr/>
          <p:nvPr/>
        </p:nvSpPr>
        <p:spPr>
          <a:xfrm rot="8100000" flipH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 extrusionOk="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58" name="Google Shape;558;p20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 extrusionOk="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59" name="Google Shape;559;p20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 extrusionOk="0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0" name="Google Shape;560;p20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1" name="Google Shape;561;p20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2" name="Google Shape;562;p2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 extrusionOk="0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3" name="Google Shape;563;p20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 extrusionOk="0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4" name="Google Shape;564;p20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 extrusionOk="0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5" name="Google Shape;565;p20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 extrusionOk="0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6" name="Google Shape;566;p20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 extrusionOk="0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7" name="Google Shape;567;p20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 extrusionOk="0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8" name="Google Shape;568;p20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 extrusionOk="0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9" name="Google Shape;569;p20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 extrusionOk="0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0" name="Google Shape;570;p20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 extrusionOk="0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1" name="Google Shape;571;p20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 extrusionOk="0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2" name="Google Shape;572;p2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 extrusionOk="0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3" name="Google Shape;573;p20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 extrusionOk="0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4" name="Google Shape;574;p20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 extrusionOk="0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5" name="Google Shape;575;p20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 extrusionOk="0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6" name="Google Shape;576;p20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 extrusionOk="0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7" name="Google Shape;577;p20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 extrusionOk="0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8" name="Google Shape;578;p20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 extrusionOk="0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9" name="Google Shape;579;p20"/>
          <p:cNvSpPr/>
          <p:nvPr/>
        </p:nvSpPr>
        <p:spPr>
          <a:xfrm rot="8100000" flipH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 extrusionOk="0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0" name="Google Shape;580;p20"/>
          <p:cNvSpPr/>
          <p:nvPr/>
        </p:nvSpPr>
        <p:spPr>
          <a:xfrm rot="8100000" flipH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 extrusionOk="0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1" name="Google Shape;581;p20"/>
          <p:cNvSpPr/>
          <p:nvPr/>
        </p:nvSpPr>
        <p:spPr>
          <a:xfrm rot="8100000" flipH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 extrusionOk="0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2" name="Google Shape;582;p20"/>
          <p:cNvSpPr/>
          <p:nvPr/>
        </p:nvSpPr>
        <p:spPr>
          <a:xfrm rot="8100000" flipH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 extrusionOk="0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3" name="Google Shape;583;p20"/>
          <p:cNvSpPr/>
          <p:nvPr/>
        </p:nvSpPr>
        <p:spPr>
          <a:xfrm rot="8100000" flipH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 extrusionOk="0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4" name="Google Shape;584;p20"/>
          <p:cNvSpPr/>
          <p:nvPr/>
        </p:nvSpPr>
        <p:spPr>
          <a:xfrm rot="8100000" flipH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 extrusionOk="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5" name="Google Shape;585;p20"/>
          <p:cNvSpPr/>
          <p:nvPr/>
        </p:nvSpPr>
        <p:spPr>
          <a:xfrm rot="8100000" flipH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 extrusionOk="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6" name="Google Shape;586;p20"/>
          <p:cNvSpPr/>
          <p:nvPr/>
        </p:nvSpPr>
        <p:spPr>
          <a:xfrm rot="8100000" flipH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 extrusionOk="0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7" name="Google Shape;587;p20"/>
          <p:cNvSpPr/>
          <p:nvPr/>
        </p:nvSpPr>
        <p:spPr>
          <a:xfrm rot="8100000" flipH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8" name="Google Shape;588;p20"/>
          <p:cNvSpPr/>
          <p:nvPr/>
        </p:nvSpPr>
        <p:spPr>
          <a:xfrm rot="8100000" flipH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 extrusionOk="0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9" name="Google Shape;589;p20"/>
          <p:cNvSpPr/>
          <p:nvPr/>
        </p:nvSpPr>
        <p:spPr>
          <a:xfrm rot="8100000" flipH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0" name="Google Shape;590;p20"/>
          <p:cNvSpPr/>
          <p:nvPr/>
        </p:nvSpPr>
        <p:spPr>
          <a:xfrm rot="8100000" flipH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 extrusionOk="0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1" name="Google Shape;591;p20"/>
          <p:cNvSpPr/>
          <p:nvPr/>
        </p:nvSpPr>
        <p:spPr>
          <a:xfrm rot="8100000" flipH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 extrusionOk="0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2" name="Google Shape;592;p20"/>
          <p:cNvSpPr/>
          <p:nvPr/>
        </p:nvSpPr>
        <p:spPr>
          <a:xfrm rot="8100000" flipH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 extrusionOk="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3" name="Google Shape;593;p20"/>
          <p:cNvSpPr/>
          <p:nvPr/>
        </p:nvSpPr>
        <p:spPr>
          <a:xfrm rot="8100000" flipH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 extrusionOk="0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4" name="Google Shape;594;p20"/>
          <p:cNvSpPr/>
          <p:nvPr/>
        </p:nvSpPr>
        <p:spPr>
          <a:xfrm rot="8100000" flipH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 extrusionOk="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5" name="Google Shape;595;p20"/>
          <p:cNvSpPr/>
          <p:nvPr/>
        </p:nvSpPr>
        <p:spPr>
          <a:xfrm rot="8100000" flipH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 extrusionOk="0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6" name="Google Shape;596;p20"/>
          <p:cNvSpPr/>
          <p:nvPr/>
        </p:nvSpPr>
        <p:spPr>
          <a:xfrm rot="8100000" flipH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 extrusionOk="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7" name="Google Shape;597;p20"/>
          <p:cNvSpPr/>
          <p:nvPr/>
        </p:nvSpPr>
        <p:spPr>
          <a:xfrm rot="-5400000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20"/>
          <p:cNvSpPr/>
          <p:nvPr/>
        </p:nvSpPr>
        <p:spPr>
          <a:xfrm rot="-5400000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20"/>
          <p:cNvSpPr/>
          <p:nvPr/>
        </p:nvSpPr>
        <p:spPr>
          <a:xfrm rot="-5400000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20"/>
          <p:cNvSpPr/>
          <p:nvPr/>
        </p:nvSpPr>
        <p:spPr>
          <a:xfrm rot="-5400000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20"/>
          <p:cNvSpPr/>
          <p:nvPr/>
        </p:nvSpPr>
        <p:spPr>
          <a:xfrm rot="-5400000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20"/>
          <p:cNvSpPr/>
          <p:nvPr/>
        </p:nvSpPr>
        <p:spPr>
          <a:xfrm rot="-5400000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20"/>
          <p:cNvSpPr/>
          <p:nvPr/>
        </p:nvSpPr>
        <p:spPr>
          <a:xfrm rot="-5400000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20"/>
          <p:cNvSpPr/>
          <p:nvPr/>
        </p:nvSpPr>
        <p:spPr>
          <a:xfrm rot="-5400000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20"/>
          <p:cNvSpPr/>
          <p:nvPr/>
        </p:nvSpPr>
        <p:spPr>
          <a:xfrm rot="-5400000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20"/>
          <p:cNvSpPr/>
          <p:nvPr/>
        </p:nvSpPr>
        <p:spPr>
          <a:xfrm rot="-5400000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20"/>
          <p:cNvSpPr/>
          <p:nvPr/>
        </p:nvSpPr>
        <p:spPr>
          <a:xfrm rot="-5400000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20"/>
          <p:cNvSpPr/>
          <p:nvPr/>
        </p:nvSpPr>
        <p:spPr>
          <a:xfrm rot="-5400000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20"/>
          <p:cNvSpPr/>
          <p:nvPr/>
        </p:nvSpPr>
        <p:spPr>
          <a:xfrm rot="-5400000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20"/>
          <p:cNvSpPr/>
          <p:nvPr/>
        </p:nvSpPr>
        <p:spPr>
          <a:xfrm rot="-5400000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20"/>
          <p:cNvSpPr/>
          <p:nvPr/>
        </p:nvSpPr>
        <p:spPr>
          <a:xfrm rot="-5400000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20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20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 extrusionOk="0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20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20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2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20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20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2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20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2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20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20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20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20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2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20"/>
          <p:cNvSpPr/>
          <p:nvPr/>
        </p:nvSpPr>
        <p:spPr>
          <a:xfrm rot="-5400000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20"/>
          <p:cNvSpPr/>
          <p:nvPr/>
        </p:nvSpPr>
        <p:spPr>
          <a:xfrm rot="-5400000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20"/>
          <p:cNvSpPr/>
          <p:nvPr/>
        </p:nvSpPr>
        <p:spPr>
          <a:xfrm rot="-5400000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20"/>
          <p:cNvSpPr/>
          <p:nvPr/>
        </p:nvSpPr>
        <p:spPr>
          <a:xfrm rot="-5400000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20"/>
          <p:cNvSpPr/>
          <p:nvPr/>
        </p:nvSpPr>
        <p:spPr>
          <a:xfrm rot="-5400000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20"/>
          <p:cNvSpPr/>
          <p:nvPr/>
        </p:nvSpPr>
        <p:spPr>
          <a:xfrm rot="-5400000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20"/>
          <p:cNvSpPr/>
          <p:nvPr/>
        </p:nvSpPr>
        <p:spPr>
          <a:xfrm rot="-5400000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20"/>
          <p:cNvSpPr/>
          <p:nvPr/>
        </p:nvSpPr>
        <p:spPr>
          <a:xfrm rot="-5400000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20"/>
          <p:cNvSpPr/>
          <p:nvPr/>
        </p:nvSpPr>
        <p:spPr>
          <a:xfrm rot="-5400000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20"/>
          <p:cNvSpPr/>
          <p:nvPr/>
        </p:nvSpPr>
        <p:spPr>
          <a:xfrm rot="-5400000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20"/>
          <p:cNvSpPr/>
          <p:nvPr/>
        </p:nvSpPr>
        <p:spPr>
          <a:xfrm rot="-5400000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20"/>
          <p:cNvSpPr/>
          <p:nvPr/>
        </p:nvSpPr>
        <p:spPr>
          <a:xfrm rot="-5400000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20"/>
          <p:cNvSpPr/>
          <p:nvPr/>
        </p:nvSpPr>
        <p:spPr>
          <a:xfrm rot="-5400000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20"/>
          <p:cNvSpPr/>
          <p:nvPr/>
        </p:nvSpPr>
        <p:spPr>
          <a:xfrm rot="-5400000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20"/>
          <p:cNvSpPr/>
          <p:nvPr/>
        </p:nvSpPr>
        <p:spPr>
          <a:xfrm rot="-5400000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2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20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20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20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2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2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20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20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20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2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2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20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20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2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 extrusionOk="0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2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20"/>
          <p:cNvSpPr/>
          <p:nvPr/>
        </p:nvSpPr>
        <p:spPr>
          <a:xfrm rot="-5400000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20"/>
          <p:cNvSpPr/>
          <p:nvPr/>
        </p:nvSpPr>
        <p:spPr>
          <a:xfrm rot="-5400000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20"/>
          <p:cNvSpPr/>
          <p:nvPr/>
        </p:nvSpPr>
        <p:spPr>
          <a:xfrm rot="-5400000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20"/>
          <p:cNvSpPr/>
          <p:nvPr/>
        </p:nvSpPr>
        <p:spPr>
          <a:xfrm rot="-5400000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20"/>
          <p:cNvSpPr/>
          <p:nvPr/>
        </p:nvSpPr>
        <p:spPr>
          <a:xfrm rot="-5400000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20"/>
          <p:cNvSpPr/>
          <p:nvPr/>
        </p:nvSpPr>
        <p:spPr>
          <a:xfrm rot="-5400000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20"/>
          <p:cNvSpPr/>
          <p:nvPr/>
        </p:nvSpPr>
        <p:spPr>
          <a:xfrm rot="-5400000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20"/>
          <p:cNvSpPr/>
          <p:nvPr/>
        </p:nvSpPr>
        <p:spPr>
          <a:xfrm rot="-5400000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20"/>
          <p:cNvSpPr/>
          <p:nvPr/>
        </p:nvSpPr>
        <p:spPr>
          <a:xfrm rot="-5400000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20"/>
          <p:cNvSpPr/>
          <p:nvPr/>
        </p:nvSpPr>
        <p:spPr>
          <a:xfrm rot="-5400000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Google Shape;667;p20"/>
          <p:cNvSpPr/>
          <p:nvPr/>
        </p:nvSpPr>
        <p:spPr>
          <a:xfrm rot="-5400000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20"/>
          <p:cNvSpPr/>
          <p:nvPr/>
        </p:nvSpPr>
        <p:spPr>
          <a:xfrm rot="-5400000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20"/>
          <p:cNvSpPr/>
          <p:nvPr/>
        </p:nvSpPr>
        <p:spPr>
          <a:xfrm rot="-5400000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20"/>
          <p:cNvSpPr/>
          <p:nvPr/>
        </p:nvSpPr>
        <p:spPr>
          <a:xfrm rot="-5400000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 extrusionOk="0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20"/>
          <p:cNvSpPr/>
          <p:nvPr/>
        </p:nvSpPr>
        <p:spPr>
          <a:xfrm rot="-5400000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20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 extrusionOk="0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20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 extrusionOk="0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20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 extrusionOk="0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20"/>
          <p:cNvSpPr/>
          <p:nvPr/>
        </p:nvSpPr>
        <p:spPr>
          <a:xfrm rot="-5400000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20"/>
          <p:cNvSpPr/>
          <p:nvPr/>
        </p:nvSpPr>
        <p:spPr>
          <a:xfrm rot="-5400000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20"/>
          <p:cNvSpPr/>
          <p:nvPr/>
        </p:nvSpPr>
        <p:spPr>
          <a:xfrm rot="-5400000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20"/>
          <p:cNvSpPr/>
          <p:nvPr/>
        </p:nvSpPr>
        <p:spPr>
          <a:xfrm rot="-5400000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20"/>
          <p:cNvSpPr/>
          <p:nvPr/>
        </p:nvSpPr>
        <p:spPr>
          <a:xfrm rot="-5400000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20"/>
          <p:cNvSpPr/>
          <p:nvPr/>
        </p:nvSpPr>
        <p:spPr>
          <a:xfrm rot="-5400000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20"/>
          <p:cNvSpPr/>
          <p:nvPr/>
        </p:nvSpPr>
        <p:spPr>
          <a:xfrm rot="-5400000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20"/>
          <p:cNvSpPr/>
          <p:nvPr/>
        </p:nvSpPr>
        <p:spPr>
          <a:xfrm rot="-5400000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20"/>
          <p:cNvSpPr/>
          <p:nvPr/>
        </p:nvSpPr>
        <p:spPr>
          <a:xfrm rot="-5400000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20"/>
          <p:cNvSpPr/>
          <p:nvPr/>
        </p:nvSpPr>
        <p:spPr>
          <a:xfrm rot="-5400000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20"/>
          <p:cNvSpPr/>
          <p:nvPr/>
        </p:nvSpPr>
        <p:spPr>
          <a:xfrm rot="-5400000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20"/>
          <p:cNvSpPr/>
          <p:nvPr/>
        </p:nvSpPr>
        <p:spPr>
          <a:xfrm rot="-5400000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20"/>
          <p:cNvSpPr/>
          <p:nvPr/>
        </p:nvSpPr>
        <p:spPr>
          <a:xfrm rot="-5400000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20"/>
          <p:cNvSpPr/>
          <p:nvPr/>
        </p:nvSpPr>
        <p:spPr>
          <a:xfrm rot="-5400000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20"/>
          <p:cNvSpPr/>
          <p:nvPr/>
        </p:nvSpPr>
        <p:spPr>
          <a:xfrm rot="-5400000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20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2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2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20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20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20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20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2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20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20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2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2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20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20"/>
          <p:cNvSpPr/>
          <p:nvPr/>
        </p:nvSpPr>
        <p:spPr>
          <a:xfrm rot="-5400000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20"/>
          <p:cNvSpPr/>
          <p:nvPr/>
        </p:nvSpPr>
        <p:spPr>
          <a:xfrm rot="-5400000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20"/>
          <p:cNvSpPr/>
          <p:nvPr/>
        </p:nvSpPr>
        <p:spPr>
          <a:xfrm rot="-5400000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20"/>
          <p:cNvSpPr/>
          <p:nvPr/>
        </p:nvSpPr>
        <p:spPr>
          <a:xfrm rot="-5400000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20"/>
          <p:cNvSpPr/>
          <p:nvPr/>
        </p:nvSpPr>
        <p:spPr>
          <a:xfrm rot="-5400000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20"/>
          <p:cNvSpPr/>
          <p:nvPr/>
        </p:nvSpPr>
        <p:spPr>
          <a:xfrm rot="-5400000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20"/>
          <p:cNvSpPr/>
          <p:nvPr/>
        </p:nvSpPr>
        <p:spPr>
          <a:xfrm rot="-5400000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20"/>
          <p:cNvSpPr/>
          <p:nvPr/>
        </p:nvSpPr>
        <p:spPr>
          <a:xfrm rot="-5400000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20"/>
          <p:cNvSpPr/>
          <p:nvPr/>
        </p:nvSpPr>
        <p:spPr>
          <a:xfrm rot="-5400000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20"/>
          <p:cNvSpPr/>
          <p:nvPr/>
        </p:nvSpPr>
        <p:spPr>
          <a:xfrm rot="-5400000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20"/>
          <p:cNvSpPr/>
          <p:nvPr/>
        </p:nvSpPr>
        <p:spPr>
          <a:xfrm rot="-5400000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20"/>
          <p:cNvSpPr/>
          <p:nvPr/>
        </p:nvSpPr>
        <p:spPr>
          <a:xfrm rot="-5400000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20"/>
          <p:cNvSpPr/>
          <p:nvPr/>
        </p:nvSpPr>
        <p:spPr>
          <a:xfrm rot="-5400000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20"/>
          <p:cNvSpPr/>
          <p:nvPr/>
        </p:nvSpPr>
        <p:spPr>
          <a:xfrm rot="-5400000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p20"/>
          <p:cNvSpPr/>
          <p:nvPr/>
        </p:nvSpPr>
        <p:spPr>
          <a:xfrm rot="-5400000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20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20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2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2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20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20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2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2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20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20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20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20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2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2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20"/>
          <p:cNvSpPr/>
          <p:nvPr/>
        </p:nvSpPr>
        <p:spPr>
          <a:xfrm rot="-5400000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20"/>
          <p:cNvSpPr/>
          <p:nvPr/>
        </p:nvSpPr>
        <p:spPr>
          <a:xfrm rot="-5400000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20"/>
          <p:cNvSpPr/>
          <p:nvPr/>
        </p:nvSpPr>
        <p:spPr>
          <a:xfrm rot="-5400000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20"/>
          <p:cNvSpPr/>
          <p:nvPr/>
        </p:nvSpPr>
        <p:spPr>
          <a:xfrm rot="-5400000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20"/>
          <p:cNvSpPr/>
          <p:nvPr/>
        </p:nvSpPr>
        <p:spPr>
          <a:xfrm rot="-5400000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20"/>
          <p:cNvSpPr/>
          <p:nvPr/>
        </p:nvSpPr>
        <p:spPr>
          <a:xfrm rot="-5400000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20"/>
          <p:cNvSpPr/>
          <p:nvPr/>
        </p:nvSpPr>
        <p:spPr>
          <a:xfrm rot="-5400000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20"/>
          <p:cNvSpPr/>
          <p:nvPr/>
        </p:nvSpPr>
        <p:spPr>
          <a:xfrm rot="-5400000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20"/>
          <p:cNvSpPr/>
          <p:nvPr/>
        </p:nvSpPr>
        <p:spPr>
          <a:xfrm rot="-5400000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20"/>
          <p:cNvSpPr/>
          <p:nvPr/>
        </p:nvSpPr>
        <p:spPr>
          <a:xfrm rot="-5400000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20"/>
          <p:cNvSpPr/>
          <p:nvPr/>
        </p:nvSpPr>
        <p:spPr>
          <a:xfrm rot="-5400000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20"/>
          <p:cNvSpPr/>
          <p:nvPr/>
        </p:nvSpPr>
        <p:spPr>
          <a:xfrm rot="-5400000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20"/>
          <p:cNvSpPr/>
          <p:nvPr/>
        </p:nvSpPr>
        <p:spPr>
          <a:xfrm rot="-5400000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20"/>
          <p:cNvSpPr/>
          <p:nvPr/>
        </p:nvSpPr>
        <p:spPr>
          <a:xfrm rot="-5400000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20"/>
          <p:cNvSpPr/>
          <p:nvPr/>
        </p:nvSpPr>
        <p:spPr>
          <a:xfrm rot="-5400000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2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20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20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2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2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2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20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20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20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20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2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20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20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2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20"/>
          <p:cNvSpPr/>
          <p:nvPr/>
        </p:nvSpPr>
        <p:spPr>
          <a:xfrm rot="-5400000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20"/>
          <p:cNvSpPr/>
          <p:nvPr/>
        </p:nvSpPr>
        <p:spPr>
          <a:xfrm rot="-5400000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20"/>
          <p:cNvSpPr/>
          <p:nvPr/>
        </p:nvSpPr>
        <p:spPr>
          <a:xfrm rot="-5400000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20"/>
          <p:cNvSpPr/>
          <p:nvPr/>
        </p:nvSpPr>
        <p:spPr>
          <a:xfrm rot="-5400000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20"/>
          <p:cNvSpPr/>
          <p:nvPr/>
        </p:nvSpPr>
        <p:spPr>
          <a:xfrm rot="-5400000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20"/>
          <p:cNvSpPr/>
          <p:nvPr/>
        </p:nvSpPr>
        <p:spPr>
          <a:xfrm rot="-5400000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20"/>
          <p:cNvSpPr/>
          <p:nvPr/>
        </p:nvSpPr>
        <p:spPr>
          <a:xfrm rot="-5400000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20"/>
          <p:cNvSpPr/>
          <p:nvPr/>
        </p:nvSpPr>
        <p:spPr>
          <a:xfrm rot="-5400000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20"/>
          <p:cNvSpPr/>
          <p:nvPr/>
        </p:nvSpPr>
        <p:spPr>
          <a:xfrm rot="-5400000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20"/>
          <p:cNvSpPr/>
          <p:nvPr/>
        </p:nvSpPr>
        <p:spPr>
          <a:xfrm rot="-5400000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20"/>
          <p:cNvSpPr/>
          <p:nvPr/>
        </p:nvSpPr>
        <p:spPr>
          <a:xfrm rot="-5400000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20"/>
          <p:cNvSpPr/>
          <p:nvPr/>
        </p:nvSpPr>
        <p:spPr>
          <a:xfrm rot="-5400000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20"/>
          <p:cNvSpPr/>
          <p:nvPr/>
        </p:nvSpPr>
        <p:spPr>
          <a:xfrm rot="-5400000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20"/>
          <p:cNvSpPr/>
          <p:nvPr/>
        </p:nvSpPr>
        <p:spPr>
          <a:xfrm rot="-5400000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20"/>
          <p:cNvSpPr/>
          <p:nvPr/>
        </p:nvSpPr>
        <p:spPr>
          <a:xfrm rot="-5400000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20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2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20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2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2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2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20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20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20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20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20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2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20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20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20"/>
          <p:cNvSpPr/>
          <p:nvPr/>
        </p:nvSpPr>
        <p:spPr>
          <a:xfrm rot="-5400000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20"/>
          <p:cNvSpPr/>
          <p:nvPr/>
        </p:nvSpPr>
        <p:spPr>
          <a:xfrm rot="-5400000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20"/>
          <p:cNvSpPr/>
          <p:nvPr/>
        </p:nvSpPr>
        <p:spPr>
          <a:xfrm rot="-5400000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20"/>
          <p:cNvSpPr/>
          <p:nvPr/>
        </p:nvSpPr>
        <p:spPr>
          <a:xfrm rot="-5400000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20"/>
          <p:cNvSpPr/>
          <p:nvPr/>
        </p:nvSpPr>
        <p:spPr>
          <a:xfrm rot="-5400000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20"/>
          <p:cNvSpPr/>
          <p:nvPr/>
        </p:nvSpPr>
        <p:spPr>
          <a:xfrm rot="-5400000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20"/>
          <p:cNvSpPr/>
          <p:nvPr/>
        </p:nvSpPr>
        <p:spPr>
          <a:xfrm rot="-5400000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20"/>
          <p:cNvSpPr/>
          <p:nvPr/>
        </p:nvSpPr>
        <p:spPr>
          <a:xfrm rot="-5400000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20"/>
          <p:cNvSpPr/>
          <p:nvPr/>
        </p:nvSpPr>
        <p:spPr>
          <a:xfrm rot="-5400000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20"/>
          <p:cNvSpPr/>
          <p:nvPr/>
        </p:nvSpPr>
        <p:spPr>
          <a:xfrm rot="-5400000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20"/>
          <p:cNvSpPr/>
          <p:nvPr/>
        </p:nvSpPr>
        <p:spPr>
          <a:xfrm rot="-5400000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20"/>
          <p:cNvSpPr/>
          <p:nvPr/>
        </p:nvSpPr>
        <p:spPr>
          <a:xfrm rot="-5400000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20"/>
          <p:cNvSpPr/>
          <p:nvPr/>
        </p:nvSpPr>
        <p:spPr>
          <a:xfrm rot="-5400000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20"/>
          <p:cNvSpPr/>
          <p:nvPr/>
        </p:nvSpPr>
        <p:spPr>
          <a:xfrm rot="-5400000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20"/>
          <p:cNvSpPr/>
          <p:nvPr/>
        </p:nvSpPr>
        <p:spPr>
          <a:xfrm rot="-5400000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2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20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20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20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2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2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20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20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2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20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20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20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20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20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20"/>
          <p:cNvSpPr/>
          <p:nvPr/>
        </p:nvSpPr>
        <p:spPr>
          <a:xfrm rot="-5400000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20"/>
          <p:cNvSpPr/>
          <p:nvPr/>
        </p:nvSpPr>
        <p:spPr>
          <a:xfrm rot="-5400000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20"/>
          <p:cNvSpPr/>
          <p:nvPr/>
        </p:nvSpPr>
        <p:spPr>
          <a:xfrm rot="-5400000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20"/>
          <p:cNvSpPr/>
          <p:nvPr/>
        </p:nvSpPr>
        <p:spPr>
          <a:xfrm rot="-5400000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20"/>
          <p:cNvSpPr/>
          <p:nvPr/>
        </p:nvSpPr>
        <p:spPr>
          <a:xfrm rot="-5400000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20"/>
          <p:cNvSpPr/>
          <p:nvPr/>
        </p:nvSpPr>
        <p:spPr>
          <a:xfrm rot="-5400000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20"/>
          <p:cNvSpPr/>
          <p:nvPr/>
        </p:nvSpPr>
        <p:spPr>
          <a:xfrm rot="-5400000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p20"/>
          <p:cNvSpPr/>
          <p:nvPr/>
        </p:nvSpPr>
        <p:spPr>
          <a:xfrm rot="-5400000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20"/>
          <p:cNvSpPr/>
          <p:nvPr/>
        </p:nvSpPr>
        <p:spPr>
          <a:xfrm rot="-5400000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20"/>
          <p:cNvSpPr/>
          <p:nvPr/>
        </p:nvSpPr>
        <p:spPr>
          <a:xfrm rot="-5400000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20"/>
          <p:cNvSpPr/>
          <p:nvPr/>
        </p:nvSpPr>
        <p:spPr>
          <a:xfrm rot="-5400000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20"/>
          <p:cNvSpPr/>
          <p:nvPr/>
        </p:nvSpPr>
        <p:spPr>
          <a:xfrm rot="-5400000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20"/>
          <p:cNvSpPr/>
          <p:nvPr/>
        </p:nvSpPr>
        <p:spPr>
          <a:xfrm rot="-5400000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20"/>
          <p:cNvSpPr/>
          <p:nvPr/>
        </p:nvSpPr>
        <p:spPr>
          <a:xfrm rot="-5400000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20"/>
          <p:cNvSpPr/>
          <p:nvPr/>
        </p:nvSpPr>
        <p:spPr>
          <a:xfrm rot="-5400000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20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20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p20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20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p2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20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20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20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p2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20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20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20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20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20"/>
          <p:cNvSpPr/>
          <p:nvPr/>
        </p:nvSpPr>
        <p:spPr>
          <a:xfrm rot="-5400000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20"/>
          <p:cNvSpPr/>
          <p:nvPr/>
        </p:nvSpPr>
        <p:spPr>
          <a:xfrm rot="-5400000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 extrusionOk="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20"/>
          <p:cNvSpPr/>
          <p:nvPr/>
        </p:nvSpPr>
        <p:spPr>
          <a:xfrm rot="-5400000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20"/>
          <p:cNvSpPr/>
          <p:nvPr/>
        </p:nvSpPr>
        <p:spPr>
          <a:xfrm rot="-5400000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20"/>
          <p:cNvSpPr/>
          <p:nvPr/>
        </p:nvSpPr>
        <p:spPr>
          <a:xfrm rot="-5400000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20"/>
          <p:cNvSpPr/>
          <p:nvPr/>
        </p:nvSpPr>
        <p:spPr>
          <a:xfrm rot="-5400000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20"/>
          <p:cNvSpPr/>
          <p:nvPr/>
        </p:nvSpPr>
        <p:spPr>
          <a:xfrm rot="-5400000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20"/>
          <p:cNvSpPr/>
          <p:nvPr/>
        </p:nvSpPr>
        <p:spPr>
          <a:xfrm rot="-5400000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20"/>
          <p:cNvSpPr/>
          <p:nvPr/>
        </p:nvSpPr>
        <p:spPr>
          <a:xfrm rot="-5400000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20"/>
          <p:cNvSpPr/>
          <p:nvPr/>
        </p:nvSpPr>
        <p:spPr>
          <a:xfrm rot="-5400000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Google Shape;859;p20"/>
          <p:cNvSpPr/>
          <p:nvPr/>
        </p:nvSpPr>
        <p:spPr>
          <a:xfrm rot="-5400000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Google Shape;860;p20"/>
          <p:cNvSpPr/>
          <p:nvPr/>
        </p:nvSpPr>
        <p:spPr>
          <a:xfrm rot="-5400000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20"/>
          <p:cNvSpPr/>
          <p:nvPr/>
        </p:nvSpPr>
        <p:spPr>
          <a:xfrm rot="-5400000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20"/>
          <p:cNvSpPr/>
          <p:nvPr/>
        </p:nvSpPr>
        <p:spPr>
          <a:xfrm rot="-5400000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20"/>
          <p:cNvSpPr/>
          <p:nvPr/>
        </p:nvSpPr>
        <p:spPr>
          <a:xfrm rot="-5400000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20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20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6" name="Google Shape;866;p20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p2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p20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20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2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2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20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20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20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20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20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20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20"/>
          <p:cNvSpPr/>
          <p:nvPr/>
        </p:nvSpPr>
        <p:spPr>
          <a:xfrm rot="-5400000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20"/>
          <p:cNvSpPr/>
          <p:nvPr/>
        </p:nvSpPr>
        <p:spPr>
          <a:xfrm rot="-5400000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20"/>
          <p:cNvSpPr/>
          <p:nvPr/>
        </p:nvSpPr>
        <p:spPr>
          <a:xfrm rot="-5400000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20"/>
          <p:cNvSpPr/>
          <p:nvPr/>
        </p:nvSpPr>
        <p:spPr>
          <a:xfrm rot="-5400000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20"/>
          <p:cNvSpPr/>
          <p:nvPr/>
        </p:nvSpPr>
        <p:spPr>
          <a:xfrm rot="-5400000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20"/>
          <p:cNvSpPr/>
          <p:nvPr/>
        </p:nvSpPr>
        <p:spPr>
          <a:xfrm rot="-5400000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20"/>
          <p:cNvSpPr/>
          <p:nvPr/>
        </p:nvSpPr>
        <p:spPr>
          <a:xfrm rot="-5400000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20"/>
          <p:cNvSpPr/>
          <p:nvPr/>
        </p:nvSpPr>
        <p:spPr>
          <a:xfrm rot="-5400000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20"/>
          <p:cNvSpPr/>
          <p:nvPr/>
        </p:nvSpPr>
        <p:spPr>
          <a:xfrm rot="-5400000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20"/>
          <p:cNvSpPr/>
          <p:nvPr/>
        </p:nvSpPr>
        <p:spPr>
          <a:xfrm rot="-5400000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20"/>
          <p:cNvSpPr/>
          <p:nvPr/>
        </p:nvSpPr>
        <p:spPr>
          <a:xfrm rot="-5400000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20"/>
          <p:cNvSpPr/>
          <p:nvPr/>
        </p:nvSpPr>
        <p:spPr>
          <a:xfrm rot="-5400000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20"/>
          <p:cNvSpPr/>
          <p:nvPr/>
        </p:nvSpPr>
        <p:spPr>
          <a:xfrm rot="-5400000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20"/>
          <p:cNvSpPr/>
          <p:nvPr/>
        </p:nvSpPr>
        <p:spPr>
          <a:xfrm rot="-5400000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 extrusionOk="0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20"/>
          <p:cNvSpPr/>
          <p:nvPr/>
        </p:nvSpPr>
        <p:spPr>
          <a:xfrm rot="-5400000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 extrusionOk="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3" name="Google Shape;893;p20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20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20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6" name="Google Shape;896;p2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7" name="Google Shape;897;p20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2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20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2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Google Shape;901;p2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20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20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20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20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20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p20"/>
          <p:cNvSpPr/>
          <p:nvPr/>
        </p:nvSpPr>
        <p:spPr>
          <a:xfrm rot="-5400000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20"/>
          <p:cNvSpPr/>
          <p:nvPr/>
        </p:nvSpPr>
        <p:spPr>
          <a:xfrm rot="-5400000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 extrusionOk="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20"/>
          <p:cNvSpPr/>
          <p:nvPr/>
        </p:nvSpPr>
        <p:spPr>
          <a:xfrm rot="-5400000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20"/>
          <p:cNvSpPr/>
          <p:nvPr/>
        </p:nvSpPr>
        <p:spPr>
          <a:xfrm rot="-5400000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20"/>
          <p:cNvSpPr/>
          <p:nvPr/>
        </p:nvSpPr>
        <p:spPr>
          <a:xfrm rot="-5400000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20"/>
          <p:cNvSpPr/>
          <p:nvPr/>
        </p:nvSpPr>
        <p:spPr>
          <a:xfrm rot="-5400000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20"/>
          <p:cNvSpPr/>
          <p:nvPr/>
        </p:nvSpPr>
        <p:spPr>
          <a:xfrm rot="-5400000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20"/>
          <p:cNvSpPr/>
          <p:nvPr/>
        </p:nvSpPr>
        <p:spPr>
          <a:xfrm rot="-5400000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20"/>
          <p:cNvSpPr/>
          <p:nvPr/>
        </p:nvSpPr>
        <p:spPr>
          <a:xfrm rot="-5400000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20"/>
          <p:cNvSpPr/>
          <p:nvPr/>
        </p:nvSpPr>
        <p:spPr>
          <a:xfrm rot="-5400000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 extrusionOk="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20"/>
          <p:cNvSpPr/>
          <p:nvPr/>
        </p:nvSpPr>
        <p:spPr>
          <a:xfrm rot="-5400000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20"/>
          <p:cNvSpPr/>
          <p:nvPr/>
        </p:nvSpPr>
        <p:spPr>
          <a:xfrm rot="-5400000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20"/>
          <p:cNvSpPr/>
          <p:nvPr/>
        </p:nvSpPr>
        <p:spPr>
          <a:xfrm rot="-5400000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20"/>
          <p:cNvSpPr/>
          <p:nvPr/>
        </p:nvSpPr>
        <p:spPr>
          <a:xfrm rot="-5400000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20"/>
          <p:cNvSpPr/>
          <p:nvPr/>
        </p:nvSpPr>
        <p:spPr>
          <a:xfrm rot="-5400000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 extrusionOk="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20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 extrusionOk="0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20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2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20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20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20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20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20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2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20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Google Shape;933;p20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4" name="Google Shape;934;p20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20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20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2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Google Shape;938;p20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Google Shape;939;p20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p2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2" name="Google Shape;942;p20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Google Shape;943;p20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4" name="Google Shape;944;p20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945;p20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6" name="Google Shape;946;p20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7" name="Google Shape;947;p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20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20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20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1" name="Google Shape;951;p2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2" name="Google Shape;952;p20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20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p20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20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6" name="Google Shape;956;p20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7" name="Google Shape;957;p20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20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20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0" name="Google Shape;960;p2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1" name="Google Shape;961;p2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Google Shape;962;p20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20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20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20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20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7" name="Google Shape;967;p20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8" name="Google Shape;968;p20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9" name="Google Shape;969;p20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0" name="Google Shape;970;p20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1" name="Google Shape;971;p2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20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3" name="Google Shape;973;p2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4" name="Google Shape;974;p20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20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20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7" name="Google Shape;977;p20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2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20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20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2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20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20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20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20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2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20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20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20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20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2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20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w="139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20"/>
          <p:cNvSpPr txBox="1"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4" name="Google Shape;994;p20"/>
          <p:cNvSpPr txBox="1"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5" name="Google Shape;995;p20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6" name="Google Shape;996;p20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7" name="Google Shape;997;p20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98" name="Google Shape;998;p20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rgbClr val="0075A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21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1" name="Google Shape;1001;p21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02" name="Google Shape;1002;p21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03" name="Google Shape;1003;p21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4" name="Google Shape;1004;p21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5" name="Google Shape;1005;p21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2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8" name="Google Shape;1008;p22"/>
          <p:cNvSpPr txBox="1"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09" name="Google Shape;1009;p22"/>
          <p:cNvSpPr txBox="1">
            <a:spLocks noGrp="1"/>
          </p:cNvSpPr>
          <p:nvPr>
            <p:ph type="body" idx="2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10" name="Google Shape;1010;p22"/>
          <p:cNvSpPr txBox="1">
            <a:spLocks noGrp="1"/>
          </p:cNvSpPr>
          <p:nvPr>
            <p:ph type="body" idx="3"/>
          </p:nvPr>
        </p:nvSpPr>
        <p:spPr>
          <a:xfrm>
            <a:off x="5989320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45700" rIns="137150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1" name="Google Shape;1011;p22"/>
          <p:cNvSpPr txBox="1">
            <a:spLocks noGrp="1"/>
          </p:cNvSpPr>
          <p:nvPr>
            <p:ph type="body" idx="4"/>
          </p:nvPr>
        </p:nvSpPr>
        <p:spPr>
          <a:xfrm>
            <a:off x="5989320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12" name="Google Shape;1012;p22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3" name="Google Shape;1013;p22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4" name="Google Shape;1014;p22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p23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7" name="Google Shape;1017;p23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8" name="Google Shape;1018;p23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9" name="Google Shape;1019;p23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Google Shape;1021;p24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2" name="Google Shape;1022;p24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3" name="Google Shape;1023;p24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25"/>
          <p:cNvSpPr txBox="1"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6" name="Google Shape;1026;p25"/>
          <p:cNvSpPr txBox="1">
            <a:spLocks noGrp="1"/>
          </p:cNvSpPr>
          <p:nvPr>
            <p:ph type="body" idx="1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?"/>
              <a:defRPr sz="2000"/>
            </a:lvl2pPr>
            <a:lvl3pPr marL="137160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?"/>
              <a:defRPr sz="1600"/>
            </a:lvl9pPr>
          </a:lstStyle>
          <a:p>
            <a:endParaRPr/>
          </a:p>
        </p:txBody>
      </p:sp>
      <p:sp>
        <p:nvSpPr>
          <p:cNvPr id="1027" name="Google Shape;1027;p25"/>
          <p:cNvSpPr txBox="1">
            <a:spLocks noGrp="1"/>
          </p:cNvSpPr>
          <p:nvPr>
            <p:ph type="body" idx="2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28" name="Google Shape;1028;p25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9" name="Google Shape;1029;p25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0" name="Google Shape;1030;p25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26"/>
          <p:cNvSpPr txBox="1"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3" name="Google Shape;1033;p26"/>
          <p:cNvSpPr>
            <a:spLocks noGrp="1"/>
          </p:cNvSpPr>
          <p:nvPr>
            <p:ph type="pic" idx="2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5CF0F7"/>
          </a:solidFill>
          <a:ln>
            <a:noFill/>
          </a:ln>
        </p:spPr>
        <p:txBody>
          <a:bodyPr spcFirstLastPara="1" wrap="square" lIns="457200" tIns="365750" rIns="45700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Twentieth Century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34" name="Google Shape;1034;p26"/>
          <p:cNvSpPr txBox="1">
            <a:spLocks noGrp="1"/>
          </p:cNvSpPr>
          <p:nvPr>
            <p:ph type="body" idx="1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35" name="Google Shape;1035;p26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6" name="Google Shape;1036;p26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7" name="Google Shape;1037;p26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38" name="Google Shape;1038;p26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2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1041;p27"/>
          <p:cNvSpPr txBox="1">
            <a:spLocks noGrp="1"/>
          </p:cNvSpPr>
          <p:nvPr>
            <p:ph type="body" idx="1"/>
          </p:nvPr>
        </p:nvSpPr>
        <p:spPr>
          <a:xfrm rot="5400000">
            <a:off x="3872484" y="-562355"/>
            <a:ext cx="4023360" cy="972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42" name="Google Shape;1042;p27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3" name="Google Shape;1043;p2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1044;p27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28"/>
          <p:cNvSpPr txBox="1">
            <a:spLocks noGrp="1"/>
          </p:cNvSpPr>
          <p:nvPr>
            <p:ph type="title"/>
          </p:nvPr>
        </p:nvSpPr>
        <p:spPr>
          <a:xfrm rot="5400000">
            <a:off x="7334250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1047;p28"/>
          <p:cNvSpPr txBox="1">
            <a:spLocks noGrp="1"/>
          </p:cNvSpPr>
          <p:nvPr>
            <p:ph type="body" idx="1"/>
          </p:nvPr>
        </p:nvSpPr>
        <p:spPr>
          <a:xfrm rot="5400000">
            <a:off x="2076450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048" name="Google Shape;1048;p28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9" name="Google Shape;1049;p28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1050;p28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51" name="Google Shape;1051;p28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Twentieth Century"/>
              <a:buChar char=" "/>
              <a:defRPr sz="2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🢝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4" name="Google Shape;84;p17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57" name="Google Shape;1057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58" name="Google Shape;1058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7" name="Google Shape;1077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78" name="Google Shape;1078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0" name="Google Shape;1080;p1"/>
          <p:cNvSpPr txBox="1"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1">
                <a:solidFill>
                  <a:schemeClr val="lt1"/>
                </a:solidFill>
              </a:rPr>
              <a:t>Communication		       		   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081" name="Google Shape;1081;p1"/>
          <p:cNvSpPr txBox="1">
            <a:spLocks noGrp="1"/>
          </p:cNvSpPr>
          <p:nvPr>
            <p:ph type="subTitle" idx="1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sz="4000" b="1">
                <a:solidFill>
                  <a:schemeClr val="lt1"/>
                </a:solidFill>
              </a:rPr>
              <a:t>News</a:t>
            </a:r>
            <a:endParaRPr sz="4000" b="1">
              <a:solidFill>
                <a:schemeClr val="lt1"/>
              </a:solidFill>
            </a:endParaRPr>
          </a:p>
        </p:txBody>
      </p:sp>
      <p:sp>
        <p:nvSpPr>
          <p:cNvPr id="1082" name="Google Shape;1082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>
                <a:alpha val="2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3" name="Google Shape;1083;p1" descr="/var/folders/m0/g0d2gdqj3g1dby02qbwk7lnr0000gn/T/com.microsoft.Word/Content.MSO/6CB9C466.t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3000"/>
          </a:blip>
          <a:stretch>
            <a:fillRect/>
          </a:stretch>
        </a:blipFill>
        <a:effectLst/>
      </p:bgPr>
    </p:bg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rgbClr val="538CD5"/>
                </a:solidFill>
              </a:rPr>
              <a:t>Learning Outcomes</a:t>
            </a:r>
            <a:endParaRPr>
              <a:solidFill>
                <a:srgbClr val="538CD5"/>
              </a:solidFill>
            </a:endParaRPr>
          </a:p>
        </p:txBody>
      </p:sp>
      <p:sp>
        <p:nvSpPr>
          <p:cNvPr id="1089" name="Google Shape;1089;p29"/>
          <p:cNvSpPr txBox="1">
            <a:spLocks noGrp="1"/>
          </p:cNvSpPr>
          <p:nvPr>
            <p:ph type="body" idx="1"/>
          </p:nvPr>
        </p:nvSpPr>
        <p:spPr>
          <a:xfrm>
            <a:off x="609600" y="1280159"/>
            <a:ext cx="11277600" cy="5303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the end of the lesson, you will have: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3600" b="1" dirty="0"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❑"/>
            </a:pPr>
            <a:r>
              <a:rPr lang="en-US" b="1" dirty="0"/>
              <a:t>reviewed words associated with the news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❑"/>
            </a:pPr>
            <a:r>
              <a:rPr lang="en-US" b="1" dirty="0"/>
              <a:t>written a set of survey questions and conducted a mini class survey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❑"/>
            </a:pPr>
            <a:r>
              <a:rPr lang="en-US" b="1" dirty="0"/>
              <a:t>reflected on what people think of the news and how they access it where you live now, and compared this to other countries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"/>
          </a:blip>
          <a:stretch>
            <a:fillRect/>
          </a:stretch>
        </a:blipFill>
        <a:effectLst/>
      </p:bgPr>
    </p:bg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p30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blipFill rotWithShape="1">
            <a:blip r:embed="rId3">
              <a:alphaModFix amt="5000"/>
            </a:blip>
            <a:stretch>
              <a:fillRect t="-8999" b="-89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0"/>
          <p:cNvSpPr txBox="1">
            <a:spLocks noGrp="1"/>
          </p:cNvSpPr>
          <p:nvPr>
            <p:ph type="title"/>
          </p:nvPr>
        </p:nvSpPr>
        <p:spPr>
          <a:xfrm>
            <a:off x="971368" y="371719"/>
            <a:ext cx="9766654" cy="1321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rgbClr val="538CD5"/>
                </a:solidFill>
              </a:rPr>
              <a:t>How often do you do the following?</a:t>
            </a:r>
            <a:endParaRPr/>
          </a:p>
        </p:txBody>
      </p:sp>
      <p:sp>
        <p:nvSpPr>
          <p:cNvPr id="1096" name="Google Shape;1096;p30"/>
          <p:cNvSpPr txBox="1">
            <a:spLocks noGrp="1"/>
          </p:cNvSpPr>
          <p:nvPr>
            <p:ph type="body" idx="1"/>
          </p:nvPr>
        </p:nvSpPr>
        <p:spPr>
          <a:xfrm>
            <a:off x="1902941" y="2271164"/>
            <a:ext cx="6944497" cy="389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 b="1">
                <a:solidFill>
                  <a:srgbClr val="FF0000"/>
                </a:solidFill>
              </a:rPr>
              <a:t>Watch the news on TV.</a:t>
            </a:r>
            <a:endParaRPr/>
          </a:p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 b="1">
                <a:solidFill>
                  <a:srgbClr val="FF0000"/>
                </a:solidFill>
              </a:rPr>
              <a:t>Listen to the news on the radio</a:t>
            </a:r>
            <a:endParaRPr/>
          </a:p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 b="1">
                <a:solidFill>
                  <a:srgbClr val="FF0000"/>
                </a:solidFill>
              </a:rPr>
              <a:t>Read a newspaper</a:t>
            </a:r>
            <a:endParaRPr/>
          </a:p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 b="1">
                <a:solidFill>
                  <a:srgbClr val="FF0000"/>
                </a:solidFill>
              </a:rPr>
              <a:t>Find out what’s happening from friends</a:t>
            </a:r>
            <a:endParaRPr/>
          </a:p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200" b="1">
                <a:solidFill>
                  <a:srgbClr val="FF0000"/>
                </a:solidFill>
              </a:rPr>
              <a:t>Follow the news on social media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900" b="1">
              <a:solidFill>
                <a:srgbClr val="FF0000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900" b="1">
                <a:solidFill>
                  <a:srgbClr val="FF0000"/>
                </a:solidFill>
              </a:rPr>
              <a:t>Compare what you do with your partner.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900"/>
          </a:p>
        </p:txBody>
      </p:sp>
      <p:sp>
        <p:nvSpPr>
          <p:cNvPr id="1097" name="Google Shape;1097;p30"/>
          <p:cNvSpPr txBox="1"/>
          <p:nvPr/>
        </p:nvSpPr>
        <p:spPr>
          <a:xfrm>
            <a:off x="8452950" y="2271175"/>
            <a:ext cx="32118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1 = always </a:t>
            </a:r>
            <a:endParaRPr sz="14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 = usually </a:t>
            </a:r>
            <a:endParaRPr sz="14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3 = sometimes </a:t>
            </a:r>
            <a:endParaRPr sz="14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4 = rarely </a:t>
            </a:r>
            <a:endParaRPr sz="14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5 = never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5000"/>
          </a:blip>
          <a:stretch>
            <a:fillRect/>
          </a:stretch>
        </a:blipFill>
        <a:effectLst/>
      </p:bgPr>
    </p:bg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rgbClr val="538CD5"/>
                </a:solidFill>
              </a:rPr>
              <a:t>What interests me…</a:t>
            </a:r>
            <a:endParaRPr/>
          </a:p>
        </p:txBody>
      </p:sp>
      <p:sp>
        <p:nvSpPr>
          <p:cNvPr id="1103" name="Google Shape;1103;p31"/>
          <p:cNvSpPr txBox="1">
            <a:spLocks noGrp="1"/>
          </p:cNvSpPr>
          <p:nvPr>
            <p:ph type="body" idx="1"/>
          </p:nvPr>
        </p:nvSpPr>
        <p:spPr>
          <a:xfrm>
            <a:off x="609600" y="1417639"/>
            <a:ext cx="10972800" cy="4708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800"/>
              <a:t>Read what five different people have to say and complete the gaps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graphicFrame>
        <p:nvGraphicFramePr>
          <p:cNvPr id="1104" name="Google Shape;1104;p31"/>
          <p:cNvGraphicFramePr/>
          <p:nvPr/>
        </p:nvGraphicFramePr>
        <p:xfrm>
          <a:off x="883920" y="2169599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{06103686-EBE8-4717-A93D-AD28C11B0C0B}</a:tableStyleId>
              </a:tblPr>
              <a:tblGrid>
                <a:gridCol w="952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00" u="none" strike="noStrike" cap="none"/>
                        <a:t> 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    </a:t>
                      </a:r>
                      <a:r>
                        <a:rPr lang="en-US" sz="2000" u="none" strike="noStrike" cap="none"/>
                        <a:t>breaking                  celebrity	      entertainment              fake                the headlines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     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 international         local      national        political	regional                     social media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          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/>
                        <a:t>tweets	             up-to-the-minute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 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05" name="Google Shape;1105;p31"/>
          <p:cNvSpPr txBox="1"/>
          <p:nvPr/>
        </p:nvSpPr>
        <p:spPr>
          <a:xfrm>
            <a:off x="883920" y="4317624"/>
            <a:ext cx="9784200" cy="26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I’m only really interested in following ________________ news. What’s happening across the world doesn’t really affect me anymore but what’s going on where I live now does and that’s important to me. We have quite a few free papers in my area and you can pick them up at bus stops and train stations.     </a:t>
            </a:r>
            <a:r>
              <a:rPr lang="en-US" sz="2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Israt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6" name="Google Shape;1106;p31" descr="A picture containing person&#10;&#10;Description automatically generated"/>
          <p:cNvPicPr preferRelativeResize="0"/>
          <p:nvPr/>
        </p:nvPicPr>
        <p:blipFill rotWithShape="1">
          <a:blip r:embed="rId4">
            <a:alphaModFix amt="74000"/>
          </a:blip>
          <a:srcRect/>
          <a:stretch/>
        </p:blipFill>
        <p:spPr>
          <a:xfrm>
            <a:off x="10603230" y="4742379"/>
            <a:ext cx="1043940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6000"/>
          </a:blip>
          <a:stretch>
            <a:fillRect/>
          </a:stretch>
        </a:blipFill>
        <a:effectLst/>
      </p:bgPr>
    </p:bg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112" name="Google Shape;1112;p3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800" b="1">
                <a:solidFill>
                  <a:srgbClr val="FF0000"/>
                </a:solidFill>
              </a:rPr>
              <a:t>1. local 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800" b="1">
                <a:solidFill>
                  <a:srgbClr val="FF0000"/>
                </a:solidFill>
              </a:rPr>
              <a:t>2. the headlines, international 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800" b="1">
                <a:solidFill>
                  <a:srgbClr val="FF0000"/>
                </a:solidFill>
              </a:rPr>
              <a:t>3. entertainment 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800" b="1">
                <a:solidFill>
                  <a:srgbClr val="FF0000"/>
                </a:solidFill>
              </a:rPr>
              <a:t>4. tweets, political 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800" b="1">
                <a:solidFill>
                  <a:srgbClr val="FF0000"/>
                </a:solidFill>
              </a:rPr>
              <a:t>5. national, up-to-the-minute, fake</a:t>
            </a:r>
            <a:endParaRPr sz="3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4000"/>
          </a:blip>
          <a:stretch>
            <a:fillRect/>
          </a:stretch>
        </a:blipFill>
        <a:effectLst/>
      </p:bgPr>
    </p:bg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3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rgbClr val="538CD5"/>
                </a:solidFill>
              </a:rPr>
              <a:t>A Class Survey</a:t>
            </a:r>
            <a:endParaRPr/>
          </a:p>
        </p:txBody>
      </p:sp>
      <p:sp>
        <p:nvSpPr>
          <p:cNvPr id="1118" name="Google Shape;1118;p3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124712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11430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are going to find out more about how your classmates and people they know access the news here compared to other countries they may have lived in</a:t>
            </a:r>
            <a:r>
              <a:rPr lang="en-US" b="1">
                <a:solidFill>
                  <a:srgbClr val="FF0000"/>
                </a:solidFill>
              </a:rPr>
              <a:t>, </a:t>
            </a:r>
            <a:r>
              <a:rPr lang="en-US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and what they think of current affairs.</a:t>
            </a:r>
            <a:endParaRPr sz="2400" b="1">
              <a:solidFill>
                <a:srgbClr val="FF0000"/>
              </a:solidFill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119" name="Google Shape;1119;p33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2000"/>
          </a:blip>
          <a:stretch>
            <a:fillRect/>
          </a:stretch>
        </a:blipFill>
        <a:effectLst/>
      </p:bgPr>
    </p:bg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3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776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b="1">
                <a:solidFill>
                  <a:srgbClr val="538CD5"/>
                </a:solidFill>
              </a:rPr>
              <a:t>Reflection</a:t>
            </a:r>
            <a:endParaRPr/>
          </a:p>
        </p:txBody>
      </p:sp>
      <p:sp>
        <p:nvSpPr>
          <p:cNvPr id="1125" name="Google Shape;1125;p34"/>
          <p:cNvSpPr txBox="1">
            <a:spLocks noGrp="1"/>
          </p:cNvSpPr>
          <p:nvPr>
            <p:ph type="body" idx="1"/>
          </p:nvPr>
        </p:nvSpPr>
        <p:spPr>
          <a:xfrm>
            <a:off x="365760" y="1249680"/>
            <a:ext cx="11826240" cy="5608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60810"/>
              <a:buFont typeface="Noto Sans Symbols"/>
              <a:buChar char="❑"/>
            </a:pPr>
            <a:r>
              <a:rPr lang="en-US" b="1">
                <a:solidFill>
                  <a:schemeClr val="dk1"/>
                </a:solidFill>
              </a:rPr>
              <a:t>How important do you think it is to follow the latest news locally, regionally, nationally and internationally?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60810"/>
              <a:buFont typeface="Noto Sans Symbols"/>
              <a:buChar char="❑"/>
            </a:pPr>
            <a:r>
              <a:rPr lang="en-US" b="1">
                <a:solidFill>
                  <a:schemeClr val="dk1"/>
                </a:solidFill>
              </a:rPr>
              <a:t>How comfortable do you feel talking about the latest news? Do you feel free to say what you really think or not?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60810"/>
              <a:buFont typeface="Noto Sans Symbols"/>
              <a:buChar char="❑"/>
            </a:pPr>
            <a:r>
              <a:rPr lang="en-US" b="1">
                <a:solidFill>
                  <a:schemeClr val="dk1"/>
                </a:solidFill>
              </a:rPr>
              <a:t>How do you feel when people react angrily or negatively to what they read in the papers?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ct val="60810"/>
              <a:buFont typeface="Noto Sans Symbols"/>
              <a:buChar char="❑"/>
            </a:pPr>
            <a:r>
              <a:rPr lang="en-US" b="1">
                <a:solidFill>
                  <a:schemeClr val="dk1"/>
                </a:solidFill>
              </a:rPr>
              <a:t>How much do you know about the different newspaper and news channels where you live?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ers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Macintosh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Noto Sans Symbols</vt:lpstr>
      <vt:lpstr>Times New Roman</vt:lpstr>
      <vt:lpstr>Twentieth Century</vt:lpstr>
      <vt:lpstr>Office Theme</vt:lpstr>
      <vt:lpstr>flowers</vt:lpstr>
      <vt:lpstr>Communication              </vt:lpstr>
      <vt:lpstr>Learning Outcomes</vt:lpstr>
      <vt:lpstr>How often do you do the following?</vt:lpstr>
      <vt:lpstr>What interests me…</vt:lpstr>
      <vt:lpstr>PowerPoint Presentation</vt:lpstr>
      <vt:lpstr>A Class Survey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             </dc:title>
  <dc:creator>jon whitbread</dc:creator>
  <cp:lastModifiedBy>jk569</cp:lastModifiedBy>
  <cp:revision>1</cp:revision>
  <dcterms:created xsi:type="dcterms:W3CDTF">2021-05-04T10:10:42Z</dcterms:created>
  <dcterms:modified xsi:type="dcterms:W3CDTF">2021-06-29T13:21:28Z</dcterms:modified>
</cp:coreProperties>
</file>