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Short Stack" panose="02010500040000000007" pitchFamily="2" charset="77"/>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32/GHcUWpE7tB3FpvOZ7Lqg2r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1B9117-A08B-4FF2-98F3-2469CD232131}">
  <a:tblStyle styleId="{0C1B9117-A08B-4FF2-98F3-2469CD23213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7"/>
  </p:normalViewPr>
  <p:slideViewPr>
    <p:cSldViewPr snapToGrid="0">
      <p:cViewPr varScale="1">
        <p:scale>
          <a:sx n="80" d="100"/>
          <a:sy n="80" d="100"/>
        </p:scale>
        <p:origin x="116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4" name="Google Shape;10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1" name="Google Shape;116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6" name="Google Shape;108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5" name="Google Shape;109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2" name="Google Shape;111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1" name="Google Shape;112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1" name="Google Shape;113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2" name="Google Shape;11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2" name="Google Shape;115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5"/>
        <p:cNvGrpSpPr/>
        <p:nvPr/>
      </p:nvGrpSpPr>
      <p:grpSpPr>
        <a:xfrm>
          <a:off x="0" y="0"/>
          <a:ext cx="0" cy="0"/>
          <a:chOff x="0" y="0"/>
          <a:chExt cx="0" cy="0"/>
        </a:xfrm>
      </p:grpSpPr>
      <p:grpSp>
        <p:nvGrpSpPr>
          <p:cNvPr id="86" name="Google Shape;86;p18"/>
          <p:cNvGrpSpPr/>
          <p:nvPr/>
        </p:nvGrpSpPr>
        <p:grpSpPr>
          <a:xfrm>
            <a:off x="0" y="420256"/>
            <a:ext cx="12188952" cy="3795497"/>
            <a:chOff x="0" y="420256"/>
            <a:chExt cx="12188952" cy="3795497"/>
          </a:xfrm>
        </p:grpSpPr>
        <p:cxnSp>
          <p:nvCxnSpPr>
            <p:cNvPr id="87" name="Google Shape;87;p18"/>
            <p:cNvCxnSpPr/>
            <p:nvPr/>
          </p:nvCxnSpPr>
          <p:spPr>
            <a:xfrm>
              <a:off x="0" y="4215753"/>
              <a:ext cx="12188952" cy="0"/>
            </a:xfrm>
            <a:prstGeom prst="straightConnector1">
              <a:avLst/>
            </a:prstGeom>
            <a:noFill/>
            <a:ln w="13950" cap="flat" cmpd="sng">
              <a:solidFill>
                <a:srgbClr val="089CA2"/>
              </a:solidFill>
              <a:prstDash val="solid"/>
              <a:round/>
              <a:headEnd type="none" w="sm" len="sm"/>
              <a:tailEnd type="none" w="sm" len="sm"/>
            </a:ln>
          </p:spPr>
        </p:cxnSp>
        <p:cxnSp>
          <p:nvCxnSpPr>
            <p:cNvPr id="88" name="Google Shape;88;p18"/>
            <p:cNvCxnSpPr/>
            <p:nvPr/>
          </p:nvCxnSpPr>
          <p:spPr>
            <a:xfrm>
              <a:off x="0" y="3794032"/>
              <a:ext cx="12188952" cy="0"/>
            </a:xfrm>
            <a:prstGeom prst="straightConnector1">
              <a:avLst/>
            </a:prstGeom>
            <a:noFill/>
            <a:ln w="13950" cap="flat" cmpd="sng">
              <a:solidFill>
                <a:srgbClr val="089CA2"/>
              </a:solidFill>
              <a:prstDash val="solid"/>
              <a:round/>
              <a:headEnd type="none" w="sm" len="sm"/>
              <a:tailEnd type="none" w="sm" len="sm"/>
            </a:ln>
          </p:spPr>
        </p:cxnSp>
        <p:cxnSp>
          <p:nvCxnSpPr>
            <p:cNvPr id="89" name="Google Shape;89;p18"/>
            <p:cNvCxnSpPr/>
            <p:nvPr/>
          </p:nvCxnSpPr>
          <p:spPr>
            <a:xfrm>
              <a:off x="0" y="3372310"/>
              <a:ext cx="12188952" cy="0"/>
            </a:xfrm>
            <a:prstGeom prst="straightConnector1">
              <a:avLst/>
            </a:prstGeom>
            <a:noFill/>
            <a:ln w="13950" cap="flat" cmpd="sng">
              <a:solidFill>
                <a:srgbClr val="089CA2"/>
              </a:solidFill>
              <a:prstDash val="solid"/>
              <a:round/>
              <a:headEnd type="none" w="sm" len="sm"/>
              <a:tailEnd type="none" w="sm" len="sm"/>
            </a:ln>
          </p:spPr>
        </p:cxnSp>
        <p:cxnSp>
          <p:nvCxnSpPr>
            <p:cNvPr id="90" name="Google Shape;90;p18"/>
            <p:cNvCxnSpPr/>
            <p:nvPr/>
          </p:nvCxnSpPr>
          <p:spPr>
            <a:xfrm>
              <a:off x="0" y="2950588"/>
              <a:ext cx="12188952" cy="0"/>
            </a:xfrm>
            <a:prstGeom prst="straightConnector1">
              <a:avLst/>
            </a:prstGeom>
            <a:noFill/>
            <a:ln w="13950" cap="flat" cmpd="sng">
              <a:solidFill>
                <a:srgbClr val="089CA2"/>
              </a:solidFill>
              <a:prstDash val="solid"/>
              <a:round/>
              <a:headEnd type="none" w="sm" len="sm"/>
              <a:tailEnd type="none" w="sm" len="sm"/>
            </a:ln>
          </p:spPr>
        </p:cxnSp>
        <p:cxnSp>
          <p:nvCxnSpPr>
            <p:cNvPr id="91" name="Google Shape;91;p18"/>
            <p:cNvCxnSpPr/>
            <p:nvPr/>
          </p:nvCxnSpPr>
          <p:spPr>
            <a:xfrm>
              <a:off x="0" y="2528866"/>
              <a:ext cx="12188952" cy="0"/>
            </a:xfrm>
            <a:prstGeom prst="straightConnector1">
              <a:avLst/>
            </a:prstGeom>
            <a:noFill/>
            <a:ln w="13950" cap="flat" cmpd="sng">
              <a:solidFill>
                <a:srgbClr val="089CA2"/>
              </a:solidFill>
              <a:prstDash val="solid"/>
              <a:round/>
              <a:headEnd type="none" w="sm" len="sm"/>
              <a:tailEnd type="none" w="sm" len="sm"/>
            </a:ln>
          </p:spPr>
        </p:cxnSp>
        <p:cxnSp>
          <p:nvCxnSpPr>
            <p:cNvPr id="92" name="Google Shape;92;p18"/>
            <p:cNvCxnSpPr/>
            <p:nvPr/>
          </p:nvCxnSpPr>
          <p:spPr>
            <a:xfrm>
              <a:off x="0" y="2107144"/>
              <a:ext cx="12188952" cy="0"/>
            </a:xfrm>
            <a:prstGeom prst="straightConnector1">
              <a:avLst/>
            </a:prstGeom>
            <a:noFill/>
            <a:ln w="13950" cap="flat" cmpd="sng">
              <a:solidFill>
                <a:srgbClr val="089CA2"/>
              </a:solidFill>
              <a:prstDash val="solid"/>
              <a:round/>
              <a:headEnd type="none" w="sm" len="sm"/>
              <a:tailEnd type="none" w="sm" len="sm"/>
            </a:ln>
          </p:spPr>
        </p:cxnSp>
        <p:cxnSp>
          <p:nvCxnSpPr>
            <p:cNvPr id="93" name="Google Shape;93;p18"/>
            <p:cNvCxnSpPr/>
            <p:nvPr/>
          </p:nvCxnSpPr>
          <p:spPr>
            <a:xfrm>
              <a:off x="0" y="1685422"/>
              <a:ext cx="12188952" cy="0"/>
            </a:xfrm>
            <a:prstGeom prst="straightConnector1">
              <a:avLst/>
            </a:prstGeom>
            <a:noFill/>
            <a:ln w="13950" cap="flat" cmpd="sng">
              <a:solidFill>
                <a:srgbClr val="089CA2"/>
              </a:solidFill>
              <a:prstDash val="solid"/>
              <a:round/>
              <a:headEnd type="none" w="sm" len="sm"/>
              <a:tailEnd type="none" w="sm" len="sm"/>
            </a:ln>
          </p:spPr>
        </p:cxnSp>
        <p:cxnSp>
          <p:nvCxnSpPr>
            <p:cNvPr id="94" name="Google Shape;94;p18"/>
            <p:cNvCxnSpPr/>
            <p:nvPr/>
          </p:nvCxnSpPr>
          <p:spPr>
            <a:xfrm>
              <a:off x="0" y="1263700"/>
              <a:ext cx="12188952" cy="0"/>
            </a:xfrm>
            <a:prstGeom prst="straightConnector1">
              <a:avLst/>
            </a:prstGeom>
            <a:noFill/>
            <a:ln w="13950" cap="flat" cmpd="sng">
              <a:solidFill>
                <a:srgbClr val="089CA2"/>
              </a:solidFill>
              <a:prstDash val="solid"/>
              <a:round/>
              <a:headEnd type="none" w="sm" len="sm"/>
              <a:tailEnd type="none" w="sm" len="sm"/>
            </a:ln>
          </p:spPr>
        </p:cxnSp>
        <p:cxnSp>
          <p:nvCxnSpPr>
            <p:cNvPr id="95" name="Google Shape;95;p18"/>
            <p:cNvCxnSpPr/>
            <p:nvPr/>
          </p:nvCxnSpPr>
          <p:spPr>
            <a:xfrm>
              <a:off x="0" y="841978"/>
              <a:ext cx="12188952" cy="0"/>
            </a:xfrm>
            <a:prstGeom prst="straightConnector1">
              <a:avLst/>
            </a:prstGeom>
            <a:noFill/>
            <a:ln w="13950" cap="flat" cmpd="sng">
              <a:solidFill>
                <a:srgbClr val="089CA2"/>
              </a:solidFill>
              <a:prstDash val="solid"/>
              <a:round/>
              <a:headEnd type="none" w="sm" len="sm"/>
              <a:tailEnd type="none" w="sm" len="sm"/>
            </a:ln>
          </p:spPr>
        </p:cxnSp>
        <p:cxnSp>
          <p:nvCxnSpPr>
            <p:cNvPr id="96" name="Google Shape;96;p18"/>
            <p:cNvCxnSpPr/>
            <p:nvPr/>
          </p:nvCxnSpPr>
          <p:spPr>
            <a:xfrm>
              <a:off x="0" y="420256"/>
              <a:ext cx="12188952" cy="0"/>
            </a:xfrm>
            <a:prstGeom prst="straightConnector1">
              <a:avLst/>
            </a:prstGeom>
            <a:noFill/>
            <a:ln w="13950" cap="flat" cmpd="sng">
              <a:solidFill>
                <a:srgbClr val="089CA2"/>
              </a:solidFill>
              <a:prstDash val="solid"/>
              <a:round/>
              <a:headEnd type="none" w="sm" len="sm"/>
              <a:tailEnd type="none" w="sm" len="sm"/>
            </a:ln>
          </p:spPr>
        </p:cxnSp>
      </p:grpSp>
      <p:sp>
        <p:nvSpPr>
          <p:cNvPr id="97" name="Google Shape;97;p18"/>
          <p:cNvSpPr/>
          <p:nvPr/>
        </p:nvSpPr>
        <p:spPr>
          <a:xfrm rot="8100000" flipH="1">
            <a:off x="9445819" y="-965459"/>
            <a:ext cx="13717" cy="6493220"/>
          </a:xfrm>
          <a:custGeom>
            <a:avLst/>
            <a:gdLst/>
            <a:ahLst/>
            <a:cxnLst/>
            <a:rect l="l" t="t" r="r" b="b"/>
            <a:pathLst>
              <a:path w="13717" h="6493220" extrusionOk="0">
                <a:moveTo>
                  <a:pt x="1" y="6493220"/>
                </a:moveTo>
                <a:lnTo>
                  <a:pt x="13717" y="6479504"/>
                </a:lnTo>
                <a:lnTo>
                  <a:pt x="13716" y="0"/>
                </a:lnTo>
                <a:lnTo>
                  <a:pt x="0" y="13716"/>
                </a:lnTo>
                <a:close/>
              </a:path>
            </a:pathLst>
          </a:custGeom>
          <a:solidFill>
            <a:srgbClr val="089CA2"/>
          </a:solidFill>
          <a:ln>
            <a:noFill/>
          </a:ln>
        </p:spPr>
      </p:sp>
      <p:sp>
        <p:nvSpPr>
          <p:cNvPr id="98" name="Google Shape;98;p18"/>
          <p:cNvSpPr/>
          <p:nvPr/>
        </p:nvSpPr>
        <p:spPr>
          <a:xfrm>
            <a:off x="0" y="0"/>
            <a:ext cx="11816540" cy="4572004"/>
          </a:xfrm>
          <a:custGeom>
            <a:avLst/>
            <a:gdLst/>
            <a:ahLst/>
            <a:cxnLst/>
            <a:rect l="l" t="t" r="r" b="b"/>
            <a:pathLst>
              <a:path w="11816540" h="4572004" extrusionOk="0">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rgbClr val="089CA2"/>
          </a:solidFill>
          <a:ln>
            <a:noFill/>
          </a:ln>
        </p:spPr>
      </p:sp>
      <p:sp>
        <p:nvSpPr>
          <p:cNvPr id="99" name="Google Shape;99;p18"/>
          <p:cNvSpPr/>
          <p:nvPr/>
        </p:nvSpPr>
        <p:spPr>
          <a:xfrm rot="2700000">
            <a:off x="2311242" y="-967047"/>
            <a:ext cx="13716" cy="6570294"/>
          </a:xfrm>
          <a:custGeom>
            <a:avLst/>
            <a:gdLst/>
            <a:ahLst/>
            <a:cxnLst/>
            <a:rect l="l" t="t" r="r" b="b"/>
            <a:pathLst>
              <a:path w="13716" h="6570294" extrusionOk="0">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rgbClr val="089CA2"/>
          </a:solidFill>
          <a:ln>
            <a:noFill/>
          </a:ln>
        </p:spPr>
      </p:sp>
      <p:sp>
        <p:nvSpPr>
          <p:cNvPr id="100" name="Google Shape;100;p18"/>
          <p:cNvSpPr/>
          <p:nvPr/>
        </p:nvSpPr>
        <p:spPr>
          <a:xfrm rot="2700000">
            <a:off x="3186527" y="-953751"/>
            <a:ext cx="13716" cy="6479503"/>
          </a:xfrm>
          <a:custGeom>
            <a:avLst/>
            <a:gdLst/>
            <a:ahLst/>
            <a:cxnLst/>
            <a:rect l="l" t="t" r="r" b="b"/>
            <a:pathLst>
              <a:path w="13716" h="6479503" extrusionOk="0">
                <a:moveTo>
                  <a:pt x="0" y="13716"/>
                </a:moveTo>
                <a:lnTo>
                  <a:pt x="13716" y="0"/>
                </a:lnTo>
                <a:lnTo>
                  <a:pt x="13716" y="6465786"/>
                </a:lnTo>
                <a:lnTo>
                  <a:pt x="0" y="6479503"/>
                </a:lnTo>
                <a:close/>
              </a:path>
            </a:pathLst>
          </a:custGeom>
          <a:solidFill>
            <a:srgbClr val="089CA2"/>
          </a:solidFill>
          <a:ln>
            <a:noFill/>
          </a:ln>
        </p:spPr>
      </p:sp>
      <p:sp>
        <p:nvSpPr>
          <p:cNvPr id="101" name="Google Shape;101;p18"/>
          <p:cNvSpPr/>
          <p:nvPr/>
        </p:nvSpPr>
        <p:spPr>
          <a:xfrm rot="2700000">
            <a:off x="4029713" y="-953750"/>
            <a:ext cx="13716" cy="6479503"/>
          </a:xfrm>
          <a:custGeom>
            <a:avLst/>
            <a:gdLst/>
            <a:ahLst/>
            <a:cxnLst/>
            <a:rect l="l" t="t" r="r" b="b"/>
            <a:pathLst>
              <a:path w="13716" h="6479503" extrusionOk="0">
                <a:moveTo>
                  <a:pt x="0" y="13716"/>
                </a:moveTo>
                <a:lnTo>
                  <a:pt x="13716" y="0"/>
                </a:lnTo>
                <a:lnTo>
                  <a:pt x="13716" y="6465787"/>
                </a:lnTo>
                <a:lnTo>
                  <a:pt x="0" y="6479503"/>
                </a:lnTo>
                <a:close/>
              </a:path>
            </a:pathLst>
          </a:custGeom>
          <a:solidFill>
            <a:srgbClr val="089CA2"/>
          </a:solidFill>
          <a:ln>
            <a:noFill/>
          </a:ln>
        </p:spPr>
      </p:sp>
      <p:sp>
        <p:nvSpPr>
          <p:cNvPr id="102" name="Google Shape;102;p18"/>
          <p:cNvSpPr/>
          <p:nvPr/>
        </p:nvSpPr>
        <p:spPr>
          <a:xfrm rot="2700000">
            <a:off x="4872899" y="-953750"/>
            <a:ext cx="13716" cy="6479503"/>
          </a:xfrm>
          <a:custGeom>
            <a:avLst/>
            <a:gdLst/>
            <a:ahLst/>
            <a:cxnLst/>
            <a:rect l="l" t="t" r="r" b="b"/>
            <a:pathLst>
              <a:path w="13716" h="6479503" extrusionOk="0">
                <a:moveTo>
                  <a:pt x="0" y="13716"/>
                </a:moveTo>
                <a:lnTo>
                  <a:pt x="13716" y="0"/>
                </a:lnTo>
                <a:lnTo>
                  <a:pt x="13716" y="6465786"/>
                </a:lnTo>
                <a:lnTo>
                  <a:pt x="0" y="6479503"/>
                </a:lnTo>
                <a:close/>
              </a:path>
            </a:pathLst>
          </a:custGeom>
          <a:solidFill>
            <a:srgbClr val="089CA2"/>
          </a:solidFill>
          <a:ln>
            <a:noFill/>
          </a:ln>
        </p:spPr>
      </p:sp>
      <p:sp>
        <p:nvSpPr>
          <p:cNvPr id="103" name="Google Shape;103;p18"/>
          <p:cNvSpPr/>
          <p:nvPr/>
        </p:nvSpPr>
        <p:spPr>
          <a:xfrm rot="2700000">
            <a:off x="5716086" y="-953749"/>
            <a:ext cx="13716" cy="6479501"/>
          </a:xfrm>
          <a:custGeom>
            <a:avLst/>
            <a:gdLst/>
            <a:ahLst/>
            <a:cxnLst/>
            <a:rect l="l" t="t" r="r" b="b"/>
            <a:pathLst>
              <a:path w="13716" h="6479501" extrusionOk="0">
                <a:moveTo>
                  <a:pt x="0" y="13716"/>
                </a:moveTo>
                <a:lnTo>
                  <a:pt x="13716" y="0"/>
                </a:lnTo>
                <a:lnTo>
                  <a:pt x="13716" y="6465785"/>
                </a:lnTo>
                <a:lnTo>
                  <a:pt x="0" y="6479501"/>
                </a:lnTo>
                <a:close/>
              </a:path>
            </a:pathLst>
          </a:custGeom>
          <a:solidFill>
            <a:srgbClr val="089CA2"/>
          </a:solidFill>
          <a:ln>
            <a:noFill/>
          </a:ln>
        </p:spPr>
      </p:sp>
      <p:sp>
        <p:nvSpPr>
          <p:cNvPr id="104" name="Google Shape;104;p18"/>
          <p:cNvSpPr/>
          <p:nvPr/>
        </p:nvSpPr>
        <p:spPr>
          <a:xfrm rot="2700000">
            <a:off x="6559272" y="-953750"/>
            <a:ext cx="13716" cy="6479502"/>
          </a:xfrm>
          <a:custGeom>
            <a:avLst/>
            <a:gdLst/>
            <a:ahLst/>
            <a:cxnLst/>
            <a:rect l="l" t="t" r="r" b="b"/>
            <a:pathLst>
              <a:path w="13716" h="6479502" extrusionOk="0">
                <a:moveTo>
                  <a:pt x="0" y="13716"/>
                </a:moveTo>
                <a:lnTo>
                  <a:pt x="13716" y="0"/>
                </a:lnTo>
                <a:lnTo>
                  <a:pt x="13715" y="6465787"/>
                </a:lnTo>
                <a:lnTo>
                  <a:pt x="0" y="6479502"/>
                </a:lnTo>
                <a:close/>
              </a:path>
            </a:pathLst>
          </a:custGeom>
          <a:solidFill>
            <a:srgbClr val="089CA2"/>
          </a:solidFill>
          <a:ln>
            <a:noFill/>
          </a:ln>
        </p:spPr>
      </p:sp>
      <p:sp>
        <p:nvSpPr>
          <p:cNvPr id="105" name="Google Shape;105;p18"/>
          <p:cNvSpPr/>
          <p:nvPr/>
        </p:nvSpPr>
        <p:spPr>
          <a:xfrm rot="2700000">
            <a:off x="7402457" y="-944051"/>
            <a:ext cx="13717" cy="6479502"/>
          </a:xfrm>
          <a:custGeom>
            <a:avLst/>
            <a:gdLst/>
            <a:ahLst/>
            <a:cxnLst/>
            <a:rect l="l" t="t" r="r" b="b"/>
            <a:pathLst>
              <a:path w="13717" h="6479502" extrusionOk="0">
                <a:moveTo>
                  <a:pt x="0" y="13716"/>
                </a:moveTo>
                <a:lnTo>
                  <a:pt x="13717" y="0"/>
                </a:lnTo>
                <a:lnTo>
                  <a:pt x="13716" y="6465787"/>
                </a:lnTo>
                <a:lnTo>
                  <a:pt x="1" y="6479502"/>
                </a:lnTo>
                <a:close/>
              </a:path>
            </a:pathLst>
          </a:custGeom>
          <a:solidFill>
            <a:srgbClr val="089CA2"/>
          </a:solidFill>
          <a:ln>
            <a:noFill/>
          </a:ln>
        </p:spPr>
      </p:sp>
      <p:sp>
        <p:nvSpPr>
          <p:cNvPr id="106" name="Google Shape;106;p18"/>
          <p:cNvSpPr/>
          <p:nvPr/>
        </p:nvSpPr>
        <p:spPr>
          <a:xfrm rot="2700000">
            <a:off x="8245644" y="-953750"/>
            <a:ext cx="13716" cy="6479502"/>
          </a:xfrm>
          <a:custGeom>
            <a:avLst/>
            <a:gdLst/>
            <a:ahLst/>
            <a:cxnLst/>
            <a:rect l="l" t="t" r="r" b="b"/>
            <a:pathLst>
              <a:path w="13716" h="6479502" extrusionOk="0">
                <a:moveTo>
                  <a:pt x="0" y="13716"/>
                </a:moveTo>
                <a:lnTo>
                  <a:pt x="13716" y="0"/>
                </a:lnTo>
                <a:lnTo>
                  <a:pt x="13715" y="6465787"/>
                </a:lnTo>
                <a:lnTo>
                  <a:pt x="0" y="6479502"/>
                </a:lnTo>
                <a:close/>
              </a:path>
            </a:pathLst>
          </a:custGeom>
          <a:solidFill>
            <a:srgbClr val="089CA2"/>
          </a:solidFill>
          <a:ln>
            <a:noFill/>
          </a:ln>
        </p:spPr>
      </p:sp>
      <p:sp>
        <p:nvSpPr>
          <p:cNvPr id="107" name="Google Shape;107;p18"/>
          <p:cNvSpPr/>
          <p:nvPr/>
        </p:nvSpPr>
        <p:spPr>
          <a:xfrm rot="2700000">
            <a:off x="9088831" y="-953750"/>
            <a:ext cx="13717" cy="6479503"/>
          </a:xfrm>
          <a:custGeom>
            <a:avLst/>
            <a:gdLst/>
            <a:ahLst/>
            <a:cxnLst/>
            <a:rect l="l" t="t" r="r" b="b"/>
            <a:pathLst>
              <a:path w="13717" h="6479503" extrusionOk="0">
                <a:moveTo>
                  <a:pt x="13717" y="0"/>
                </a:moveTo>
                <a:lnTo>
                  <a:pt x="13716" y="6465787"/>
                </a:lnTo>
                <a:lnTo>
                  <a:pt x="0" y="6479503"/>
                </a:lnTo>
                <a:lnTo>
                  <a:pt x="1" y="13717"/>
                </a:lnTo>
                <a:close/>
              </a:path>
            </a:pathLst>
          </a:custGeom>
          <a:solidFill>
            <a:srgbClr val="089CA2"/>
          </a:solidFill>
          <a:ln>
            <a:noFill/>
          </a:ln>
        </p:spPr>
      </p:sp>
      <p:sp>
        <p:nvSpPr>
          <p:cNvPr id="108" name="Google Shape;108;p18"/>
          <p:cNvSpPr/>
          <p:nvPr/>
        </p:nvSpPr>
        <p:spPr>
          <a:xfrm rot="2700000">
            <a:off x="9912896" y="-907596"/>
            <a:ext cx="13716" cy="6425429"/>
          </a:xfrm>
          <a:custGeom>
            <a:avLst/>
            <a:gdLst/>
            <a:ahLst/>
            <a:cxnLst/>
            <a:rect l="l" t="t" r="r" b="b"/>
            <a:pathLst>
              <a:path w="13716" h="6425429" extrusionOk="0">
                <a:moveTo>
                  <a:pt x="0" y="0"/>
                </a:moveTo>
                <a:lnTo>
                  <a:pt x="13716" y="13717"/>
                </a:lnTo>
                <a:lnTo>
                  <a:pt x="13716" y="6411713"/>
                </a:lnTo>
                <a:lnTo>
                  <a:pt x="0" y="6425429"/>
                </a:lnTo>
                <a:close/>
              </a:path>
            </a:pathLst>
          </a:custGeom>
          <a:solidFill>
            <a:srgbClr val="089CA2"/>
          </a:solidFill>
          <a:ln>
            <a:noFill/>
          </a:ln>
        </p:spPr>
      </p:sp>
      <p:sp>
        <p:nvSpPr>
          <p:cNvPr id="109" name="Google Shape;109;p18"/>
          <p:cNvSpPr/>
          <p:nvPr/>
        </p:nvSpPr>
        <p:spPr>
          <a:xfrm rot="2700000">
            <a:off x="10334491" y="110221"/>
            <a:ext cx="13717" cy="5232981"/>
          </a:xfrm>
          <a:custGeom>
            <a:avLst/>
            <a:gdLst/>
            <a:ahLst/>
            <a:cxnLst/>
            <a:rect l="l" t="t" r="r" b="b"/>
            <a:pathLst>
              <a:path w="13717" h="5232981" extrusionOk="0">
                <a:moveTo>
                  <a:pt x="0" y="0"/>
                </a:moveTo>
                <a:lnTo>
                  <a:pt x="13717" y="13716"/>
                </a:lnTo>
                <a:lnTo>
                  <a:pt x="13717" y="5219264"/>
                </a:lnTo>
                <a:lnTo>
                  <a:pt x="1" y="5232981"/>
                </a:lnTo>
                <a:close/>
              </a:path>
            </a:pathLst>
          </a:custGeom>
          <a:solidFill>
            <a:srgbClr val="089CA2"/>
          </a:solidFill>
          <a:ln>
            <a:noFill/>
          </a:ln>
        </p:spPr>
      </p:sp>
      <p:sp>
        <p:nvSpPr>
          <p:cNvPr id="110" name="Google Shape;110;p18"/>
          <p:cNvSpPr/>
          <p:nvPr/>
        </p:nvSpPr>
        <p:spPr>
          <a:xfrm rot="2700000">
            <a:off x="10756084" y="1128037"/>
            <a:ext cx="13716" cy="4040537"/>
          </a:xfrm>
          <a:custGeom>
            <a:avLst/>
            <a:gdLst/>
            <a:ahLst/>
            <a:cxnLst/>
            <a:rect l="l" t="t" r="r" b="b"/>
            <a:pathLst>
              <a:path w="13716" h="4040537" extrusionOk="0">
                <a:moveTo>
                  <a:pt x="0" y="0"/>
                </a:moveTo>
                <a:lnTo>
                  <a:pt x="13716" y="13716"/>
                </a:lnTo>
                <a:lnTo>
                  <a:pt x="13715" y="4026822"/>
                </a:lnTo>
                <a:lnTo>
                  <a:pt x="1" y="4040537"/>
                </a:lnTo>
                <a:close/>
              </a:path>
            </a:pathLst>
          </a:custGeom>
          <a:solidFill>
            <a:srgbClr val="089CA2"/>
          </a:solidFill>
          <a:ln>
            <a:noFill/>
          </a:ln>
        </p:spPr>
      </p:sp>
      <p:sp>
        <p:nvSpPr>
          <p:cNvPr id="111" name="Google Shape;111;p18"/>
          <p:cNvSpPr/>
          <p:nvPr/>
        </p:nvSpPr>
        <p:spPr>
          <a:xfrm rot="2700000">
            <a:off x="11177678" y="2145853"/>
            <a:ext cx="13716" cy="2848091"/>
          </a:xfrm>
          <a:custGeom>
            <a:avLst/>
            <a:gdLst/>
            <a:ahLst/>
            <a:cxnLst/>
            <a:rect l="l" t="t" r="r" b="b"/>
            <a:pathLst>
              <a:path w="13716" h="2848091" extrusionOk="0">
                <a:moveTo>
                  <a:pt x="0" y="0"/>
                </a:moveTo>
                <a:lnTo>
                  <a:pt x="13716" y="13716"/>
                </a:lnTo>
                <a:lnTo>
                  <a:pt x="13715" y="2834375"/>
                </a:lnTo>
                <a:lnTo>
                  <a:pt x="0" y="2848091"/>
                </a:lnTo>
                <a:close/>
              </a:path>
            </a:pathLst>
          </a:custGeom>
          <a:solidFill>
            <a:srgbClr val="089CA2"/>
          </a:solidFill>
          <a:ln>
            <a:noFill/>
          </a:ln>
        </p:spPr>
      </p:sp>
      <p:sp>
        <p:nvSpPr>
          <p:cNvPr id="112" name="Google Shape;112;p18"/>
          <p:cNvSpPr/>
          <p:nvPr/>
        </p:nvSpPr>
        <p:spPr>
          <a:xfrm rot="2700000">
            <a:off x="11599272" y="3163669"/>
            <a:ext cx="13715" cy="1655644"/>
          </a:xfrm>
          <a:custGeom>
            <a:avLst/>
            <a:gdLst/>
            <a:ahLst/>
            <a:cxnLst/>
            <a:rect l="l" t="t" r="r" b="b"/>
            <a:pathLst>
              <a:path w="13715" h="1655644" extrusionOk="0">
                <a:moveTo>
                  <a:pt x="0" y="0"/>
                </a:moveTo>
                <a:lnTo>
                  <a:pt x="13715" y="13716"/>
                </a:lnTo>
                <a:lnTo>
                  <a:pt x="13715" y="1641929"/>
                </a:lnTo>
                <a:lnTo>
                  <a:pt x="0" y="1655644"/>
                </a:lnTo>
                <a:close/>
              </a:path>
            </a:pathLst>
          </a:custGeom>
          <a:solidFill>
            <a:srgbClr val="089CA2"/>
          </a:solidFill>
          <a:ln>
            <a:noFill/>
          </a:ln>
        </p:spPr>
      </p:sp>
      <p:sp>
        <p:nvSpPr>
          <p:cNvPr id="113" name="Google Shape;113;p18"/>
          <p:cNvSpPr/>
          <p:nvPr/>
        </p:nvSpPr>
        <p:spPr>
          <a:xfrm rot="2700000">
            <a:off x="12020868" y="4181493"/>
            <a:ext cx="13715" cy="463189"/>
          </a:xfrm>
          <a:custGeom>
            <a:avLst/>
            <a:gdLst/>
            <a:ahLst/>
            <a:cxnLst/>
            <a:rect l="l" t="t" r="r" b="b"/>
            <a:pathLst>
              <a:path w="13715" h="463189" extrusionOk="0">
                <a:moveTo>
                  <a:pt x="1" y="0"/>
                </a:moveTo>
                <a:lnTo>
                  <a:pt x="13715" y="13716"/>
                </a:lnTo>
                <a:lnTo>
                  <a:pt x="13715" y="449474"/>
                </a:lnTo>
                <a:lnTo>
                  <a:pt x="0" y="463189"/>
                </a:lnTo>
                <a:close/>
              </a:path>
            </a:pathLst>
          </a:custGeom>
          <a:solidFill>
            <a:srgbClr val="089CA2"/>
          </a:solidFill>
          <a:ln>
            <a:noFill/>
          </a:ln>
        </p:spPr>
      </p:sp>
      <p:sp>
        <p:nvSpPr>
          <p:cNvPr id="114" name="Google Shape;114;p18"/>
          <p:cNvSpPr/>
          <p:nvPr/>
        </p:nvSpPr>
        <p:spPr>
          <a:xfrm rot="2700000">
            <a:off x="203277" y="-93899"/>
            <a:ext cx="13716" cy="608068"/>
          </a:xfrm>
          <a:custGeom>
            <a:avLst/>
            <a:gdLst/>
            <a:ahLst/>
            <a:cxnLst/>
            <a:rect l="l" t="t" r="r" b="b"/>
            <a:pathLst>
              <a:path w="13716" h="608068" extrusionOk="0">
                <a:moveTo>
                  <a:pt x="0" y="13716"/>
                </a:moveTo>
                <a:lnTo>
                  <a:pt x="13716" y="0"/>
                </a:lnTo>
                <a:lnTo>
                  <a:pt x="13716" y="608068"/>
                </a:lnTo>
                <a:lnTo>
                  <a:pt x="0" y="594352"/>
                </a:lnTo>
                <a:close/>
              </a:path>
            </a:pathLst>
          </a:custGeom>
          <a:solidFill>
            <a:srgbClr val="089CA2"/>
          </a:solidFill>
          <a:ln>
            <a:noFill/>
          </a:ln>
        </p:spPr>
      </p:sp>
      <p:sp>
        <p:nvSpPr>
          <p:cNvPr id="115" name="Google Shape;115;p18"/>
          <p:cNvSpPr/>
          <p:nvPr/>
        </p:nvSpPr>
        <p:spPr>
          <a:xfrm rot="2700000">
            <a:off x="624870" y="-268529"/>
            <a:ext cx="13716" cy="1800514"/>
          </a:xfrm>
          <a:custGeom>
            <a:avLst/>
            <a:gdLst/>
            <a:ahLst/>
            <a:cxnLst/>
            <a:rect l="l" t="t" r="r" b="b"/>
            <a:pathLst>
              <a:path w="13716" h="1800514" extrusionOk="0">
                <a:moveTo>
                  <a:pt x="0" y="13716"/>
                </a:moveTo>
                <a:lnTo>
                  <a:pt x="13716" y="0"/>
                </a:lnTo>
                <a:lnTo>
                  <a:pt x="13716" y="1800514"/>
                </a:lnTo>
                <a:lnTo>
                  <a:pt x="0" y="1786798"/>
                </a:lnTo>
                <a:close/>
              </a:path>
            </a:pathLst>
          </a:custGeom>
          <a:solidFill>
            <a:srgbClr val="089CA2"/>
          </a:solidFill>
          <a:ln>
            <a:noFill/>
          </a:ln>
        </p:spPr>
      </p:sp>
      <p:sp>
        <p:nvSpPr>
          <p:cNvPr id="116" name="Google Shape;116;p18"/>
          <p:cNvSpPr/>
          <p:nvPr/>
        </p:nvSpPr>
        <p:spPr>
          <a:xfrm rot="2700000">
            <a:off x="1046463" y="-443158"/>
            <a:ext cx="13716" cy="2992958"/>
          </a:xfrm>
          <a:custGeom>
            <a:avLst/>
            <a:gdLst/>
            <a:ahLst/>
            <a:cxnLst/>
            <a:rect l="l" t="t" r="r" b="b"/>
            <a:pathLst>
              <a:path w="13716" h="2992958" extrusionOk="0">
                <a:moveTo>
                  <a:pt x="0" y="13716"/>
                </a:moveTo>
                <a:lnTo>
                  <a:pt x="13716" y="0"/>
                </a:lnTo>
                <a:lnTo>
                  <a:pt x="13716" y="2992958"/>
                </a:lnTo>
                <a:lnTo>
                  <a:pt x="0" y="2979242"/>
                </a:lnTo>
                <a:close/>
              </a:path>
            </a:pathLst>
          </a:custGeom>
          <a:solidFill>
            <a:srgbClr val="089CA2"/>
          </a:solidFill>
          <a:ln>
            <a:noFill/>
          </a:ln>
        </p:spPr>
      </p:sp>
      <p:sp>
        <p:nvSpPr>
          <p:cNvPr id="117" name="Google Shape;117;p18"/>
          <p:cNvSpPr/>
          <p:nvPr/>
        </p:nvSpPr>
        <p:spPr>
          <a:xfrm rot="2700000">
            <a:off x="1468056" y="-617788"/>
            <a:ext cx="13716" cy="4185404"/>
          </a:xfrm>
          <a:custGeom>
            <a:avLst/>
            <a:gdLst/>
            <a:ahLst/>
            <a:cxnLst/>
            <a:rect l="l" t="t" r="r" b="b"/>
            <a:pathLst>
              <a:path w="13716" h="4185404" extrusionOk="0">
                <a:moveTo>
                  <a:pt x="0" y="13716"/>
                </a:moveTo>
                <a:lnTo>
                  <a:pt x="13716" y="0"/>
                </a:lnTo>
                <a:lnTo>
                  <a:pt x="13716" y="4185404"/>
                </a:lnTo>
                <a:lnTo>
                  <a:pt x="0" y="4171688"/>
                </a:lnTo>
                <a:close/>
              </a:path>
            </a:pathLst>
          </a:custGeom>
          <a:solidFill>
            <a:srgbClr val="089CA2"/>
          </a:solidFill>
          <a:ln>
            <a:noFill/>
          </a:ln>
        </p:spPr>
      </p:sp>
      <p:sp>
        <p:nvSpPr>
          <p:cNvPr id="118" name="Google Shape;118;p18"/>
          <p:cNvSpPr/>
          <p:nvPr/>
        </p:nvSpPr>
        <p:spPr>
          <a:xfrm rot="2700000">
            <a:off x="1889649" y="-792416"/>
            <a:ext cx="13716" cy="5377849"/>
          </a:xfrm>
          <a:custGeom>
            <a:avLst/>
            <a:gdLst/>
            <a:ahLst/>
            <a:cxnLst/>
            <a:rect l="l" t="t" r="r" b="b"/>
            <a:pathLst>
              <a:path w="13716" h="5377849" extrusionOk="0">
                <a:moveTo>
                  <a:pt x="0" y="13716"/>
                </a:moveTo>
                <a:lnTo>
                  <a:pt x="13716" y="0"/>
                </a:lnTo>
                <a:lnTo>
                  <a:pt x="13716" y="5377849"/>
                </a:lnTo>
                <a:lnTo>
                  <a:pt x="0" y="5364133"/>
                </a:lnTo>
                <a:close/>
              </a:path>
            </a:pathLst>
          </a:custGeom>
          <a:solidFill>
            <a:srgbClr val="089CA2"/>
          </a:solidFill>
          <a:ln>
            <a:noFill/>
          </a:ln>
        </p:spPr>
      </p:sp>
      <p:sp>
        <p:nvSpPr>
          <p:cNvPr id="119" name="Google Shape;119;p18"/>
          <p:cNvSpPr/>
          <p:nvPr/>
        </p:nvSpPr>
        <p:spPr>
          <a:xfrm rot="8100000" flipH="1">
            <a:off x="2070569" y="-450209"/>
            <a:ext cx="13716" cy="5889566"/>
          </a:xfrm>
          <a:custGeom>
            <a:avLst/>
            <a:gdLst/>
            <a:ahLst/>
            <a:cxnLst/>
            <a:rect l="l" t="t" r="r" b="b"/>
            <a:pathLst>
              <a:path w="13716" h="5889566" extrusionOk="0">
                <a:moveTo>
                  <a:pt x="13716" y="5889566"/>
                </a:moveTo>
                <a:lnTo>
                  <a:pt x="13716" y="0"/>
                </a:lnTo>
                <a:lnTo>
                  <a:pt x="0" y="13716"/>
                </a:lnTo>
                <a:lnTo>
                  <a:pt x="0" y="5875850"/>
                </a:lnTo>
                <a:close/>
              </a:path>
            </a:pathLst>
          </a:custGeom>
          <a:solidFill>
            <a:srgbClr val="089CA2"/>
          </a:solidFill>
          <a:ln>
            <a:noFill/>
          </a:ln>
        </p:spPr>
      </p:sp>
      <p:sp>
        <p:nvSpPr>
          <p:cNvPr id="120" name="Google Shape;120;p18"/>
          <p:cNvSpPr/>
          <p:nvPr/>
        </p:nvSpPr>
        <p:spPr>
          <a:xfrm rot="8100000" flipH="1">
            <a:off x="1648976" y="567610"/>
            <a:ext cx="13716" cy="4697119"/>
          </a:xfrm>
          <a:custGeom>
            <a:avLst/>
            <a:gdLst/>
            <a:ahLst/>
            <a:cxnLst/>
            <a:rect l="l" t="t" r="r" b="b"/>
            <a:pathLst>
              <a:path w="13716" h="4697119" extrusionOk="0">
                <a:moveTo>
                  <a:pt x="13716" y="4697119"/>
                </a:moveTo>
                <a:lnTo>
                  <a:pt x="13716" y="0"/>
                </a:lnTo>
                <a:lnTo>
                  <a:pt x="0" y="13716"/>
                </a:lnTo>
                <a:lnTo>
                  <a:pt x="0" y="4683403"/>
                </a:lnTo>
                <a:close/>
              </a:path>
            </a:pathLst>
          </a:custGeom>
          <a:solidFill>
            <a:srgbClr val="089CA2"/>
          </a:solidFill>
          <a:ln>
            <a:noFill/>
          </a:ln>
        </p:spPr>
      </p:sp>
      <p:sp>
        <p:nvSpPr>
          <p:cNvPr id="121" name="Google Shape;121;p18"/>
          <p:cNvSpPr/>
          <p:nvPr/>
        </p:nvSpPr>
        <p:spPr>
          <a:xfrm rot="8100000" flipH="1">
            <a:off x="1227383" y="1585424"/>
            <a:ext cx="13716" cy="3504674"/>
          </a:xfrm>
          <a:custGeom>
            <a:avLst/>
            <a:gdLst/>
            <a:ahLst/>
            <a:cxnLst/>
            <a:rect l="l" t="t" r="r" b="b"/>
            <a:pathLst>
              <a:path w="13716" h="3504674" extrusionOk="0">
                <a:moveTo>
                  <a:pt x="13716" y="3504674"/>
                </a:moveTo>
                <a:lnTo>
                  <a:pt x="13716" y="0"/>
                </a:lnTo>
                <a:lnTo>
                  <a:pt x="0" y="13716"/>
                </a:lnTo>
                <a:lnTo>
                  <a:pt x="0" y="3490958"/>
                </a:lnTo>
                <a:close/>
              </a:path>
            </a:pathLst>
          </a:custGeom>
          <a:solidFill>
            <a:srgbClr val="089CA2"/>
          </a:solidFill>
          <a:ln>
            <a:noFill/>
          </a:ln>
        </p:spPr>
      </p:sp>
      <p:sp>
        <p:nvSpPr>
          <p:cNvPr id="122" name="Google Shape;122;p18"/>
          <p:cNvSpPr/>
          <p:nvPr/>
        </p:nvSpPr>
        <p:spPr>
          <a:xfrm rot="8100000" flipH="1">
            <a:off x="805790" y="2603242"/>
            <a:ext cx="13716" cy="2312226"/>
          </a:xfrm>
          <a:custGeom>
            <a:avLst/>
            <a:gdLst/>
            <a:ahLst/>
            <a:cxnLst/>
            <a:rect l="l" t="t" r="r" b="b"/>
            <a:pathLst>
              <a:path w="13716" h="2312226" extrusionOk="0">
                <a:moveTo>
                  <a:pt x="13716" y="2312226"/>
                </a:moveTo>
                <a:lnTo>
                  <a:pt x="13716" y="0"/>
                </a:lnTo>
                <a:lnTo>
                  <a:pt x="0" y="13716"/>
                </a:lnTo>
                <a:lnTo>
                  <a:pt x="0" y="2298510"/>
                </a:lnTo>
                <a:close/>
              </a:path>
            </a:pathLst>
          </a:custGeom>
          <a:solidFill>
            <a:srgbClr val="089CA2"/>
          </a:solidFill>
          <a:ln>
            <a:noFill/>
          </a:ln>
        </p:spPr>
      </p:sp>
      <p:sp>
        <p:nvSpPr>
          <p:cNvPr id="123" name="Google Shape;123;p18"/>
          <p:cNvSpPr/>
          <p:nvPr/>
        </p:nvSpPr>
        <p:spPr>
          <a:xfrm rot="8100000" flipH="1">
            <a:off x="384198" y="3621057"/>
            <a:ext cx="13716" cy="1119782"/>
          </a:xfrm>
          <a:custGeom>
            <a:avLst/>
            <a:gdLst/>
            <a:ahLst/>
            <a:cxnLst/>
            <a:rect l="l" t="t" r="r" b="b"/>
            <a:pathLst>
              <a:path w="13716" h="1119782" extrusionOk="0">
                <a:moveTo>
                  <a:pt x="13716" y="1119782"/>
                </a:moveTo>
                <a:lnTo>
                  <a:pt x="13716" y="0"/>
                </a:lnTo>
                <a:lnTo>
                  <a:pt x="0" y="13716"/>
                </a:lnTo>
                <a:lnTo>
                  <a:pt x="0" y="1106066"/>
                </a:lnTo>
                <a:close/>
              </a:path>
            </a:pathLst>
          </a:custGeom>
          <a:solidFill>
            <a:srgbClr val="089CA2"/>
          </a:solidFill>
          <a:ln>
            <a:noFill/>
          </a:ln>
        </p:spPr>
      </p:sp>
      <p:sp>
        <p:nvSpPr>
          <p:cNvPr id="124" name="Google Shape;124;p18"/>
          <p:cNvSpPr/>
          <p:nvPr/>
        </p:nvSpPr>
        <p:spPr>
          <a:xfrm rot="8100000" flipH="1">
            <a:off x="2705180" y="-953749"/>
            <a:ext cx="13716" cy="6479500"/>
          </a:xfrm>
          <a:custGeom>
            <a:avLst/>
            <a:gdLst/>
            <a:ahLst/>
            <a:cxnLst/>
            <a:rect l="l" t="t" r="r" b="b"/>
            <a:pathLst>
              <a:path w="13716" h="6479500" extrusionOk="0">
                <a:moveTo>
                  <a:pt x="0" y="6479500"/>
                </a:moveTo>
                <a:lnTo>
                  <a:pt x="13716" y="6465784"/>
                </a:lnTo>
                <a:lnTo>
                  <a:pt x="13716" y="0"/>
                </a:lnTo>
                <a:lnTo>
                  <a:pt x="0" y="13716"/>
                </a:lnTo>
                <a:close/>
              </a:path>
            </a:pathLst>
          </a:custGeom>
          <a:solidFill>
            <a:srgbClr val="089CA2"/>
          </a:solidFill>
          <a:ln>
            <a:noFill/>
          </a:ln>
        </p:spPr>
      </p:sp>
      <p:sp>
        <p:nvSpPr>
          <p:cNvPr id="125" name="Google Shape;125;p18"/>
          <p:cNvSpPr/>
          <p:nvPr/>
        </p:nvSpPr>
        <p:spPr>
          <a:xfrm rot="8100000" flipH="1">
            <a:off x="4391552" y="-953749"/>
            <a:ext cx="13716" cy="6479500"/>
          </a:xfrm>
          <a:custGeom>
            <a:avLst/>
            <a:gdLst/>
            <a:ahLst/>
            <a:cxnLst/>
            <a:rect l="l" t="t" r="r" b="b"/>
            <a:pathLst>
              <a:path w="13716" h="6479500" extrusionOk="0">
                <a:moveTo>
                  <a:pt x="0" y="6479500"/>
                </a:moveTo>
                <a:lnTo>
                  <a:pt x="13716" y="6465784"/>
                </a:lnTo>
                <a:lnTo>
                  <a:pt x="13716" y="0"/>
                </a:lnTo>
                <a:lnTo>
                  <a:pt x="0" y="13715"/>
                </a:lnTo>
                <a:close/>
              </a:path>
            </a:pathLst>
          </a:custGeom>
          <a:solidFill>
            <a:srgbClr val="089CA2"/>
          </a:solidFill>
          <a:ln>
            <a:noFill/>
          </a:ln>
        </p:spPr>
      </p:sp>
      <p:sp>
        <p:nvSpPr>
          <p:cNvPr id="126" name="Google Shape;126;p18"/>
          <p:cNvSpPr/>
          <p:nvPr/>
        </p:nvSpPr>
        <p:spPr>
          <a:xfrm rot="8100000" flipH="1">
            <a:off x="6077925" y="-953749"/>
            <a:ext cx="13716" cy="6479501"/>
          </a:xfrm>
          <a:custGeom>
            <a:avLst/>
            <a:gdLst/>
            <a:ahLst/>
            <a:cxnLst/>
            <a:rect l="l" t="t" r="r" b="b"/>
            <a:pathLst>
              <a:path w="13716" h="6479501" extrusionOk="0">
                <a:moveTo>
                  <a:pt x="0" y="6479501"/>
                </a:moveTo>
                <a:lnTo>
                  <a:pt x="13716" y="6465785"/>
                </a:lnTo>
                <a:lnTo>
                  <a:pt x="13716" y="0"/>
                </a:lnTo>
                <a:lnTo>
                  <a:pt x="0" y="13716"/>
                </a:lnTo>
                <a:close/>
              </a:path>
            </a:pathLst>
          </a:custGeom>
          <a:solidFill>
            <a:srgbClr val="089CA2"/>
          </a:solidFill>
          <a:ln>
            <a:noFill/>
          </a:ln>
        </p:spPr>
      </p:sp>
      <p:sp>
        <p:nvSpPr>
          <p:cNvPr id="127" name="Google Shape;127;p18"/>
          <p:cNvSpPr/>
          <p:nvPr/>
        </p:nvSpPr>
        <p:spPr>
          <a:xfrm rot="8100000" flipH="1">
            <a:off x="6916261" y="-965458"/>
            <a:ext cx="13716" cy="6493219"/>
          </a:xfrm>
          <a:custGeom>
            <a:avLst/>
            <a:gdLst/>
            <a:ahLst/>
            <a:cxnLst/>
            <a:rect l="l" t="t" r="r" b="b"/>
            <a:pathLst>
              <a:path w="13716" h="6493219" extrusionOk="0">
                <a:moveTo>
                  <a:pt x="13716" y="6479504"/>
                </a:moveTo>
                <a:lnTo>
                  <a:pt x="13716" y="0"/>
                </a:lnTo>
                <a:lnTo>
                  <a:pt x="0" y="13717"/>
                </a:lnTo>
                <a:lnTo>
                  <a:pt x="0" y="6493219"/>
                </a:lnTo>
                <a:close/>
              </a:path>
            </a:pathLst>
          </a:custGeom>
          <a:solidFill>
            <a:srgbClr val="089CA2"/>
          </a:solidFill>
          <a:ln>
            <a:noFill/>
          </a:ln>
        </p:spPr>
      </p:sp>
      <p:sp>
        <p:nvSpPr>
          <p:cNvPr id="128" name="Google Shape;128;p18"/>
          <p:cNvSpPr/>
          <p:nvPr/>
        </p:nvSpPr>
        <p:spPr>
          <a:xfrm rot="8100000" flipH="1">
            <a:off x="7759447" y="-965458"/>
            <a:ext cx="13717" cy="6493219"/>
          </a:xfrm>
          <a:custGeom>
            <a:avLst/>
            <a:gdLst/>
            <a:ahLst/>
            <a:cxnLst/>
            <a:rect l="l" t="t" r="r" b="b"/>
            <a:pathLst>
              <a:path w="13717" h="6493219" extrusionOk="0">
                <a:moveTo>
                  <a:pt x="0" y="6493219"/>
                </a:moveTo>
                <a:lnTo>
                  <a:pt x="13716" y="6479502"/>
                </a:lnTo>
                <a:lnTo>
                  <a:pt x="13717" y="0"/>
                </a:lnTo>
                <a:lnTo>
                  <a:pt x="0" y="13716"/>
                </a:lnTo>
                <a:close/>
              </a:path>
            </a:pathLst>
          </a:custGeom>
          <a:solidFill>
            <a:srgbClr val="089CA2"/>
          </a:solidFill>
          <a:ln>
            <a:noFill/>
          </a:ln>
        </p:spPr>
      </p:sp>
      <p:sp>
        <p:nvSpPr>
          <p:cNvPr id="129" name="Google Shape;129;p18"/>
          <p:cNvSpPr/>
          <p:nvPr/>
        </p:nvSpPr>
        <p:spPr>
          <a:xfrm rot="8100000" flipH="1">
            <a:off x="8602633" y="-965458"/>
            <a:ext cx="13716" cy="6493219"/>
          </a:xfrm>
          <a:custGeom>
            <a:avLst/>
            <a:gdLst/>
            <a:ahLst/>
            <a:cxnLst/>
            <a:rect l="l" t="t" r="r" b="b"/>
            <a:pathLst>
              <a:path w="13716" h="6493219" extrusionOk="0">
                <a:moveTo>
                  <a:pt x="13716" y="6479504"/>
                </a:moveTo>
                <a:lnTo>
                  <a:pt x="13716" y="0"/>
                </a:lnTo>
                <a:lnTo>
                  <a:pt x="0" y="13716"/>
                </a:lnTo>
                <a:lnTo>
                  <a:pt x="0" y="6493219"/>
                </a:lnTo>
                <a:close/>
              </a:path>
            </a:pathLst>
          </a:custGeom>
          <a:solidFill>
            <a:srgbClr val="089CA2"/>
          </a:solidFill>
          <a:ln>
            <a:noFill/>
          </a:ln>
        </p:spPr>
      </p:sp>
      <p:sp>
        <p:nvSpPr>
          <p:cNvPr id="130" name="Google Shape;130;p18"/>
          <p:cNvSpPr/>
          <p:nvPr/>
        </p:nvSpPr>
        <p:spPr>
          <a:xfrm rot="8100000" flipH="1">
            <a:off x="10088968" y="-882602"/>
            <a:ext cx="13716" cy="5927431"/>
          </a:xfrm>
          <a:custGeom>
            <a:avLst/>
            <a:gdLst/>
            <a:ahLst/>
            <a:cxnLst/>
            <a:rect l="l" t="t" r="r" b="b"/>
            <a:pathLst>
              <a:path w="13716" h="5927431" extrusionOk="0">
                <a:moveTo>
                  <a:pt x="0" y="5927431"/>
                </a:moveTo>
                <a:lnTo>
                  <a:pt x="13715" y="5913716"/>
                </a:lnTo>
                <a:lnTo>
                  <a:pt x="13716" y="13716"/>
                </a:lnTo>
                <a:lnTo>
                  <a:pt x="0" y="0"/>
                </a:lnTo>
                <a:close/>
              </a:path>
            </a:pathLst>
          </a:custGeom>
          <a:solidFill>
            <a:srgbClr val="089CA2"/>
          </a:solidFill>
          <a:ln>
            <a:noFill/>
          </a:ln>
        </p:spPr>
      </p:sp>
      <p:sp>
        <p:nvSpPr>
          <p:cNvPr id="131" name="Google Shape;131;p18"/>
          <p:cNvSpPr/>
          <p:nvPr/>
        </p:nvSpPr>
        <p:spPr>
          <a:xfrm rot="8100000" flipH="1">
            <a:off x="10510562" y="-707971"/>
            <a:ext cx="13716" cy="4734985"/>
          </a:xfrm>
          <a:custGeom>
            <a:avLst/>
            <a:gdLst/>
            <a:ahLst/>
            <a:cxnLst/>
            <a:rect l="l" t="t" r="r" b="b"/>
            <a:pathLst>
              <a:path w="13716" h="4734985" extrusionOk="0">
                <a:moveTo>
                  <a:pt x="0" y="4734985"/>
                </a:moveTo>
                <a:lnTo>
                  <a:pt x="13715" y="4721270"/>
                </a:lnTo>
                <a:lnTo>
                  <a:pt x="13716" y="13715"/>
                </a:lnTo>
                <a:lnTo>
                  <a:pt x="0" y="0"/>
                </a:lnTo>
                <a:close/>
              </a:path>
            </a:pathLst>
          </a:custGeom>
          <a:solidFill>
            <a:srgbClr val="089CA2"/>
          </a:solidFill>
          <a:ln>
            <a:noFill/>
          </a:ln>
        </p:spPr>
      </p:sp>
      <p:sp>
        <p:nvSpPr>
          <p:cNvPr id="132" name="Google Shape;132;p18"/>
          <p:cNvSpPr/>
          <p:nvPr/>
        </p:nvSpPr>
        <p:spPr>
          <a:xfrm rot="8100000" flipH="1">
            <a:off x="10932155" y="-533342"/>
            <a:ext cx="13716" cy="3542540"/>
          </a:xfrm>
          <a:custGeom>
            <a:avLst/>
            <a:gdLst/>
            <a:ahLst/>
            <a:cxnLst/>
            <a:rect l="l" t="t" r="r" b="b"/>
            <a:pathLst>
              <a:path w="13716" h="3542540" extrusionOk="0">
                <a:moveTo>
                  <a:pt x="0" y="3542540"/>
                </a:moveTo>
                <a:lnTo>
                  <a:pt x="13715" y="3528825"/>
                </a:lnTo>
                <a:lnTo>
                  <a:pt x="13716" y="13716"/>
                </a:lnTo>
                <a:lnTo>
                  <a:pt x="0" y="0"/>
                </a:lnTo>
                <a:close/>
              </a:path>
            </a:pathLst>
          </a:custGeom>
          <a:solidFill>
            <a:srgbClr val="089CA2"/>
          </a:solidFill>
          <a:ln>
            <a:noFill/>
          </a:ln>
        </p:spPr>
      </p:sp>
      <p:sp>
        <p:nvSpPr>
          <p:cNvPr id="133" name="Google Shape;133;p18"/>
          <p:cNvSpPr/>
          <p:nvPr/>
        </p:nvSpPr>
        <p:spPr>
          <a:xfrm rot="8100000" flipH="1">
            <a:off x="11353748" y="-358712"/>
            <a:ext cx="13716" cy="2350095"/>
          </a:xfrm>
          <a:custGeom>
            <a:avLst/>
            <a:gdLst/>
            <a:ahLst/>
            <a:cxnLst/>
            <a:rect l="l" t="t" r="r" b="b"/>
            <a:pathLst>
              <a:path w="13716" h="2350095" extrusionOk="0">
                <a:moveTo>
                  <a:pt x="0" y="2350095"/>
                </a:moveTo>
                <a:lnTo>
                  <a:pt x="13715" y="2336380"/>
                </a:lnTo>
                <a:lnTo>
                  <a:pt x="13716" y="13714"/>
                </a:lnTo>
                <a:lnTo>
                  <a:pt x="0" y="0"/>
                </a:lnTo>
                <a:close/>
              </a:path>
            </a:pathLst>
          </a:custGeom>
          <a:solidFill>
            <a:srgbClr val="089CA2"/>
          </a:solidFill>
          <a:ln>
            <a:noFill/>
          </a:ln>
        </p:spPr>
      </p:sp>
      <p:sp>
        <p:nvSpPr>
          <p:cNvPr id="134" name="Google Shape;134;p18"/>
          <p:cNvSpPr/>
          <p:nvPr/>
        </p:nvSpPr>
        <p:spPr>
          <a:xfrm rot="8100000" flipH="1">
            <a:off x="11775341" y="-184083"/>
            <a:ext cx="13716" cy="1157650"/>
          </a:xfrm>
          <a:custGeom>
            <a:avLst/>
            <a:gdLst/>
            <a:ahLst/>
            <a:cxnLst/>
            <a:rect l="l" t="t" r="r" b="b"/>
            <a:pathLst>
              <a:path w="13716" h="1157650" extrusionOk="0">
                <a:moveTo>
                  <a:pt x="0" y="1157650"/>
                </a:moveTo>
                <a:lnTo>
                  <a:pt x="13716" y="1143934"/>
                </a:lnTo>
                <a:lnTo>
                  <a:pt x="13716" y="13716"/>
                </a:lnTo>
                <a:lnTo>
                  <a:pt x="0" y="0"/>
                </a:lnTo>
                <a:close/>
              </a:path>
            </a:pathLst>
          </a:custGeom>
          <a:solidFill>
            <a:srgbClr val="089CA2"/>
          </a:solidFill>
          <a:ln>
            <a:noFill/>
          </a:ln>
        </p:spPr>
      </p:sp>
      <p:sp>
        <p:nvSpPr>
          <p:cNvPr id="135" name="Google Shape;135;p18"/>
          <p:cNvSpPr/>
          <p:nvPr/>
        </p:nvSpPr>
        <p:spPr>
          <a:xfrm rot="8100000" flipH="1">
            <a:off x="3543517" y="-965458"/>
            <a:ext cx="13716" cy="6493219"/>
          </a:xfrm>
          <a:custGeom>
            <a:avLst/>
            <a:gdLst/>
            <a:ahLst/>
            <a:cxnLst/>
            <a:rect l="l" t="t" r="r" b="b"/>
            <a:pathLst>
              <a:path w="13716" h="6493219" extrusionOk="0">
                <a:moveTo>
                  <a:pt x="0" y="6493219"/>
                </a:moveTo>
                <a:lnTo>
                  <a:pt x="13716" y="6479503"/>
                </a:lnTo>
                <a:lnTo>
                  <a:pt x="13716" y="0"/>
                </a:lnTo>
                <a:lnTo>
                  <a:pt x="0" y="13716"/>
                </a:lnTo>
                <a:close/>
              </a:path>
            </a:pathLst>
          </a:custGeom>
          <a:solidFill>
            <a:srgbClr val="089CA2"/>
          </a:solidFill>
          <a:ln>
            <a:noFill/>
          </a:ln>
        </p:spPr>
      </p:sp>
      <p:sp>
        <p:nvSpPr>
          <p:cNvPr id="136" name="Google Shape;136;p18"/>
          <p:cNvSpPr/>
          <p:nvPr/>
        </p:nvSpPr>
        <p:spPr>
          <a:xfrm rot="8100000" flipH="1">
            <a:off x="5229889" y="-965458"/>
            <a:ext cx="13716" cy="6493220"/>
          </a:xfrm>
          <a:custGeom>
            <a:avLst/>
            <a:gdLst/>
            <a:ahLst/>
            <a:cxnLst/>
            <a:rect l="l" t="t" r="r" b="b"/>
            <a:pathLst>
              <a:path w="13716" h="6493220" extrusionOk="0">
                <a:moveTo>
                  <a:pt x="0" y="6493220"/>
                </a:moveTo>
                <a:lnTo>
                  <a:pt x="13716" y="6479504"/>
                </a:lnTo>
                <a:lnTo>
                  <a:pt x="13716" y="0"/>
                </a:lnTo>
                <a:lnTo>
                  <a:pt x="0" y="13716"/>
                </a:lnTo>
                <a:close/>
              </a:path>
            </a:pathLst>
          </a:custGeom>
          <a:solidFill>
            <a:srgbClr val="089CA2"/>
          </a:solidFill>
          <a:ln>
            <a:noFill/>
          </a:ln>
        </p:spPr>
      </p:sp>
      <p:sp>
        <p:nvSpPr>
          <p:cNvPr id="137" name="Google Shape;137;p18"/>
          <p:cNvSpPr/>
          <p:nvPr/>
        </p:nvSpPr>
        <p:spPr>
          <a:xfrm rot="-5400000">
            <a:off x="644277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8"/>
          <p:cNvSpPr/>
          <p:nvPr/>
        </p:nvSpPr>
        <p:spPr>
          <a:xfrm>
            <a:off x="712049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8"/>
          <p:cNvSpPr/>
          <p:nvPr/>
        </p:nvSpPr>
        <p:spPr>
          <a:xfrm rot="-5400000">
            <a:off x="-148774" y="258315"/>
            <a:ext cx="612648" cy="315100"/>
          </a:xfrm>
          <a:custGeom>
            <a:avLst/>
            <a:gdLst/>
            <a:ahLst/>
            <a:cxnLst/>
            <a:rect l="l" t="t" r="r" b="b"/>
            <a:pathLst>
              <a:path w="612648" h="315100" extrusionOk="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8"/>
          <p:cNvSpPr/>
          <p:nvPr/>
        </p:nvSpPr>
        <p:spPr>
          <a:xfrm>
            <a:off x="37745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8"/>
          <p:cNvSpPr/>
          <p:nvPr/>
        </p:nvSpPr>
        <p:spPr>
          <a:xfrm rot="-5400000">
            <a:off x="138753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8"/>
          <p:cNvSpPr/>
          <p:nvPr/>
        </p:nvSpPr>
        <p:spPr>
          <a:xfrm rot="-5400000">
            <a:off x="223007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8"/>
          <p:cNvSpPr/>
          <p:nvPr/>
        </p:nvSpPr>
        <p:spPr>
          <a:xfrm rot="-5400000">
            <a:off x="307261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8"/>
          <p:cNvSpPr/>
          <p:nvPr/>
        </p:nvSpPr>
        <p:spPr>
          <a:xfrm rot="-5400000">
            <a:off x="391515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8"/>
          <p:cNvSpPr/>
          <p:nvPr/>
        </p:nvSpPr>
        <p:spPr>
          <a:xfrm rot="-5400000">
            <a:off x="475769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8"/>
          <p:cNvSpPr/>
          <p:nvPr/>
        </p:nvSpPr>
        <p:spPr>
          <a:xfrm rot="-5400000">
            <a:off x="560023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8"/>
          <p:cNvSpPr/>
          <p:nvPr/>
        </p:nvSpPr>
        <p:spPr>
          <a:xfrm>
            <a:off x="122033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8"/>
          <p:cNvSpPr/>
          <p:nvPr/>
        </p:nvSpPr>
        <p:spPr>
          <a:xfrm>
            <a:off x="206321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8"/>
          <p:cNvSpPr/>
          <p:nvPr/>
        </p:nvSpPr>
        <p:spPr>
          <a:xfrm>
            <a:off x="290609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8"/>
          <p:cNvSpPr/>
          <p:nvPr/>
        </p:nvSpPr>
        <p:spPr>
          <a:xfrm>
            <a:off x="374897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8"/>
          <p:cNvSpPr/>
          <p:nvPr/>
        </p:nvSpPr>
        <p:spPr>
          <a:xfrm>
            <a:off x="459185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8"/>
          <p:cNvSpPr/>
          <p:nvPr/>
        </p:nvSpPr>
        <p:spPr>
          <a:xfrm>
            <a:off x="543473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8"/>
          <p:cNvSpPr/>
          <p:nvPr/>
        </p:nvSpPr>
        <p:spPr>
          <a:xfrm>
            <a:off x="627761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8"/>
          <p:cNvSpPr/>
          <p:nvPr/>
        </p:nvSpPr>
        <p:spPr>
          <a:xfrm rot="-5400000">
            <a:off x="812785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8"/>
          <p:cNvSpPr/>
          <p:nvPr/>
        </p:nvSpPr>
        <p:spPr>
          <a:xfrm>
            <a:off x="880625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8"/>
          <p:cNvSpPr/>
          <p:nvPr/>
        </p:nvSpPr>
        <p:spPr>
          <a:xfrm rot="-5400000">
            <a:off x="728531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8"/>
          <p:cNvSpPr/>
          <p:nvPr/>
        </p:nvSpPr>
        <p:spPr>
          <a:xfrm>
            <a:off x="796337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8"/>
          <p:cNvSpPr/>
          <p:nvPr/>
        </p:nvSpPr>
        <p:spPr>
          <a:xfrm rot="-5400000">
            <a:off x="981293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8"/>
          <p:cNvSpPr/>
          <p:nvPr/>
        </p:nvSpPr>
        <p:spPr>
          <a:xfrm>
            <a:off x="1049201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8"/>
          <p:cNvSpPr/>
          <p:nvPr/>
        </p:nvSpPr>
        <p:spPr>
          <a:xfrm rot="-5400000">
            <a:off x="897039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8"/>
          <p:cNvSpPr/>
          <p:nvPr/>
        </p:nvSpPr>
        <p:spPr>
          <a:xfrm>
            <a:off x="964913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8"/>
          <p:cNvSpPr/>
          <p:nvPr/>
        </p:nvSpPr>
        <p:spPr>
          <a:xfrm rot="-5400000">
            <a:off x="11498011"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8"/>
          <p:cNvSpPr/>
          <p:nvPr/>
        </p:nvSpPr>
        <p:spPr>
          <a:xfrm rot="-5400000">
            <a:off x="1065547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8"/>
          <p:cNvSpPr/>
          <p:nvPr/>
        </p:nvSpPr>
        <p:spPr>
          <a:xfrm>
            <a:off x="11334899" y="365858"/>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8"/>
          <p:cNvSpPr/>
          <p:nvPr/>
        </p:nvSpPr>
        <p:spPr>
          <a:xfrm rot="-5400000">
            <a:off x="54499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8"/>
          <p:cNvSpPr/>
          <p:nvPr/>
        </p:nvSpPr>
        <p:spPr>
          <a:xfrm>
            <a:off x="666451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8"/>
          <p:cNvSpPr/>
          <p:nvPr/>
        </p:nvSpPr>
        <p:spPr>
          <a:xfrm>
            <a:off x="0" y="331699"/>
            <a:ext cx="93942" cy="4240302"/>
          </a:xfrm>
          <a:custGeom>
            <a:avLst/>
            <a:gdLst/>
            <a:ahLst/>
            <a:cxnLst/>
            <a:rect l="l" t="t" r="r" b="b"/>
            <a:pathLst>
              <a:path w="93942" h="4240302" extrusionOk="0">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8"/>
          <p:cNvSpPr/>
          <p:nvPr/>
        </p:nvSpPr>
        <p:spPr>
          <a:xfrm>
            <a:off x="76673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8"/>
          <p:cNvSpPr/>
          <p:nvPr/>
        </p:nvSpPr>
        <p:spPr>
          <a:xfrm>
            <a:off x="160927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8"/>
          <p:cNvSpPr/>
          <p:nvPr/>
        </p:nvSpPr>
        <p:spPr>
          <a:xfrm>
            <a:off x="245181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8"/>
          <p:cNvSpPr/>
          <p:nvPr/>
        </p:nvSpPr>
        <p:spPr>
          <a:xfrm>
            <a:off x="329435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8"/>
          <p:cNvSpPr/>
          <p:nvPr/>
        </p:nvSpPr>
        <p:spPr>
          <a:xfrm>
            <a:off x="413689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8"/>
          <p:cNvSpPr/>
          <p:nvPr/>
        </p:nvSpPr>
        <p:spPr>
          <a:xfrm>
            <a:off x="497943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8"/>
          <p:cNvSpPr/>
          <p:nvPr/>
        </p:nvSpPr>
        <p:spPr>
          <a:xfrm>
            <a:off x="582197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8"/>
          <p:cNvSpPr/>
          <p:nvPr/>
        </p:nvSpPr>
        <p:spPr>
          <a:xfrm>
            <a:off x="834959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8"/>
          <p:cNvSpPr/>
          <p:nvPr/>
        </p:nvSpPr>
        <p:spPr>
          <a:xfrm>
            <a:off x="750705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8"/>
          <p:cNvSpPr/>
          <p:nvPr/>
        </p:nvSpPr>
        <p:spPr>
          <a:xfrm>
            <a:off x="1003467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8"/>
          <p:cNvSpPr/>
          <p:nvPr/>
        </p:nvSpPr>
        <p:spPr>
          <a:xfrm>
            <a:off x="919213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8"/>
          <p:cNvSpPr/>
          <p:nvPr/>
        </p:nvSpPr>
        <p:spPr>
          <a:xfrm>
            <a:off x="11719750"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8"/>
          <p:cNvSpPr/>
          <p:nvPr/>
        </p:nvSpPr>
        <p:spPr>
          <a:xfrm>
            <a:off x="1087721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8"/>
          <p:cNvSpPr/>
          <p:nvPr/>
        </p:nvSpPr>
        <p:spPr>
          <a:xfrm rot="-5400000">
            <a:off x="602118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8"/>
          <p:cNvSpPr/>
          <p:nvPr/>
        </p:nvSpPr>
        <p:spPr>
          <a:xfrm rot="-5400000">
            <a:off x="96594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8"/>
          <p:cNvSpPr/>
          <p:nvPr/>
        </p:nvSpPr>
        <p:spPr>
          <a:xfrm rot="-5400000">
            <a:off x="180848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8"/>
          <p:cNvSpPr/>
          <p:nvPr/>
        </p:nvSpPr>
        <p:spPr>
          <a:xfrm rot="-5400000">
            <a:off x="265102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8"/>
          <p:cNvSpPr/>
          <p:nvPr/>
        </p:nvSpPr>
        <p:spPr>
          <a:xfrm rot="-5400000">
            <a:off x="349356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8"/>
          <p:cNvSpPr/>
          <p:nvPr/>
        </p:nvSpPr>
        <p:spPr>
          <a:xfrm rot="-5400000">
            <a:off x="433610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8"/>
          <p:cNvSpPr/>
          <p:nvPr/>
        </p:nvSpPr>
        <p:spPr>
          <a:xfrm rot="-5400000">
            <a:off x="517864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8"/>
          <p:cNvSpPr/>
          <p:nvPr/>
        </p:nvSpPr>
        <p:spPr>
          <a:xfrm rot="-5400000">
            <a:off x="770626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8"/>
          <p:cNvSpPr/>
          <p:nvPr/>
        </p:nvSpPr>
        <p:spPr>
          <a:xfrm rot="-5400000">
            <a:off x="686372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8"/>
          <p:cNvSpPr/>
          <p:nvPr/>
        </p:nvSpPr>
        <p:spPr>
          <a:xfrm rot="-5400000">
            <a:off x="939134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8"/>
          <p:cNvSpPr/>
          <p:nvPr/>
        </p:nvSpPr>
        <p:spPr>
          <a:xfrm rot="-5400000">
            <a:off x="854880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8"/>
          <p:cNvSpPr/>
          <p:nvPr/>
        </p:nvSpPr>
        <p:spPr>
          <a:xfrm rot="-5400000">
            <a:off x="11076421"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8"/>
          <p:cNvSpPr/>
          <p:nvPr/>
        </p:nvSpPr>
        <p:spPr>
          <a:xfrm rot="-5400000">
            <a:off x="1023388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8"/>
          <p:cNvSpPr/>
          <p:nvPr/>
        </p:nvSpPr>
        <p:spPr>
          <a:xfrm rot="-5400000">
            <a:off x="12340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8"/>
          <p:cNvSpPr/>
          <p:nvPr/>
        </p:nvSpPr>
        <p:spPr>
          <a:xfrm rot="-5400000">
            <a:off x="11760003" y="685578"/>
            <a:ext cx="595780" cy="268215"/>
          </a:xfrm>
          <a:custGeom>
            <a:avLst/>
            <a:gdLst/>
            <a:ahLst/>
            <a:cxnLst/>
            <a:rect l="l" t="t" r="r" b="b"/>
            <a:pathLst>
              <a:path w="595780" h="268215" extrusionOk="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8"/>
          <p:cNvSpPr/>
          <p:nvPr/>
        </p:nvSpPr>
        <p:spPr>
          <a:xfrm>
            <a:off x="708665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8"/>
          <p:cNvSpPr/>
          <p:nvPr/>
        </p:nvSpPr>
        <p:spPr>
          <a:xfrm>
            <a:off x="34633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8"/>
          <p:cNvSpPr/>
          <p:nvPr/>
        </p:nvSpPr>
        <p:spPr>
          <a:xfrm>
            <a:off x="118887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8"/>
          <p:cNvSpPr/>
          <p:nvPr/>
        </p:nvSpPr>
        <p:spPr>
          <a:xfrm>
            <a:off x="203141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8"/>
          <p:cNvSpPr/>
          <p:nvPr/>
        </p:nvSpPr>
        <p:spPr>
          <a:xfrm>
            <a:off x="287395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8"/>
          <p:cNvSpPr/>
          <p:nvPr/>
        </p:nvSpPr>
        <p:spPr>
          <a:xfrm>
            <a:off x="371649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8"/>
          <p:cNvSpPr/>
          <p:nvPr/>
        </p:nvSpPr>
        <p:spPr>
          <a:xfrm>
            <a:off x="455903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8"/>
          <p:cNvSpPr/>
          <p:nvPr/>
        </p:nvSpPr>
        <p:spPr>
          <a:xfrm>
            <a:off x="540157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8"/>
          <p:cNvSpPr/>
          <p:nvPr/>
        </p:nvSpPr>
        <p:spPr>
          <a:xfrm>
            <a:off x="624411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8"/>
          <p:cNvSpPr/>
          <p:nvPr/>
        </p:nvSpPr>
        <p:spPr>
          <a:xfrm>
            <a:off x="877173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8"/>
          <p:cNvSpPr/>
          <p:nvPr/>
        </p:nvSpPr>
        <p:spPr>
          <a:xfrm>
            <a:off x="792919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8"/>
          <p:cNvSpPr/>
          <p:nvPr/>
        </p:nvSpPr>
        <p:spPr>
          <a:xfrm>
            <a:off x="1045681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8"/>
          <p:cNvSpPr/>
          <p:nvPr/>
        </p:nvSpPr>
        <p:spPr>
          <a:xfrm>
            <a:off x="961427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8"/>
          <p:cNvSpPr/>
          <p:nvPr/>
        </p:nvSpPr>
        <p:spPr>
          <a:xfrm>
            <a:off x="12141892" y="758852"/>
            <a:ext cx="50109" cy="3538433"/>
          </a:xfrm>
          <a:custGeom>
            <a:avLst/>
            <a:gdLst/>
            <a:ahLst/>
            <a:cxnLst/>
            <a:rect l="l" t="t" r="r" b="b"/>
            <a:pathLst>
              <a:path w="50109" h="3538433" extrusionOk="0">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8"/>
          <p:cNvSpPr/>
          <p:nvPr/>
        </p:nvSpPr>
        <p:spPr>
          <a:xfrm>
            <a:off x="1129935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8"/>
          <p:cNvSpPr/>
          <p:nvPr/>
        </p:nvSpPr>
        <p:spPr>
          <a:xfrm rot="-5400000">
            <a:off x="6174013" y="-163077"/>
            <a:ext cx="306986" cy="612648"/>
          </a:xfrm>
          <a:custGeom>
            <a:avLst/>
            <a:gdLst/>
            <a:ahLst/>
            <a:cxnLst/>
            <a:rect l="l" t="t" r="r" b="b"/>
            <a:pathLst>
              <a:path w="306986" h="612648" extrusionOk="0">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8"/>
          <p:cNvSpPr/>
          <p:nvPr/>
        </p:nvSpPr>
        <p:spPr>
          <a:xfrm rot="-5400000">
            <a:off x="111877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8"/>
          <p:cNvSpPr/>
          <p:nvPr/>
        </p:nvSpPr>
        <p:spPr>
          <a:xfrm rot="-5400000">
            <a:off x="196131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8"/>
          <p:cNvSpPr/>
          <p:nvPr/>
        </p:nvSpPr>
        <p:spPr>
          <a:xfrm rot="-5400000">
            <a:off x="280385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8"/>
          <p:cNvSpPr/>
          <p:nvPr/>
        </p:nvSpPr>
        <p:spPr>
          <a:xfrm rot="-5400000">
            <a:off x="364639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8"/>
          <p:cNvSpPr/>
          <p:nvPr/>
        </p:nvSpPr>
        <p:spPr>
          <a:xfrm rot="-5400000">
            <a:off x="4488933" y="-163077"/>
            <a:ext cx="306986" cy="612648"/>
          </a:xfrm>
          <a:custGeom>
            <a:avLst/>
            <a:gdLst/>
            <a:ahLst/>
            <a:cxnLst/>
            <a:rect l="l" t="t" r="r" b="b"/>
            <a:pathLst>
              <a:path w="306986" h="612648" extrusionOk="0">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8"/>
          <p:cNvSpPr/>
          <p:nvPr/>
        </p:nvSpPr>
        <p:spPr>
          <a:xfrm rot="-5400000">
            <a:off x="5331473" y="-163077"/>
            <a:ext cx="306986" cy="612648"/>
          </a:xfrm>
          <a:custGeom>
            <a:avLst/>
            <a:gdLst/>
            <a:ahLst/>
            <a:cxnLst/>
            <a:rect l="l" t="t" r="r" b="b"/>
            <a:pathLst>
              <a:path w="306986" h="612648" extrusionOk="0">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8"/>
          <p:cNvSpPr/>
          <p:nvPr/>
        </p:nvSpPr>
        <p:spPr>
          <a:xfrm rot="-5400000">
            <a:off x="7859093" y="-163077"/>
            <a:ext cx="306986" cy="612648"/>
          </a:xfrm>
          <a:custGeom>
            <a:avLst/>
            <a:gdLst/>
            <a:ahLst/>
            <a:cxnLst/>
            <a:rect l="l" t="t" r="r" b="b"/>
            <a:pathLst>
              <a:path w="306986" h="612648" extrusionOk="0">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8"/>
          <p:cNvSpPr/>
          <p:nvPr/>
        </p:nvSpPr>
        <p:spPr>
          <a:xfrm rot="-5400000">
            <a:off x="7016553" y="-163077"/>
            <a:ext cx="306986" cy="612648"/>
          </a:xfrm>
          <a:custGeom>
            <a:avLst/>
            <a:gdLst/>
            <a:ahLst/>
            <a:cxnLst/>
            <a:rect l="l" t="t" r="r" b="b"/>
            <a:pathLst>
              <a:path w="306986" h="612648" extrusionOk="0">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8"/>
          <p:cNvSpPr/>
          <p:nvPr/>
        </p:nvSpPr>
        <p:spPr>
          <a:xfrm rot="-5400000">
            <a:off x="954417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8"/>
          <p:cNvSpPr/>
          <p:nvPr/>
        </p:nvSpPr>
        <p:spPr>
          <a:xfrm rot="-5400000">
            <a:off x="870163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8"/>
          <p:cNvSpPr/>
          <p:nvPr/>
        </p:nvSpPr>
        <p:spPr>
          <a:xfrm rot="-5400000">
            <a:off x="11229252"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8"/>
          <p:cNvSpPr/>
          <p:nvPr/>
        </p:nvSpPr>
        <p:spPr>
          <a:xfrm rot="-5400000">
            <a:off x="1038671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8"/>
          <p:cNvSpPr/>
          <p:nvPr/>
        </p:nvSpPr>
        <p:spPr>
          <a:xfrm rot="-5400000">
            <a:off x="27623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8"/>
          <p:cNvSpPr/>
          <p:nvPr/>
        </p:nvSpPr>
        <p:spPr>
          <a:xfrm rot="-5400000">
            <a:off x="11908617" y="4923"/>
            <a:ext cx="298552" cy="268215"/>
          </a:xfrm>
          <a:custGeom>
            <a:avLst/>
            <a:gdLst/>
            <a:ahLst/>
            <a:cxnLst/>
            <a:rect l="l" t="t" r="r" b="b"/>
            <a:pathLst>
              <a:path w="298552" h="268215" extrusionOk="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8"/>
          <p:cNvSpPr/>
          <p:nvPr/>
        </p:nvSpPr>
        <p:spPr>
          <a:xfrm>
            <a:off x="346332" y="-10245"/>
            <a:ext cx="169752" cy="84875"/>
          </a:xfrm>
          <a:custGeom>
            <a:avLst/>
            <a:gdLst/>
            <a:ahLst/>
            <a:cxnLst/>
            <a:rect l="l" t="t" r="r" b="b"/>
            <a:pathLst>
              <a:path w="169752" h="84875" extrusionOk="0">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8"/>
          <p:cNvSpPr/>
          <p:nvPr/>
        </p:nvSpPr>
        <p:spPr>
          <a:xfrm>
            <a:off x="1188872" y="-10245"/>
            <a:ext cx="169752" cy="84875"/>
          </a:xfrm>
          <a:custGeom>
            <a:avLst/>
            <a:gdLst/>
            <a:ahLst/>
            <a:cxnLst/>
            <a:rect l="l" t="t" r="r" b="b"/>
            <a:pathLst>
              <a:path w="169752" h="84875" extrusionOk="0">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8"/>
          <p:cNvSpPr/>
          <p:nvPr/>
        </p:nvSpPr>
        <p:spPr>
          <a:xfrm>
            <a:off x="2031413" y="-10245"/>
            <a:ext cx="10160587" cy="84875"/>
          </a:xfrm>
          <a:custGeom>
            <a:avLst/>
            <a:gdLst/>
            <a:ahLst/>
            <a:cxnLst/>
            <a:rect l="l" t="t" r="r" b="b"/>
            <a:pathLst>
              <a:path w="10160587" h="84875" extrusionOk="0">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8"/>
          <p:cNvSpPr/>
          <p:nvPr/>
        </p:nvSpPr>
        <p:spPr>
          <a:xfrm rot="-5400000">
            <a:off x="644277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8"/>
          <p:cNvSpPr/>
          <p:nvPr/>
        </p:nvSpPr>
        <p:spPr>
          <a:xfrm>
            <a:off x="712049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8"/>
          <p:cNvSpPr/>
          <p:nvPr/>
        </p:nvSpPr>
        <p:spPr>
          <a:xfrm rot="-5400000">
            <a:off x="-148774" y="1103813"/>
            <a:ext cx="612648" cy="315100"/>
          </a:xfrm>
          <a:custGeom>
            <a:avLst/>
            <a:gdLst/>
            <a:ahLst/>
            <a:cxnLst/>
            <a:rect l="l" t="t" r="r" b="b"/>
            <a:pathLst>
              <a:path w="612648" h="315100" extrusionOk="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8"/>
          <p:cNvSpPr/>
          <p:nvPr/>
        </p:nvSpPr>
        <p:spPr>
          <a:xfrm>
            <a:off x="37745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8"/>
          <p:cNvSpPr/>
          <p:nvPr/>
        </p:nvSpPr>
        <p:spPr>
          <a:xfrm rot="-5400000">
            <a:off x="138753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8"/>
          <p:cNvSpPr/>
          <p:nvPr/>
        </p:nvSpPr>
        <p:spPr>
          <a:xfrm rot="-5400000">
            <a:off x="223007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8"/>
          <p:cNvSpPr/>
          <p:nvPr/>
        </p:nvSpPr>
        <p:spPr>
          <a:xfrm rot="-5400000">
            <a:off x="307261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8"/>
          <p:cNvSpPr/>
          <p:nvPr/>
        </p:nvSpPr>
        <p:spPr>
          <a:xfrm rot="-5400000">
            <a:off x="391515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8"/>
          <p:cNvSpPr/>
          <p:nvPr/>
        </p:nvSpPr>
        <p:spPr>
          <a:xfrm rot="-5400000">
            <a:off x="475769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8"/>
          <p:cNvSpPr/>
          <p:nvPr/>
        </p:nvSpPr>
        <p:spPr>
          <a:xfrm rot="-5400000">
            <a:off x="560023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8"/>
          <p:cNvSpPr/>
          <p:nvPr/>
        </p:nvSpPr>
        <p:spPr>
          <a:xfrm>
            <a:off x="122033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8"/>
          <p:cNvSpPr/>
          <p:nvPr/>
        </p:nvSpPr>
        <p:spPr>
          <a:xfrm>
            <a:off x="206321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8"/>
          <p:cNvSpPr/>
          <p:nvPr/>
        </p:nvSpPr>
        <p:spPr>
          <a:xfrm>
            <a:off x="290609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8"/>
          <p:cNvSpPr/>
          <p:nvPr/>
        </p:nvSpPr>
        <p:spPr>
          <a:xfrm>
            <a:off x="374897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8"/>
          <p:cNvSpPr/>
          <p:nvPr/>
        </p:nvSpPr>
        <p:spPr>
          <a:xfrm>
            <a:off x="459185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8"/>
          <p:cNvSpPr/>
          <p:nvPr/>
        </p:nvSpPr>
        <p:spPr>
          <a:xfrm>
            <a:off x="543473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8"/>
          <p:cNvSpPr/>
          <p:nvPr/>
        </p:nvSpPr>
        <p:spPr>
          <a:xfrm>
            <a:off x="627761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8"/>
          <p:cNvSpPr/>
          <p:nvPr/>
        </p:nvSpPr>
        <p:spPr>
          <a:xfrm rot="-5400000">
            <a:off x="812785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8"/>
          <p:cNvSpPr/>
          <p:nvPr/>
        </p:nvSpPr>
        <p:spPr>
          <a:xfrm>
            <a:off x="880625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8"/>
          <p:cNvSpPr/>
          <p:nvPr/>
        </p:nvSpPr>
        <p:spPr>
          <a:xfrm rot="-5400000">
            <a:off x="728531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8"/>
          <p:cNvSpPr/>
          <p:nvPr/>
        </p:nvSpPr>
        <p:spPr>
          <a:xfrm>
            <a:off x="796337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8"/>
          <p:cNvSpPr/>
          <p:nvPr/>
        </p:nvSpPr>
        <p:spPr>
          <a:xfrm rot="-5400000">
            <a:off x="981293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8"/>
          <p:cNvSpPr/>
          <p:nvPr/>
        </p:nvSpPr>
        <p:spPr>
          <a:xfrm>
            <a:off x="1049201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8"/>
          <p:cNvSpPr/>
          <p:nvPr/>
        </p:nvSpPr>
        <p:spPr>
          <a:xfrm rot="-5400000">
            <a:off x="897039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8"/>
          <p:cNvSpPr/>
          <p:nvPr/>
        </p:nvSpPr>
        <p:spPr>
          <a:xfrm>
            <a:off x="964913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8"/>
          <p:cNvSpPr/>
          <p:nvPr/>
        </p:nvSpPr>
        <p:spPr>
          <a:xfrm rot="-5400000">
            <a:off x="11498011"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8"/>
          <p:cNvSpPr/>
          <p:nvPr/>
        </p:nvSpPr>
        <p:spPr>
          <a:xfrm rot="-5400000">
            <a:off x="1065547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8"/>
          <p:cNvSpPr/>
          <p:nvPr/>
        </p:nvSpPr>
        <p:spPr>
          <a:xfrm>
            <a:off x="11334899" y="121135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8"/>
          <p:cNvSpPr/>
          <p:nvPr/>
        </p:nvSpPr>
        <p:spPr>
          <a:xfrm rot="-5400000">
            <a:off x="54499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8"/>
          <p:cNvSpPr/>
          <p:nvPr/>
        </p:nvSpPr>
        <p:spPr>
          <a:xfrm>
            <a:off x="666451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8"/>
          <p:cNvSpPr/>
          <p:nvPr/>
        </p:nvSpPr>
        <p:spPr>
          <a:xfrm>
            <a:off x="76673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8"/>
          <p:cNvSpPr/>
          <p:nvPr/>
        </p:nvSpPr>
        <p:spPr>
          <a:xfrm>
            <a:off x="160927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8"/>
          <p:cNvSpPr/>
          <p:nvPr/>
        </p:nvSpPr>
        <p:spPr>
          <a:xfrm>
            <a:off x="245181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8"/>
          <p:cNvSpPr/>
          <p:nvPr/>
        </p:nvSpPr>
        <p:spPr>
          <a:xfrm>
            <a:off x="329435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8"/>
          <p:cNvSpPr/>
          <p:nvPr/>
        </p:nvSpPr>
        <p:spPr>
          <a:xfrm>
            <a:off x="413689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8"/>
          <p:cNvSpPr/>
          <p:nvPr/>
        </p:nvSpPr>
        <p:spPr>
          <a:xfrm>
            <a:off x="497943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8"/>
          <p:cNvSpPr/>
          <p:nvPr/>
        </p:nvSpPr>
        <p:spPr>
          <a:xfrm>
            <a:off x="582197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8"/>
          <p:cNvSpPr/>
          <p:nvPr/>
        </p:nvSpPr>
        <p:spPr>
          <a:xfrm>
            <a:off x="834959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8"/>
          <p:cNvSpPr/>
          <p:nvPr/>
        </p:nvSpPr>
        <p:spPr>
          <a:xfrm>
            <a:off x="750705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8"/>
          <p:cNvSpPr/>
          <p:nvPr/>
        </p:nvSpPr>
        <p:spPr>
          <a:xfrm>
            <a:off x="1003467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8"/>
          <p:cNvSpPr/>
          <p:nvPr/>
        </p:nvSpPr>
        <p:spPr>
          <a:xfrm>
            <a:off x="919213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8"/>
          <p:cNvSpPr/>
          <p:nvPr/>
        </p:nvSpPr>
        <p:spPr>
          <a:xfrm>
            <a:off x="11719750"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8"/>
          <p:cNvSpPr/>
          <p:nvPr/>
        </p:nvSpPr>
        <p:spPr>
          <a:xfrm>
            <a:off x="1087721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8"/>
          <p:cNvSpPr/>
          <p:nvPr/>
        </p:nvSpPr>
        <p:spPr>
          <a:xfrm rot="-5400000">
            <a:off x="602118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8"/>
          <p:cNvSpPr/>
          <p:nvPr/>
        </p:nvSpPr>
        <p:spPr>
          <a:xfrm rot="-5400000">
            <a:off x="96594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8"/>
          <p:cNvSpPr/>
          <p:nvPr/>
        </p:nvSpPr>
        <p:spPr>
          <a:xfrm rot="-5400000">
            <a:off x="180848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8"/>
          <p:cNvSpPr/>
          <p:nvPr/>
        </p:nvSpPr>
        <p:spPr>
          <a:xfrm rot="-5400000">
            <a:off x="265102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8"/>
          <p:cNvSpPr/>
          <p:nvPr/>
        </p:nvSpPr>
        <p:spPr>
          <a:xfrm rot="-5400000">
            <a:off x="349356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8"/>
          <p:cNvSpPr/>
          <p:nvPr/>
        </p:nvSpPr>
        <p:spPr>
          <a:xfrm rot="-5400000">
            <a:off x="433610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8"/>
          <p:cNvSpPr/>
          <p:nvPr/>
        </p:nvSpPr>
        <p:spPr>
          <a:xfrm rot="-5400000">
            <a:off x="517864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8"/>
          <p:cNvSpPr/>
          <p:nvPr/>
        </p:nvSpPr>
        <p:spPr>
          <a:xfrm rot="-5400000">
            <a:off x="770626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8"/>
          <p:cNvSpPr/>
          <p:nvPr/>
        </p:nvSpPr>
        <p:spPr>
          <a:xfrm rot="-5400000">
            <a:off x="686372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8"/>
          <p:cNvSpPr/>
          <p:nvPr/>
        </p:nvSpPr>
        <p:spPr>
          <a:xfrm rot="-5400000">
            <a:off x="939134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8"/>
          <p:cNvSpPr/>
          <p:nvPr/>
        </p:nvSpPr>
        <p:spPr>
          <a:xfrm rot="-5400000">
            <a:off x="854880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8"/>
          <p:cNvSpPr/>
          <p:nvPr/>
        </p:nvSpPr>
        <p:spPr>
          <a:xfrm rot="-5400000">
            <a:off x="11076421"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8"/>
          <p:cNvSpPr/>
          <p:nvPr/>
        </p:nvSpPr>
        <p:spPr>
          <a:xfrm rot="-5400000">
            <a:off x="1023388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8"/>
          <p:cNvSpPr/>
          <p:nvPr/>
        </p:nvSpPr>
        <p:spPr>
          <a:xfrm rot="-5400000">
            <a:off x="12340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8"/>
          <p:cNvSpPr/>
          <p:nvPr/>
        </p:nvSpPr>
        <p:spPr>
          <a:xfrm rot="-5400000">
            <a:off x="11760002" y="1531078"/>
            <a:ext cx="595781" cy="268215"/>
          </a:xfrm>
          <a:custGeom>
            <a:avLst/>
            <a:gdLst/>
            <a:ahLst/>
            <a:cxnLst/>
            <a:rect l="l" t="t" r="r" b="b"/>
            <a:pathLst>
              <a:path w="595781" h="268215" extrusionOk="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8"/>
          <p:cNvSpPr/>
          <p:nvPr/>
        </p:nvSpPr>
        <p:spPr>
          <a:xfrm>
            <a:off x="708665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8"/>
          <p:cNvSpPr/>
          <p:nvPr/>
        </p:nvSpPr>
        <p:spPr>
          <a:xfrm>
            <a:off x="34633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8"/>
          <p:cNvSpPr/>
          <p:nvPr/>
        </p:nvSpPr>
        <p:spPr>
          <a:xfrm>
            <a:off x="118887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8"/>
          <p:cNvSpPr/>
          <p:nvPr/>
        </p:nvSpPr>
        <p:spPr>
          <a:xfrm>
            <a:off x="203141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8"/>
          <p:cNvSpPr/>
          <p:nvPr/>
        </p:nvSpPr>
        <p:spPr>
          <a:xfrm>
            <a:off x="287395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8"/>
          <p:cNvSpPr/>
          <p:nvPr/>
        </p:nvSpPr>
        <p:spPr>
          <a:xfrm>
            <a:off x="371649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8"/>
          <p:cNvSpPr/>
          <p:nvPr/>
        </p:nvSpPr>
        <p:spPr>
          <a:xfrm>
            <a:off x="455903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8"/>
          <p:cNvSpPr/>
          <p:nvPr/>
        </p:nvSpPr>
        <p:spPr>
          <a:xfrm>
            <a:off x="540157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8"/>
          <p:cNvSpPr/>
          <p:nvPr/>
        </p:nvSpPr>
        <p:spPr>
          <a:xfrm>
            <a:off x="624411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8"/>
          <p:cNvSpPr/>
          <p:nvPr/>
        </p:nvSpPr>
        <p:spPr>
          <a:xfrm>
            <a:off x="877173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8"/>
          <p:cNvSpPr/>
          <p:nvPr/>
        </p:nvSpPr>
        <p:spPr>
          <a:xfrm>
            <a:off x="792919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8"/>
          <p:cNvSpPr/>
          <p:nvPr/>
        </p:nvSpPr>
        <p:spPr>
          <a:xfrm>
            <a:off x="1045681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8"/>
          <p:cNvSpPr/>
          <p:nvPr/>
        </p:nvSpPr>
        <p:spPr>
          <a:xfrm>
            <a:off x="961427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8"/>
          <p:cNvSpPr/>
          <p:nvPr/>
        </p:nvSpPr>
        <p:spPr>
          <a:xfrm>
            <a:off x="1129935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8"/>
          <p:cNvSpPr/>
          <p:nvPr/>
        </p:nvSpPr>
        <p:spPr>
          <a:xfrm rot="-5400000">
            <a:off x="644277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8"/>
          <p:cNvSpPr/>
          <p:nvPr/>
        </p:nvSpPr>
        <p:spPr>
          <a:xfrm>
            <a:off x="712049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8"/>
          <p:cNvSpPr/>
          <p:nvPr/>
        </p:nvSpPr>
        <p:spPr>
          <a:xfrm rot="-5400000">
            <a:off x="-148774" y="1946410"/>
            <a:ext cx="612648" cy="315100"/>
          </a:xfrm>
          <a:custGeom>
            <a:avLst/>
            <a:gdLst/>
            <a:ahLst/>
            <a:cxnLst/>
            <a:rect l="l" t="t" r="r" b="b"/>
            <a:pathLst>
              <a:path w="612648" h="315100" extrusionOk="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8"/>
          <p:cNvSpPr/>
          <p:nvPr/>
        </p:nvSpPr>
        <p:spPr>
          <a:xfrm>
            <a:off x="37745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8"/>
          <p:cNvSpPr/>
          <p:nvPr/>
        </p:nvSpPr>
        <p:spPr>
          <a:xfrm rot="-5400000">
            <a:off x="138753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8"/>
          <p:cNvSpPr/>
          <p:nvPr/>
        </p:nvSpPr>
        <p:spPr>
          <a:xfrm rot="-5400000">
            <a:off x="223007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8"/>
          <p:cNvSpPr/>
          <p:nvPr/>
        </p:nvSpPr>
        <p:spPr>
          <a:xfrm rot="-5400000">
            <a:off x="307261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8"/>
          <p:cNvSpPr/>
          <p:nvPr/>
        </p:nvSpPr>
        <p:spPr>
          <a:xfrm rot="-5400000">
            <a:off x="391515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8"/>
          <p:cNvSpPr/>
          <p:nvPr/>
        </p:nvSpPr>
        <p:spPr>
          <a:xfrm rot="-5400000">
            <a:off x="475769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8"/>
          <p:cNvSpPr/>
          <p:nvPr/>
        </p:nvSpPr>
        <p:spPr>
          <a:xfrm rot="-5400000">
            <a:off x="560023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8"/>
          <p:cNvSpPr/>
          <p:nvPr/>
        </p:nvSpPr>
        <p:spPr>
          <a:xfrm>
            <a:off x="122033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8"/>
          <p:cNvSpPr/>
          <p:nvPr/>
        </p:nvSpPr>
        <p:spPr>
          <a:xfrm>
            <a:off x="206321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8"/>
          <p:cNvSpPr/>
          <p:nvPr/>
        </p:nvSpPr>
        <p:spPr>
          <a:xfrm>
            <a:off x="290609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8"/>
          <p:cNvSpPr/>
          <p:nvPr/>
        </p:nvSpPr>
        <p:spPr>
          <a:xfrm>
            <a:off x="374897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8"/>
          <p:cNvSpPr/>
          <p:nvPr/>
        </p:nvSpPr>
        <p:spPr>
          <a:xfrm>
            <a:off x="459185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8"/>
          <p:cNvSpPr/>
          <p:nvPr/>
        </p:nvSpPr>
        <p:spPr>
          <a:xfrm>
            <a:off x="543473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8"/>
          <p:cNvSpPr/>
          <p:nvPr/>
        </p:nvSpPr>
        <p:spPr>
          <a:xfrm>
            <a:off x="627761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8"/>
          <p:cNvSpPr/>
          <p:nvPr/>
        </p:nvSpPr>
        <p:spPr>
          <a:xfrm rot="-5400000">
            <a:off x="812785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8"/>
          <p:cNvSpPr/>
          <p:nvPr/>
        </p:nvSpPr>
        <p:spPr>
          <a:xfrm>
            <a:off x="880625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8"/>
          <p:cNvSpPr/>
          <p:nvPr/>
        </p:nvSpPr>
        <p:spPr>
          <a:xfrm rot="-5400000">
            <a:off x="728531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8"/>
          <p:cNvSpPr/>
          <p:nvPr/>
        </p:nvSpPr>
        <p:spPr>
          <a:xfrm>
            <a:off x="796337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8"/>
          <p:cNvSpPr/>
          <p:nvPr/>
        </p:nvSpPr>
        <p:spPr>
          <a:xfrm rot="-5400000">
            <a:off x="981293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8"/>
          <p:cNvSpPr/>
          <p:nvPr/>
        </p:nvSpPr>
        <p:spPr>
          <a:xfrm>
            <a:off x="1049201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8"/>
          <p:cNvSpPr/>
          <p:nvPr/>
        </p:nvSpPr>
        <p:spPr>
          <a:xfrm rot="-5400000">
            <a:off x="897039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8"/>
          <p:cNvSpPr/>
          <p:nvPr/>
        </p:nvSpPr>
        <p:spPr>
          <a:xfrm>
            <a:off x="964913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8"/>
          <p:cNvSpPr/>
          <p:nvPr/>
        </p:nvSpPr>
        <p:spPr>
          <a:xfrm rot="-5400000">
            <a:off x="11498011"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8"/>
          <p:cNvSpPr/>
          <p:nvPr/>
        </p:nvSpPr>
        <p:spPr>
          <a:xfrm rot="-5400000">
            <a:off x="1065547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8"/>
          <p:cNvSpPr/>
          <p:nvPr/>
        </p:nvSpPr>
        <p:spPr>
          <a:xfrm>
            <a:off x="11334899" y="2053953"/>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8"/>
          <p:cNvSpPr/>
          <p:nvPr/>
        </p:nvSpPr>
        <p:spPr>
          <a:xfrm rot="-5400000">
            <a:off x="54499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8"/>
          <p:cNvSpPr/>
          <p:nvPr/>
        </p:nvSpPr>
        <p:spPr>
          <a:xfrm>
            <a:off x="666451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8"/>
          <p:cNvSpPr/>
          <p:nvPr/>
        </p:nvSpPr>
        <p:spPr>
          <a:xfrm>
            <a:off x="76673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8"/>
          <p:cNvSpPr/>
          <p:nvPr/>
        </p:nvSpPr>
        <p:spPr>
          <a:xfrm>
            <a:off x="160927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8"/>
          <p:cNvSpPr/>
          <p:nvPr/>
        </p:nvSpPr>
        <p:spPr>
          <a:xfrm>
            <a:off x="245181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8"/>
          <p:cNvSpPr/>
          <p:nvPr/>
        </p:nvSpPr>
        <p:spPr>
          <a:xfrm>
            <a:off x="329435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8"/>
          <p:cNvSpPr/>
          <p:nvPr/>
        </p:nvSpPr>
        <p:spPr>
          <a:xfrm>
            <a:off x="413689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8"/>
          <p:cNvSpPr/>
          <p:nvPr/>
        </p:nvSpPr>
        <p:spPr>
          <a:xfrm>
            <a:off x="497943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8"/>
          <p:cNvSpPr/>
          <p:nvPr/>
        </p:nvSpPr>
        <p:spPr>
          <a:xfrm>
            <a:off x="582197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8"/>
          <p:cNvSpPr/>
          <p:nvPr/>
        </p:nvSpPr>
        <p:spPr>
          <a:xfrm>
            <a:off x="834959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8"/>
          <p:cNvSpPr/>
          <p:nvPr/>
        </p:nvSpPr>
        <p:spPr>
          <a:xfrm>
            <a:off x="750705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8"/>
          <p:cNvSpPr/>
          <p:nvPr/>
        </p:nvSpPr>
        <p:spPr>
          <a:xfrm>
            <a:off x="1003467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8"/>
          <p:cNvSpPr/>
          <p:nvPr/>
        </p:nvSpPr>
        <p:spPr>
          <a:xfrm>
            <a:off x="919213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8"/>
          <p:cNvSpPr/>
          <p:nvPr/>
        </p:nvSpPr>
        <p:spPr>
          <a:xfrm>
            <a:off x="11719750"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8"/>
          <p:cNvSpPr/>
          <p:nvPr/>
        </p:nvSpPr>
        <p:spPr>
          <a:xfrm>
            <a:off x="1087721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8"/>
          <p:cNvSpPr/>
          <p:nvPr/>
        </p:nvSpPr>
        <p:spPr>
          <a:xfrm rot="-5400000">
            <a:off x="602118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8"/>
          <p:cNvSpPr/>
          <p:nvPr/>
        </p:nvSpPr>
        <p:spPr>
          <a:xfrm rot="-5400000">
            <a:off x="96594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8"/>
          <p:cNvSpPr/>
          <p:nvPr/>
        </p:nvSpPr>
        <p:spPr>
          <a:xfrm rot="-5400000">
            <a:off x="180848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8"/>
          <p:cNvSpPr/>
          <p:nvPr/>
        </p:nvSpPr>
        <p:spPr>
          <a:xfrm rot="-5400000">
            <a:off x="265102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8"/>
          <p:cNvSpPr/>
          <p:nvPr/>
        </p:nvSpPr>
        <p:spPr>
          <a:xfrm rot="-5400000">
            <a:off x="349356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8"/>
          <p:cNvSpPr/>
          <p:nvPr/>
        </p:nvSpPr>
        <p:spPr>
          <a:xfrm rot="-5400000">
            <a:off x="433610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8"/>
          <p:cNvSpPr/>
          <p:nvPr/>
        </p:nvSpPr>
        <p:spPr>
          <a:xfrm rot="-5400000">
            <a:off x="517864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8"/>
          <p:cNvSpPr/>
          <p:nvPr/>
        </p:nvSpPr>
        <p:spPr>
          <a:xfrm rot="-5400000">
            <a:off x="770626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8"/>
          <p:cNvSpPr/>
          <p:nvPr/>
        </p:nvSpPr>
        <p:spPr>
          <a:xfrm rot="-5400000">
            <a:off x="686372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8"/>
          <p:cNvSpPr/>
          <p:nvPr/>
        </p:nvSpPr>
        <p:spPr>
          <a:xfrm rot="-5400000">
            <a:off x="939134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8"/>
          <p:cNvSpPr/>
          <p:nvPr/>
        </p:nvSpPr>
        <p:spPr>
          <a:xfrm rot="-5400000">
            <a:off x="854880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8"/>
          <p:cNvSpPr/>
          <p:nvPr/>
        </p:nvSpPr>
        <p:spPr>
          <a:xfrm rot="-5400000">
            <a:off x="11076421"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8"/>
          <p:cNvSpPr/>
          <p:nvPr/>
        </p:nvSpPr>
        <p:spPr>
          <a:xfrm rot="-5400000">
            <a:off x="1023388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8"/>
          <p:cNvSpPr/>
          <p:nvPr/>
        </p:nvSpPr>
        <p:spPr>
          <a:xfrm rot="-5400000">
            <a:off x="12340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8"/>
          <p:cNvSpPr/>
          <p:nvPr/>
        </p:nvSpPr>
        <p:spPr>
          <a:xfrm rot="-5400000">
            <a:off x="11760003" y="2373673"/>
            <a:ext cx="595780" cy="268215"/>
          </a:xfrm>
          <a:custGeom>
            <a:avLst/>
            <a:gdLst/>
            <a:ahLst/>
            <a:cxnLst/>
            <a:rect l="l" t="t" r="r" b="b"/>
            <a:pathLst>
              <a:path w="595780" h="268215" extrusionOk="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8"/>
          <p:cNvSpPr/>
          <p:nvPr/>
        </p:nvSpPr>
        <p:spPr>
          <a:xfrm>
            <a:off x="708665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8"/>
          <p:cNvSpPr/>
          <p:nvPr/>
        </p:nvSpPr>
        <p:spPr>
          <a:xfrm>
            <a:off x="34633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8"/>
          <p:cNvSpPr/>
          <p:nvPr/>
        </p:nvSpPr>
        <p:spPr>
          <a:xfrm>
            <a:off x="118887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8"/>
          <p:cNvSpPr/>
          <p:nvPr/>
        </p:nvSpPr>
        <p:spPr>
          <a:xfrm>
            <a:off x="203141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8"/>
          <p:cNvSpPr/>
          <p:nvPr/>
        </p:nvSpPr>
        <p:spPr>
          <a:xfrm>
            <a:off x="287395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8"/>
          <p:cNvSpPr/>
          <p:nvPr/>
        </p:nvSpPr>
        <p:spPr>
          <a:xfrm>
            <a:off x="371649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8"/>
          <p:cNvSpPr/>
          <p:nvPr/>
        </p:nvSpPr>
        <p:spPr>
          <a:xfrm>
            <a:off x="455903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8"/>
          <p:cNvSpPr/>
          <p:nvPr/>
        </p:nvSpPr>
        <p:spPr>
          <a:xfrm>
            <a:off x="540157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8"/>
          <p:cNvSpPr/>
          <p:nvPr/>
        </p:nvSpPr>
        <p:spPr>
          <a:xfrm>
            <a:off x="624411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8"/>
          <p:cNvSpPr/>
          <p:nvPr/>
        </p:nvSpPr>
        <p:spPr>
          <a:xfrm>
            <a:off x="877173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8"/>
          <p:cNvSpPr/>
          <p:nvPr/>
        </p:nvSpPr>
        <p:spPr>
          <a:xfrm>
            <a:off x="792919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8"/>
          <p:cNvSpPr/>
          <p:nvPr/>
        </p:nvSpPr>
        <p:spPr>
          <a:xfrm>
            <a:off x="1045681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8"/>
          <p:cNvSpPr/>
          <p:nvPr/>
        </p:nvSpPr>
        <p:spPr>
          <a:xfrm>
            <a:off x="961427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8"/>
          <p:cNvSpPr/>
          <p:nvPr/>
        </p:nvSpPr>
        <p:spPr>
          <a:xfrm>
            <a:off x="1129935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8"/>
          <p:cNvSpPr/>
          <p:nvPr/>
        </p:nvSpPr>
        <p:spPr>
          <a:xfrm rot="-5400000">
            <a:off x="644277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8"/>
          <p:cNvSpPr/>
          <p:nvPr/>
        </p:nvSpPr>
        <p:spPr>
          <a:xfrm>
            <a:off x="712049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8"/>
          <p:cNvSpPr/>
          <p:nvPr/>
        </p:nvSpPr>
        <p:spPr>
          <a:xfrm rot="-5400000">
            <a:off x="-148774" y="2795083"/>
            <a:ext cx="612648" cy="315100"/>
          </a:xfrm>
          <a:custGeom>
            <a:avLst/>
            <a:gdLst/>
            <a:ahLst/>
            <a:cxnLst/>
            <a:rect l="l" t="t" r="r" b="b"/>
            <a:pathLst>
              <a:path w="612648" h="315100" extrusionOk="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8"/>
          <p:cNvSpPr/>
          <p:nvPr/>
        </p:nvSpPr>
        <p:spPr>
          <a:xfrm>
            <a:off x="37745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8"/>
          <p:cNvSpPr/>
          <p:nvPr/>
        </p:nvSpPr>
        <p:spPr>
          <a:xfrm rot="-5400000">
            <a:off x="138753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8"/>
          <p:cNvSpPr/>
          <p:nvPr/>
        </p:nvSpPr>
        <p:spPr>
          <a:xfrm rot="-5400000">
            <a:off x="223007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8"/>
          <p:cNvSpPr/>
          <p:nvPr/>
        </p:nvSpPr>
        <p:spPr>
          <a:xfrm rot="-5400000">
            <a:off x="307261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8"/>
          <p:cNvSpPr/>
          <p:nvPr/>
        </p:nvSpPr>
        <p:spPr>
          <a:xfrm rot="-5400000">
            <a:off x="391515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8"/>
          <p:cNvSpPr/>
          <p:nvPr/>
        </p:nvSpPr>
        <p:spPr>
          <a:xfrm rot="-5400000">
            <a:off x="475769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8"/>
          <p:cNvSpPr/>
          <p:nvPr/>
        </p:nvSpPr>
        <p:spPr>
          <a:xfrm rot="-5400000">
            <a:off x="560023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8"/>
          <p:cNvSpPr/>
          <p:nvPr/>
        </p:nvSpPr>
        <p:spPr>
          <a:xfrm>
            <a:off x="122033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8"/>
          <p:cNvSpPr/>
          <p:nvPr/>
        </p:nvSpPr>
        <p:spPr>
          <a:xfrm>
            <a:off x="206321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8"/>
          <p:cNvSpPr/>
          <p:nvPr/>
        </p:nvSpPr>
        <p:spPr>
          <a:xfrm>
            <a:off x="290609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8"/>
          <p:cNvSpPr/>
          <p:nvPr/>
        </p:nvSpPr>
        <p:spPr>
          <a:xfrm>
            <a:off x="374897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8"/>
          <p:cNvSpPr/>
          <p:nvPr/>
        </p:nvSpPr>
        <p:spPr>
          <a:xfrm>
            <a:off x="459185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8"/>
          <p:cNvSpPr/>
          <p:nvPr/>
        </p:nvSpPr>
        <p:spPr>
          <a:xfrm>
            <a:off x="543473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8"/>
          <p:cNvSpPr/>
          <p:nvPr/>
        </p:nvSpPr>
        <p:spPr>
          <a:xfrm>
            <a:off x="627761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8"/>
          <p:cNvSpPr/>
          <p:nvPr/>
        </p:nvSpPr>
        <p:spPr>
          <a:xfrm rot="-5400000">
            <a:off x="812785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8"/>
          <p:cNvSpPr/>
          <p:nvPr/>
        </p:nvSpPr>
        <p:spPr>
          <a:xfrm>
            <a:off x="880625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8"/>
          <p:cNvSpPr/>
          <p:nvPr/>
        </p:nvSpPr>
        <p:spPr>
          <a:xfrm rot="-5400000">
            <a:off x="728531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8"/>
          <p:cNvSpPr/>
          <p:nvPr/>
        </p:nvSpPr>
        <p:spPr>
          <a:xfrm>
            <a:off x="796337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8"/>
          <p:cNvSpPr/>
          <p:nvPr/>
        </p:nvSpPr>
        <p:spPr>
          <a:xfrm rot="-5400000">
            <a:off x="981293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8"/>
          <p:cNvSpPr/>
          <p:nvPr/>
        </p:nvSpPr>
        <p:spPr>
          <a:xfrm>
            <a:off x="1049201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8"/>
          <p:cNvSpPr/>
          <p:nvPr/>
        </p:nvSpPr>
        <p:spPr>
          <a:xfrm rot="-5400000">
            <a:off x="897039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8"/>
          <p:cNvSpPr/>
          <p:nvPr/>
        </p:nvSpPr>
        <p:spPr>
          <a:xfrm>
            <a:off x="964913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8"/>
          <p:cNvSpPr/>
          <p:nvPr/>
        </p:nvSpPr>
        <p:spPr>
          <a:xfrm rot="-5400000">
            <a:off x="11498011"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8"/>
          <p:cNvSpPr/>
          <p:nvPr/>
        </p:nvSpPr>
        <p:spPr>
          <a:xfrm rot="-5400000">
            <a:off x="1065547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8"/>
          <p:cNvSpPr/>
          <p:nvPr/>
        </p:nvSpPr>
        <p:spPr>
          <a:xfrm>
            <a:off x="11334899" y="2902626"/>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8"/>
          <p:cNvSpPr/>
          <p:nvPr/>
        </p:nvSpPr>
        <p:spPr>
          <a:xfrm rot="-5400000">
            <a:off x="54499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8"/>
          <p:cNvSpPr/>
          <p:nvPr/>
        </p:nvSpPr>
        <p:spPr>
          <a:xfrm>
            <a:off x="666451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8"/>
          <p:cNvSpPr/>
          <p:nvPr/>
        </p:nvSpPr>
        <p:spPr>
          <a:xfrm>
            <a:off x="76673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8"/>
          <p:cNvSpPr/>
          <p:nvPr/>
        </p:nvSpPr>
        <p:spPr>
          <a:xfrm>
            <a:off x="160927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8"/>
          <p:cNvSpPr/>
          <p:nvPr/>
        </p:nvSpPr>
        <p:spPr>
          <a:xfrm>
            <a:off x="245181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8"/>
          <p:cNvSpPr/>
          <p:nvPr/>
        </p:nvSpPr>
        <p:spPr>
          <a:xfrm>
            <a:off x="329435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8"/>
          <p:cNvSpPr/>
          <p:nvPr/>
        </p:nvSpPr>
        <p:spPr>
          <a:xfrm>
            <a:off x="413689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8"/>
          <p:cNvSpPr/>
          <p:nvPr/>
        </p:nvSpPr>
        <p:spPr>
          <a:xfrm>
            <a:off x="497943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8"/>
          <p:cNvSpPr/>
          <p:nvPr/>
        </p:nvSpPr>
        <p:spPr>
          <a:xfrm>
            <a:off x="582197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8"/>
          <p:cNvSpPr/>
          <p:nvPr/>
        </p:nvSpPr>
        <p:spPr>
          <a:xfrm>
            <a:off x="834959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8"/>
          <p:cNvSpPr/>
          <p:nvPr/>
        </p:nvSpPr>
        <p:spPr>
          <a:xfrm>
            <a:off x="750705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8"/>
          <p:cNvSpPr/>
          <p:nvPr/>
        </p:nvSpPr>
        <p:spPr>
          <a:xfrm>
            <a:off x="1003467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8"/>
          <p:cNvSpPr/>
          <p:nvPr/>
        </p:nvSpPr>
        <p:spPr>
          <a:xfrm>
            <a:off x="919213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8"/>
          <p:cNvSpPr/>
          <p:nvPr/>
        </p:nvSpPr>
        <p:spPr>
          <a:xfrm>
            <a:off x="11719750"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8"/>
          <p:cNvSpPr/>
          <p:nvPr/>
        </p:nvSpPr>
        <p:spPr>
          <a:xfrm>
            <a:off x="1087721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8"/>
          <p:cNvSpPr/>
          <p:nvPr/>
        </p:nvSpPr>
        <p:spPr>
          <a:xfrm rot="-5400000">
            <a:off x="602118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8"/>
          <p:cNvSpPr/>
          <p:nvPr/>
        </p:nvSpPr>
        <p:spPr>
          <a:xfrm rot="-5400000">
            <a:off x="96594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8"/>
          <p:cNvSpPr/>
          <p:nvPr/>
        </p:nvSpPr>
        <p:spPr>
          <a:xfrm rot="-5400000">
            <a:off x="180848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8"/>
          <p:cNvSpPr/>
          <p:nvPr/>
        </p:nvSpPr>
        <p:spPr>
          <a:xfrm rot="-5400000">
            <a:off x="265102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8"/>
          <p:cNvSpPr/>
          <p:nvPr/>
        </p:nvSpPr>
        <p:spPr>
          <a:xfrm rot="-5400000">
            <a:off x="349356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8"/>
          <p:cNvSpPr/>
          <p:nvPr/>
        </p:nvSpPr>
        <p:spPr>
          <a:xfrm rot="-5400000">
            <a:off x="433610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8"/>
          <p:cNvSpPr/>
          <p:nvPr/>
        </p:nvSpPr>
        <p:spPr>
          <a:xfrm rot="-5400000">
            <a:off x="517864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8"/>
          <p:cNvSpPr/>
          <p:nvPr/>
        </p:nvSpPr>
        <p:spPr>
          <a:xfrm rot="-5400000">
            <a:off x="770626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8"/>
          <p:cNvSpPr/>
          <p:nvPr/>
        </p:nvSpPr>
        <p:spPr>
          <a:xfrm rot="-5400000">
            <a:off x="686372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8"/>
          <p:cNvSpPr/>
          <p:nvPr/>
        </p:nvSpPr>
        <p:spPr>
          <a:xfrm rot="-5400000">
            <a:off x="939134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8"/>
          <p:cNvSpPr/>
          <p:nvPr/>
        </p:nvSpPr>
        <p:spPr>
          <a:xfrm rot="-5400000">
            <a:off x="854880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8"/>
          <p:cNvSpPr/>
          <p:nvPr/>
        </p:nvSpPr>
        <p:spPr>
          <a:xfrm rot="-5400000">
            <a:off x="11076421"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8"/>
          <p:cNvSpPr/>
          <p:nvPr/>
        </p:nvSpPr>
        <p:spPr>
          <a:xfrm rot="-5400000">
            <a:off x="1023388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8"/>
          <p:cNvSpPr/>
          <p:nvPr/>
        </p:nvSpPr>
        <p:spPr>
          <a:xfrm rot="-5400000">
            <a:off x="12340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8"/>
          <p:cNvSpPr/>
          <p:nvPr/>
        </p:nvSpPr>
        <p:spPr>
          <a:xfrm rot="-5400000">
            <a:off x="11760002" y="3223930"/>
            <a:ext cx="595781" cy="268215"/>
          </a:xfrm>
          <a:custGeom>
            <a:avLst/>
            <a:gdLst/>
            <a:ahLst/>
            <a:cxnLst/>
            <a:rect l="l" t="t" r="r" b="b"/>
            <a:pathLst>
              <a:path w="595781" h="268215" extrusionOk="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8"/>
          <p:cNvSpPr/>
          <p:nvPr/>
        </p:nvSpPr>
        <p:spPr>
          <a:xfrm>
            <a:off x="708665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8"/>
          <p:cNvSpPr/>
          <p:nvPr/>
        </p:nvSpPr>
        <p:spPr>
          <a:xfrm>
            <a:off x="34633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8"/>
          <p:cNvSpPr/>
          <p:nvPr/>
        </p:nvSpPr>
        <p:spPr>
          <a:xfrm>
            <a:off x="118887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8"/>
          <p:cNvSpPr/>
          <p:nvPr/>
        </p:nvSpPr>
        <p:spPr>
          <a:xfrm>
            <a:off x="203141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8"/>
          <p:cNvSpPr/>
          <p:nvPr/>
        </p:nvSpPr>
        <p:spPr>
          <a:xfrm>
            <a:off x="287395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8"/>
          <p:cNvSpPr/>
          <p:nvPr/>
        </p:nvSpPr>
        <p:spPr>
          <a:xfrm>
            <a:off x="371649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8"/>
          <p:cNvSpPr/>
          <p:nvPr/>
        </p:nvSpPr>
        <p:spPr>
          <a:xfrm>
            <a:off x="455903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8"/>
          <p:cNvSpPr/>
          <p:nvPr/>
        </p:nvSpPr>
        <p:spPr>
          <a:xfrm>
            <a:off x="540157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8"/>
          <p:cNvSpPr/>
          <p:nvPr/>
        </p:nvSpPr>
        <p:spPr>
          <a:xfrm>
            <a:off x="624411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8"/>
          <p:cNvSpPr/>
          <p:nvPr/>
        </p:nvSpPr>
        <p:spPr>
          <a:xfrm>
            <a:off x="877173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8"/>
          <p:cNvSpPr/>
          <p:nvPr/>
        </p:nvSpPr>
        <p:spPr>
          <a:xfrm>
            <a:off x="792919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8"/>
          <p:cNvSpPr/>
          <p:nvPr/>
        </p:nvSpPr>
        <p:spPr>
          <a:xfrm>
            <a:off x="1045681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8"/>
          <p:cNvSpPr/>
          <p:nvPr/>
        </p:nvSpPr>
        <p:spPr>
          <a:xfrm>
            <a:off x="961427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8"/>
          <p:cNvSpPr/>
          <p:nvPr/>
        </p:nvSpPr>
        <p:spPr>
          <a:xfrm>
            <a:off x="1129935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8"/>
          <p:cNvSpPr/>
          <p:nvPr/>
        </p:nvSpPr>
        <p:spPr>
          <a:xfrm rot="-5400000">
            <a:off x="644277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8"/>
          <p:cNvSpPr/>
          <p:nvPr/>
        </p:nvSpPr>
        <p:spPr>
          <a:xfrm>
            <a:off x="712049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8"/>
          <p:cNvSpPr/>
          <p:nvPr/>
        </p:nvSpPr>
        <p:spPr>
          <a:xfrm rot="-5400000">
            <a:off x="-148774" y="3639262"/>
            <a:ext cx="612648" cy="315100"/>
          </a:xfrm>
          <a:custGeom>
            <a:avLst/>
            <a:gdLst/>
            <a:ahLst/>
            <a:cxnLst/>
            <a:rect l="l" t="t" r="r" b="b"/>
            <a:pathLst>
              <a:path w="612648" h="315100" extrusionOk="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8"/>
          <p:cNvSpPr/>
          <p:nvPr/>
        </p:nvSpPr>
        <p:spPr>
          <a:xfrm>
            <a:off x="37745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8"/>
          <p:cNvSpPr/>
          <p:nvPr/>
        </p:nvSpPr>
        <p:spPr>
          <a:xfrm rot="-5400000">
            <a:off x="138753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8"/>
          <p:cNvSpPr/>
          <p:nvPr/>
        </p:nvSpPr>
        <p:spPr>
          <a:xfrm rot="-5400000">
            <a:off x="223007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8"/>
          <p:cNvSpPr/>
          <p:nvPr/>
        </p:nvSpPr>
        <p:spPr>
          <a:xfrm rot="-5400000">
            <a:off x="307261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8"/>
          <p:cNvSpPr/>
          <p:nvPr/>
        </p:nvSpPr>
        <p:spPr>
          <a:xfrm rot="-5400000">
            <a:off x="391515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8"/>
          <p:cNvSpPr/>
          <p:nvPr/>
        </p:nvSpPr>
        <p:spPr>
          <a:xfrm rot="-5400000">
            <a:off x="475769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8"/>
          <p:cNvSpPr/>
          <p:nvPr/>
        </p:nvSpPr>
        <p:spPr>
          <a:xfrm rot="-5400000">
            <a:off x="560023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8"/>
          <p:cNvSpPr/>
          <p:nvPr/>
        </p:nvSpPr>
        <p:spPr>
          <a:xfrm>
            <a:off x="122033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8"/>
          <p:cNvSpPr/>
          <p:nvPr/>
        </p:nvSpPr>
        <p:spPr>
          <a:xfrm>
            <a:off x="206321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8"/>
          <p:cNvSpPr/>
          <p:nvPr/>
        </p:nvSpPr>
        <p:spPr>
          <a:xfrm>
            <a:off x="290609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8"/>
          <p:cNvSpPr/>
          <p:nvPr/>
        </p:nvSpPr>
        <p:spPr>
          <a:xfrm>
            <a:off x="374897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8"/>
          <p:cNvSpPr/>
          <p:nvPr/>
        </p:nvSpPr>
        <p:spPr>
          <a:xfrm>
            <a:off x="459185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8"/>
          <p:cNvSpPr/>
          <p:nvPr/>
        </p:nvSpPr>
        <p:spPr>
          <a:xfrm>
            <a:off x="543473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8"/>
          <p:cNvSpPr/>
          <p:nvPr/>
        </p:nvSpPr>
        <p:spPr>
          <a:xfrm>
            <a:off x="627761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8"/>
          <p:cNvSpPr/>
          <p:nvPr/>
        </p:nvSpPr>
        <p:spPr>
          <a:xfrm rot="-5400000">
            <a:off x="812785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8"/>
          <p:cNvSpPr/>
          <p:nvPr/>
        </p:nvSpPr>
        <p:spPr>
          <a:xfrm>
            <a:off x="880625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8"/>
          <p:cNvSpPr/>
          <p:nvPr/>
        </p:nvSpPr>
        <p:spPr>
          <a:xfrm rot="-5400000">
            <a:off x="728531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8"/>
          <p:cNvSpPr/>
          <p:nvPr/>
        </p:nvSpPr>
        <p:spPr>
          <a:xfrm>
            <a:off x="796337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8"/>
          <p:cNvSpPr/>
          <p:nvPr/>
        </p:nvSpPr>
        <p:spPr>
          <a:xfrm rot="-5400000">
            <a:off x="981293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8"/>
          <p:cNvSpPr/>
          <p:nvPr/>
        </p:nvSpPr>
        <p:spPr>
          <a:xfrm>
            <a:off x="1049201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8"/>
          <p:cNvSpPr/>
          <p:nvPr/>
        </p:nvSpPr>
        <p:spPr>
          <a:xfrm rot="-5400000">
            <a:off x="897039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8"/>
          <p:cNvSpPr/>
          <p:nvPr/>
        </p:nvSpPr>
        <p:spPr>
          <a:xfrm>
            <a:off x="964913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8"/>
          <p:cNvSpPr/>
          <p:nvPr/>
        </p:nvSpPr>
        <p:spPr>
          <a:xfrm rot="-5400000">
            <a:off x="11498011"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8"/>
          <p:cNvSpPr/>
          <p:nvPr/>
        </p:nvSpPr>
        <p:spPr>
          <a:xfrm rot="-5400000">
            <a:off x="1065547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8"/>
          <p:cNvSpPr/>
          <p:nvPr/>
        </p:nvSpPr>
        <p:spPr>
          <a:xfrm>
            <a:off x="11334899" y="3746805"/>
            <a:ext cx="100015" cy="100014"/>
          </a:xfrm>
          <a:prstGeom prst="ellipse">
            <a:avLst/>
          </a:prstGeom>
          <a:solidFill>
            <a:schemeClr val="lt1"/>
          </a:solidFill>
          <a:ln w="13950" cap="flat" cmpd="sng">
            <a:solidFill>
              <a:srgbClr val="089C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8"/>
          <p:cNvSpPr/>
          <p:nvPr/>
        </p:nvSpPr>
        <p:spPr>
          <a:xfrm rot="-5400000">
            <a:off x="54499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8"/>
          <p:cNvSpPr/>
          <p:nvPr/>
        </p:nvSpPr>
        <p:spPr>
          <a:xfrm>
            <a:off x="666451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18"/>
          <p:cNvSpPr/>
          <p:nvPr/>
        </p:nvSpPr>
        <p:spPr>
          <a:xfrm>
            <a:off x="76673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8"/>
          <p:cNvSpPr/>
          <p:nvPr/>
        </p:nvSpPr>
        <p:spPr>
          <a:xfrm>
            <a:off x="160927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8"/>
          <p:cNvSpPr/>
          <p:nvPr/>
        </p:nvSpPr>
        <p:spPr>
          <a:xfrm>
            <a:off x="245181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8"/>
          <p:cNvSpPr/>
          <p:nvPr/>
        </p:nvSpPr>
        <p:spPr>
          <a:xfrm>
            <a:off x="329435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8"/>
          <p:cNvSpPr/>
          <p:nvPr/>
        </p:nvSpPr>
        <p:spPr>
          <a:xfrm>
            <a:off x="413689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8"/>
          <p:cNvSpPr/>
          <p:nvPr/>
        </p:nvSpPr>
        <p:spPr>
          <a:xfrm>
            <a:off x="497943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8"/>
          <p:cNvSpPr/>
          <p:nvPr/>
        </p:nvSpPr>
        <p:spPr>
          <a:xfrm>
            <a:off x="582197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8"/>
          <p:cNvSpPr/>
          <p:nvPr/>
        </p:nvSpPr>
        <p:spPr>
          <a:xfrm>
            <a:off x="834959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8"/>
          <p:cNvSpPr/>
          <p:nvPr/>
        </p:nvSpPr>
        <p:spPr>
          <a:xfrm>
            <a:off x="750705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8"/>
          <p:cNvSpPr/>
          <p:nvPr/>
        </p:nvSpPr>
        <p:spPr>
          <a:xfrm>
            <a:off x="1003467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8"/>
          <p:cNvSpPr/>
          <p:nvPr/>
        </p:nvSpPr>
        <p:spPr>
          <a:xfrm>
            <a:off x="919213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8"/>
          <p:cNvSpPr/>
          <p:nvPr/>
        </p:nvSpPr>
        <p:spPr>
          <a:xfrm>
            <a:off x="11719750"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8"/>
          <p:cNvSpPr/>
          <p:nvPr/>
        </p:nvSpPr>
        <p:spPr>
          <a:xfrm>
            <a:off x="1087721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8"/>
          <p:cNvSpPr/>
          <p:nvPr/>
        </p:nvSpPr>
        <p:spPr>
          <a:xfrm rot="-5400000">
            <a:off x="602118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8"/>
          <p:cNvSpPr/>
          <p:nvPr/>
        </p:nvSpPr>
        <p:spPr>
          <a:xfrm rot="-5400000">
            <a:off x="96594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8"/>
          <p:cNvSpPr/>
          <p:nvPr/>
        </p:nvSpPr>
        <p:spPr>
          <a:xfrm rot="-5400000">
            <a:off x="180848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8"/>
          <p:cNvSpPr/>
          <p:nvPr/>
        </p:nvSpPr>
        <p:spPr>
          <a:xfrm rot="-5400000">
            <a:off x="265102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8"/>
          <p:cNvSpPr/>
          <p:nvPr/>
        </p:nvSpPr>
        <p:spPr>
          <a:xfrm rot="-5400000">
            <a:off x="349356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8"/>
          <p:cNvSpPr/>
          <p:nvPr/>
        </p:nvSpPr>
        <p:spPr>
          <a:xfrm rot="-5400000">
            <a:off x="433610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8"/>
          <p:cNvSpPr/>
          <p:nvPr/>
        </p:nvSpPr>
        <p:spPr>
          <a:xfrm rot="-5400000">
            <a:off x="517864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8"/>
          <p:cNvSpPr/>
          <p:nvPr/>
        </p:nvSpPr>
        <p:spPr>
          <a:xfrm rot="-5400000">
            <a:off x="770626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8"/>
          <p:cNvSpPr/>
          <p:nvPr/>
        </p:nvSpPr>
        <p:spPr>
          <a:xfrm rot="-5400000">
            <a:off x="686372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8"/>
          <p:cNvSpPr/>
          <p:nvPr/>
        </p:nvSpPr>
        <p:spPr>
          <a:xfrm rot="-5400000">
            <a:off x="939134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8"/>
          <p:cNvSpPr/>
          <p:nvPr/>
        </p:nvSpPr>
        <p:spPr>
          <a:xfrm rot="-5400000">
            <a:off x="854880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8"/>
          <p:cNvSpPr/>
          <p:nvPr/>
        </p:nvSpPr>
        <p:spPr>
          <a:xfrm rot="-5400000">
            <a:off x="11076421"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8"/>
          <p:cNvSpPr/>
          <p:nvPr/>
        </p:nvSpPr>
        <p:spPr>
          <a:xfrm rot="-5400000">
            <a:off x="1023388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8"/>
          <p:cNvSpPr/>
          <p:nvPr/>
        </p:nvSpPr>
        <p:spPr>
          <a:xfrm rot="-5400000">
            <a:off x="12340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8"/>
          <p:cNvSpPr/>
          <p:nvPr/>
        </p:nvSpPr>
        <p:spPr>
          <a:xfrm rot="-5400000">
            <a:off x="11760002" y="4069935"/>
            <a:ext cx="595781" cy="268215"/>
          </a:xfrm>
          <a:custGeom>
            <a:avLst/>
            <a:gdLst/>
            <a:ahLst/>
            <a:cxnLst/>
            <a:rect l="l" t="t" r="r" b="b"/>
            <a:pathLst>
              <a:path w="595781" h="268215" extrusionOk="0">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8"/>
          <p:cNvSpPr/>
          <p:nvPr/>
        </p:nvSpPr>
        <p:spPr>
          <a:xfrm>
            <a:off x="708665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8"/>
          <p:cNvSpPr/>
          <p:nvPr/>
        </p:nvSpPr>
        <p:spPr>
          <a:xfrm>
            <a:off x="34633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8"/>
          <p:cNvSpPr/>
          <p:nvPr/>
        </p:nvSpPr>
        <p:spPr>
          <a:xfrm>
            <a:off x="118887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8"/>
          <p:cNvSpPr/>
          <p:nvPr/>
        </p:nvSpPr>
        <p:spPr>
          <a:xfrm>
            <a:off x="203141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8"/>
          <p:cNvSpPr/>
          <p:nvPr/>
        </p:nvSpPr>
        <p:spPr>
          <a:xfrm>
            <a:off x="287395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8"/>
          <p:cNvSpPr/>
          <p:nvPr/>
        </p:nvSpPr>
        <p:spPr>
          <a:xfrm>
            <a:off x="371649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8"/>
          <p:cNvSpPr/>
          <p:nvPr/>
        </p:nvSpPr>
        <p:spPr>
          <a:xfrm>
            <a:off x="455903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8"/>
          <p:cNvSpPr/>
          <p:nvPr/>
        </p:nvSpPr>
        <p:spPr>
          <a:xfrm>
            <a:off x="540157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8"/>
          <p:cNvSpPr/>
          <p:nvPr/>
        </p:nvSpPr>
        <p:spPr>
          <a:xfrm>
            <a:off x="624411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8"/>
          <p:cNvSpPr/>
          <p:nvPr/>
        </p:nvSpPr>
        <p:spPr>
          <a:xfrm>
            <a:off x="877173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8"/>
          <p:cNvSpPr/>
          <p:nvPr/>
        </p:nvSpPr>
        <p:spPr>
          <a:xfrm>
            <a:off x="792919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8"/>
          <p:cNvSpPr/>
          <p:nvPr/>
        </p:nvSpPr>
        <p:spPr>
          <a:xfrm>
            <a:off x="1045681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8"/>
          <p:cNvSpPr/>
          <p:nvPr/>
        </p:nvSpPr>
        <p:spPr>
          <a:xfrm>
            <a:off x="961427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8"/>
          <p:cNvSpPr/>
          <p:nvPr/>
        </p:nvSpPr>
        <p:spPr>
          <a:xfrm>
            <a:off x="1129935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8"/>
          <p:cNvSpPr/>
          <p:nvPr/>
        </p:nvSpPr>
        <p:spPr>
          <a:xfrm rot="-5400000">
            <a:off x="6636142" y="4185695"/>
            <a:ext cx="232840" cy="539773"/>
          </a:xfrm>
          <a:custGeom>
            <a:avLst/>
            <a:gdLst/>
            <a:ahLst/>
            <a:cxnLst/>
            <a:rect l="l" t="t" r="r" b="b"/>
            <a:pathLst>
              <a:path w="232840" h="539773" extrusionOk="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8"/>
          <p:cNvSpPr/>
          <p:nvPr/>
        </p:nvSpPr>
        <p:spPr>
          <a:xfrm rot="-5400000">
            <a:off x="22905" y="4316257"/>
            <a:ext cx="232840" cy="278649"/>
          </a:xfrm>
          <a:custGeom>
            <a:avLst/>
            <a:gdLst/>
            <a:ahLst/>
            <a:cxnLst/>
            <a:rect l="l" t="t" r="r" b="b"/>
            <a:pathLst>
              <a:path w="232840" h="278649" extrusionOk="0">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8"/>
          <p:cNvSpPr/>
          <p:nvPr/>
        </p:nvSpPr>
        <p:spPr>
          <a:xfrm rot="-5400000">
            <a:off x="158090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8"/>
          <p:cNvSpPr/>
          <p:nvPr/>
        </p:nvSpPr>
        <p:spPr>
          <a:xfrm rot="-5400000">
            <a:off x="242344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8"/>
          <p:cNvSpPr/>
          <p:nvPr/>
        </p:nvSpPr>
        <p:spPr>
          <a:xfrm rot="-5400000">
            <a:off x="326598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8"/>
          <p:cNvSpPr/>
          <p:nvPr/>
        </p:nvSpPr>
        <p:spPr>
          <a:xfrm rot="-5400000">
            <a:off x="4108522" y="4185695"/>
            <a:ext cx="232840" cy="539773"/>
          </a:xfrm>
          <a:custGeom>
            <a:avLst/>
            <a:gdLst/>
            <a:ahLst/>
            <a:cxnLst/>
            <a:rect l="l" t="t" r="r" b="b"/>
            <a:pathLst>
              <a:path w="232840" h="539773" extrusionOk="0">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8"/>
          <p:cNvSpPr/>
          <p:nvPr/>
        </p:nvSpPr>
        <p:spPr>
          <a:xfrm rot="-5400000">
            <a:off x="4951062" y="4185695"/>
            <a:ext cx="232840" cy="539773"/>
          </a:xfrm>
          <a:custGeom>
            <a:avLst/>
            <a:gdLst/>
            <a:ahLst/>
            <a:cxnLst/>
            <a:rect l="l" t="t" r="r" b="b"/>
            <a:pathLst>
              <a:path w="232840" h="539773" extrusionOk="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8"/>
          <p:cNvSpPr/>
          <p:nvPr/>
        </p:nvSpPr>
        <p:spPr>
          <a:xfrm rot="-5400000">
            <a:off x="5793602" y="4185695"/>
            <a:ext cx="232840" cy="539773"/>
          </a:xfrm>
          <a:custGeom>
            <a:avLst/>
            <a:gdLst/>
            <a:ahLst/>
            <a:cxnLst/>
            <a:rect l="l" t="t" r="r" b="b"/>
            <a:pathLst>
              <a:path w="232840" h="539773" extrusionOk="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8"/>
          <p:cNvSpPr/>
          <p:nvPr/>
        </p:nvSpPr>
        <p:spPr>
          <a:xfrm rot="-5400000">
            <a:off x="832122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8"/>
          <p:cNvSpPr/>
          <p:nvPr/>
        </p:nvSpPr>
        <p:spPr>
          <a:xfrm rot="-5400000">
            <a:off x="7478682" y="4185695"/>
            <a:ext cx="232840" cy="539773"/>
          </a:xfrm>
          <a:custGeom>
            <a:avLst/>
            <a:gdLst/>
            <a:ahLst/>
            <a:cxnLst/>
            <a:rect l="l" t="t" r="r" b="b"/>
            <a:pathLst>
              <a:path w="232840" h="539773" extrusionOk="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8"/>
          <p:cNvSpPr/>
          <p:nvPr/>
        </p:nvSpPr>
        <p:spPr>
          <a:xfrm rot="-5400000">
            <a:off x="1000630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8"/>
          <p:cNvSpPr/>
          <p:nvPr/>
        </p:nvSpPr>
        <p:spPr>
          <a:xfrm rot="-5400000">
            <a:off x="916376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8"/>
          <p:cNvSpPr/>
          <p:nvPr/>
        </p:nvSpPr>
        <p:spPr>
          <a:xfrm rot="-5400000">
            <a:off x="11691380"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8"/>
          <p:cNvSpPr/>
          <p:nvPr/>
        </p:nvSpPr>
        <p:spPr>
          <a:xfrm rot="-5400000">
            <a:off x="1084884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8"/>
          <p:cNvSpPr/>
          <p:nvPr/>
        </p:nvSpPr>
        <p:spPr>
          <a:xfrm rot="-5400000">
            <a:off x="733383"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89C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8"/>
          <p:cNvSpPr/>
          <p:nvPr/>
        </p:nvSpPr>
        <p:spPr>
          <a:xfrm>
            <a:off x="812619" y="4561319"/>
            <a:ext cx="11030995" cy="10682"/>
          </a:xfrm>
          <a:custGeom>
            <a:avLst/>
            <a:gdLst/>
            <a:ahLst/>
            <a:cxnLst/>
            <a:rect l="l" t="t" r="r" b="b"/>
            <a:pathLst>
              <a:path w="11030995" h="10682" extrusionOk="0">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8"/>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p18"/>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535" name="Google Shape;535;p18"/>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p1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p1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538" name="Google Shape;538;p18"/>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9"/>
        <p:cNvGrpSpPr/>
        <p:nvPr/>
      </p:nvGrpSpPr>
      <p:grpSpPr>
        <a:xfrm>
          <a:off x="0" y="0"/>
          <a:ext cx="0" cy="0"/>
          <a:chOff x="0" y="0"/>
          <a:chExt cx="0" cy="0"/>
        </a:xfrm>
      </p:grpSpPr>
      <p:sp>
        <p:nvSpPr>
          <p:cNvPr id="540" name="Google Shape;540;p1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1" name="Google Shape;541;p19"/>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2" name="Google Shape;542;p19"/>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3" name="Google Shape;543;p19"/>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1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45"/>
        <p:cNvGrpSpPr/>
        <p:nvPr/>
      </p:nvGrpSpPr>
      <p:grpSpPr>
        <a:xfrm>
          <a:off x="0" y="0"/>
          <a:ext cx="0" cy="0"/>
          <a:chOff x="0" y="0"/>
          <a:chExt cx="0" cy="0"/>
        </a:xfrm>
      </p:grpSpPr>
      <p:grpSp>
        <p:nvGrpSpPr>
          <p:cNvPr id="546" name="Google Shape;546;p20"/>
          <p:cNvGrpSpPr/>
          <p:nvPr/>
        </p:nvGrpSpPr>
        <p:grpSpPr>
          <a:xfrm>
            <a:off x="0" y="420256"/>
            <a:ext cx="12188952" cy="3795497"/>
            <a:chOff x="0" y="420256"/>
            <a:chExt cx="12188952" cy="3795497"/>
          </a:xfrm>
        </p:grpSpPr>
        <p:cxnSp>
          <p:nvCxnSpPr>
            <p:cNvPr id="547" name="Google Shape;547;p20"/>
            <p:cNvCxnSpPr/>
            <p:nvPr/>
          </p:nvCxnSpPr>
          <p:spPr>
            <a:xfrm>
              <a:off x="0" y="4215753"/>
              <a:ext cx="12188952" cy="0"/>
            </a:xfrm>
            <a:prstGeom prst="straightConnector1">
              <a:avLst/>
            </a:prstGeom>
            <a:noFill/>
            <a:ln w="13950" cap="flat" cmpd="sng">
              <a:solidFill>
                <a:srgbClr val="0075A2"/>
              </a:solidFill>
              <a:prstDash val="solid"/>
              <a:round/>
              <a:headEnd type="none" w="sm" len="sm"/>
              <a:tailEnd type="none" w="sm" len="sm"/>
            </a:ln>
          </p:spPr>
        </p:cxnSp>
        <p:cxnSp>
          <p:nvCxnSpPr>
            <p:cNvPr id="548" name="Google Shape;548;p20"/>
            <p:cNvCxnSpPr/>
            <p:nvPr/>
          </p:nvCxnSpPr>
          <p:spPr>
            <a:xfrm>
              <a:off x="0" y="3794032"/>
              <a:ext cx="12188952" cy="0"/>
            </a:xfrm>
            <a:prstGeom prst="straightConnector1">
              <a:avLst/>
            </a:prstGeom>
            <a:noFill/>
            <a:ln w="13950" cap="flat" cmpd="sng">
              <a:solidFill>
                <a:srgbClr val="0075A2"/>
              </a:solidFill>
              <a:prstDash val="solid"/>
              <a:round/>
              <a:headEnd type="none" w="sm" len="sm"/>
              <a:tailEnd type="none" w="sm" len="sm"/>
            </a:ln>
          </p:spPr>
        </p:cxnSp>
        <p:cxnSp>
          <p:nvCxnSpPr>
            <p:cNvPr id="549" name="Google Shape;549;p20"/>
            <p:cNvCxnSpPr/>
            <p:nvPr/>
          </p:nvCxnSpPr>
          <p:spPr>
            <a:xfrm>
              <a:off x="0" y="3372310"/>
              <a:ext cx="12188952" cy="0"/>
            </a:xfrm>
            <a:prstGeom prst="straightConnector1">
              <a:avLst/>
            </a:prstGeom>
            <a:noFill/>
            <a:ln w="13950" cap="flat" cmpd="sng">
              <a:solidFill>
                <a:srgbClr val="0075A2"/>
              </a:solidFill>
              <a:prstDash val="solid"/>
              <a:round/>
              <a:headEnd type="none" w="sm" len="sm"/>
              <a:tailEnd type="none" w="sm" len="sm"/>
            </a:ln>
          </p:spPr>
        </p:cxnSp>
        <p:cxnSp>
          <p:nvCxnSpPr>
            <p:cNvPr id="550" name="Google Shape;550;p20"/>
            <p:cNvCxnSpPr/>
            <p:nvPr/>
          </p:nvCxnSpPr>
          <p:spPr>
            <a:xfrm>
              <a:off x="0" y="2950588"/>
              <a:ext cx="12188952" cy="0"/>
            </a:xfrm>
            <a:prstGeom prst="straightConnector1">
              <a:avLst/>
            </a:prstGeom>
            <a:noFill/>
            <a:ln w="13950" cap="flat" cmpd="sng">
              <a:solidFill>
                <a:srgbClr val="0075A2"/>
              </a:solidFill>
              <a:prstDash val="solid"/>
              <a:round/>
              <a:headEnd type="none" w="sm" len="sm"/>
              <a:tailEnd type="none" w="sm" len="sm"/>
            </a:ln>
          </p:spPr>
        </p:cxnSp>
        <p:cxnSp>
          <p:nvCxnSpPr>
            <p:cNvPr id="551" name="Google Shape;551;p20"/>
            <p:cNvCxnSpPr/>
            <p:nvPr/>
          </p:nvCxnSpPr>
          <p:spPr>
            <a:xfrm>
              <a:off x="0" y="2528866"/>
              <a:ext cx="12188952" cy="0"/>
            </a:xfrm>
            <a:prstGeom prst="straightConnector1">
              <a:avLst/>
            </a:prstGeom>
            <a:noFill/>
            <a:ln w="13950" cap="flat" cmpd="sng">
              <a:solidFill>
                <a:srgbClr val="0075A2"/>
              </a:solidFill>
              <a:prstDash val="solid"/>
              <a:round/>
              <a:headEnd type="none" w="sm" len="sm"/>
              <a:tailEnd type="none" w="sm" len="sm"/>
            </a:ln>
          </p:spPr>
        </p:cxnSp>
        <p:cxnSp>
          <p:nvCxnSpPr>
            <p:cNvPr id="552" name="Google Shape;552;p20"/>
            <p:cNvCxnSpPr/>
            <p:nvPr/>
          </p:nvCxnSpPr>
          <p:spPr>
            <a:xfrm>
              <a:off x="0" y="2107144"/>
              <a:ext cx="12188952" cy="0"/>
            </a:xfrm>
            <a:prstGeom prst="straightConnector1">
              <a:avLst/>
            </a:prstGeom>
            <a:noFill/>
            <a:ln w="13950" cap="flat" cmpd="sng">
              <a:solidFill>
                <a:srgbClr val="0075A2"/>
              </a:solidFill>
              <a:prstDash val="solid"/>
              <a:round/>
              <a:headEnd type="none" w="sm" len="sm"/>
              <a:tailEnd type="none" w="sm" len="sm"/>
            </a:ln>
          </p:spPr>
        </p:cxnSp>
        <p:cxnSp>
          <p:nvCxnSpPr>
            <p:cNvPr id="553" name="Google Shape;553;p20"/>
            <p:cNvCxnSpPr/>
            <p:nvPr/>
          </p:nvCxnSpPr>
          <p:spPr>
            <a:xfrm>
              <a:off x="0" y="1685422"/>
              <a:ext cx="12188952" cy="0"/>
            </a:xfrm>
            <a:prstGeom prst="straightConnector1">
              <a:avLst/>
            </a:prstGeom>
            <a:noFill/>
            <a:ln w="13950" cap="flat" cmpd="sng">
              <a:solidFill>
                <a:srgbClr val="0075A2"/>
              </a:solidFill>
              <a:prstDash val="solid"/>
              <a:round/>
              <a:headEnd type="none" w="sm" len="sm"/>
              <a:tailEnd type="none" w="sm" len="sm"/>
            </a:ln>
          </p:spPr>
        </p:cxnSp>
        <p:cxnSp>
          <p:nvCxnSpPr>
            <p:cNvPr id="554" name="Google Shape;554;p20"/>
            <p:cNvCxnSpPr/>
            <p:nvPr/>
          </p:nvCxnSpPr>
          <p:spPr>
            <a:xfrm>
              <a:off x="0" y="1263700"/>
              <a:ext cx="12188952" cy="0"/>
            </a:xfrm>
            <a:prstGeom prst="straightConnector1">
              <a:avLst/>
            </a:prstGeom>
            <a:noFill/>
            <a:ln w="13950" cap="flat" cmpd="sng">
              <a:solidFill>
                <a:srgbClr val="0075A2"/>
              </a:solidFill>
              <a:prstDash val="solid"/>
              <a:round/>
              <a:headEnd type="none" w="sm" len="sm"/>
              <a:tailEnd type="none" w="sm" len="sm"/>
            </a:ln>
          </p:spPr>
        </p:cxnSp>
        <p:cxnSp>
          <p:nvCxnSpPr>
            <p:cNvPr id="555" name="Google Shape;555;p20"/>
            <p:cNvCxnSpPr/>
            <p:nvPr/>
          </p:nvCxnSpPr>
          <p:spPr>
            <a:xfrm>
              <a:off x="0" y="841978"/>
              <a:ext cx="12188952" cy="0"/>
            </a:xfrm>
            <a:prstGeom prst="straightConnector1">
              <a:avLst/>
            </a:prstGeom>
            <a:noFill/>
            <a:ln w="13950" cap="flat" cmpd="sng">
              <a:solidFill>
                <a:srgbClr val="0075A2"/>
              </a:solidFill>
              <a:prstDash val="solid"/>
              <a:round/>
              <a:headEnd type="none" w="sm" len="sm"/>
              <a:tailEnd type="none" w="sm" len="sm"/>
            </a:ln>
          </p:spPr>
        </p:cxnSp>
        <p:cxnSp>
          <p:nvCxnSpPr>
            <p:cNvPr id="556" name="Google Shape;556;p20"/>
            <p:cNvCxnSpPr/>
            <p:nvPr/>
          </p:nvCxnSpPr>
          <p:spPr>
            <a:xfrm>
              <a:off x="0" y="420256"/>
              <a:ext cx="12188952" cy="0"/>
            </a:xfrm>
            <a:prstGeom prst="straightConnector1">
              <a:avLst/>
            </a:prstGeom>
            <a:noFill/>
            <a:ln w="13950" cap="flat" cmpd="sng">
              <a:solidFill>
                <a:srgbClr val="0075A2"/>
              </a:solidFill>
              <a:prstDash val="solid"/>
              <a:round/>
              <a:headEnd type="none" w="sm" len="sm"/>
              <a:tailEnd type="none" w="sm" len="sm"/>
            </a:ln>
          </p:spPr>
        </p:cxnSp>
      </p:grpSp>
      <p:sp>
        <p:nvSpPr>
          <p:cNvPr id="557" name="Google Shape;557;p20"/>
          <p:cNvSpPr/>
          <p:nvPr/>
        </p:nvSpPr>
        <p:spPr>
          <a:xfrm rot="8100000" flipH="1">
            <a:off x="9445819" y="-965459"/>
            <a:ext cx="13717" cy="6493220"/>
          </a:xfrm>
          <a:custGeom>
            <a:avLst/>
            <a:gdLst/>
            <a:ahLst/>
            <a:cxnLst/>
            <a:rect l="l" t="t" r="r" b="b"/>
            <a:pathLst>
              <a:path w="13717" h="6493220" extrusionOk="0">
                <a:moveTo>
                  <a:pt x="1" y="6493220"/>
                </a:moveTo>
                <a:lnTo>
                  <a:pt x="13717" y="6479504"/>
                </a:lnTo>
                <a:lnTo>
                  <a:pt x="13716" y="0"/>
                </a:lnTo>
                <a:lnTo>
                  <a:pt x="0" y="13716"/>
                </a:lnTo>
                <a:close/>
              </a:path>
            </a:pathLst>
          </a:custGeom>
          <a:solidFill>
            <a:srgbClr val="0075A2"/>
          </a:solidFill>
          <a:ln>
            <a:noFill/>
          </a:ln>
        </p:spPr>
      </p:sp>
      <p:sp>
        <p:nvSpPr>
          <p:cNvPr id="558" name="Google Shape;558;p20"/>
          <p:cNvSpPr/>
          <p:nvPr/>
        </p:nvSpPr>
        <p:spPr>
          <a:xfrm>
            <a:off x="0" y="0"/>
            <a:ext cx="11816540" cy="4572004"/>
          </a:xfrm>
          <a:custGeom>
            <a:avLst/>
            <a:gdLst/>
            <a:ahLst/>
            <a:cxnLst/>
            <a:rect l="l" t="t" r="r" b="b"/>
            <a:pathLst>
              <a:path w="11816540" h="4572004" extrusionOk="0">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rgbClr val="0075A2"/>
          </a:solidFill>
          <a:ln>
            <a:noFill/>
          </a:ln>
        </p:spPr>
      </p:sp>
      <p:sp>
        <p:nvSpPr>
          <p:cNvPr id="559" name="Google Shape;559;p20"/>
          <p:cNvSpPr/>
          <p:nvPr/>
        </p:nvSpPr>
        <p:spPr>
          <a:xfrm rot="2700000">
            <a:off x="2311242" y="-967047"/>
            <a:ext cx="13716" cy="6570294"/>
          </a:xfrm>
          <a:custGeom>
            <a:avLst/>
            <a:gdLst/>
            <a:ahLst/>
            <a:cxnLst/>
            <a:rect l="l" t="t" r="r" b="b"/>
            <a:pathLst>
              <a:path w="13716" h="6570294" extrusionOk="0">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rgbClr val="0075A2"/>
          </a:solidFill>
          <a:ln>
            <a:noFill/>
          </a:ln>
        </p:spPr>
      </p:sp>
      <p:sp>
        <p:nvSpPr>
          <p:cNvPr id="560" name="Google Shape;560;p20"/>
          <p:cNvSpPr/>
          <p:nvPr/>
        </p:nvSpPr>
        <p:spPr>
          <a:xfrm rot="2700000">
            <a:off x="3186527" y="-953751"/>
            <a:ext cx="13716" cy="6479503"/>
          </a:xfrm>
          <a:custGeom>
            <a:avLst/>
            <a:gdLst/>
            <a:ahLst/>
            <a:cxnLst/>
            <a:rect l="l" t="t" r="r" b="b"/>
            <a:pathLst>
              <a:path w="13716" h="6479503" extrusionOk="0">
                <a:moveTo>
                  <a:pt x="0" y="13716"/>
                </a:moveTo>
                <a:lnTo>
                  <a:pt x="13716" y="0"/>
                </a:lnTo>
                <a:lnTo>
                  <a:pt x="13716" y="6465786"/>
                </a:lnTo>
                <a:lnTo>
                  <a:pt x="0" y="6479503"/>
                </a:lnTo>
                <a:close/>
              </a:path>
            </a:pathLst>
          </a:custGeom>
          <a:solidFill>
            <a:srgbClr val="0075A2"/>
          </a:solidFill>
          <a:ln>
            <a:noFill/>
          </a:ln>
        </p:spPr>
      </p:sp>
      <p:sp>
        <p:nvSpPr>
          <p:cNvPr id="561" name="Google Shape;561;p20"/>
          <p:cNvSpPr/>
          <p:nvPr/>
        </p:nvSpPr>
        <p:spPr>
          <a:xfrm rot="2700000">
            <a:off x="4029713" y="-953750"/>
            <a:ext cx="13716" cy="6479503"/>
          </a:xfrm>
          <a:custGeom>
            <a:avLst/>
            <a:gdLst/>
            <a:ahLst/>
            <a:cxnLst/>
            <a:rect l="l" t="t" r="r" b="b"/>
            <a:pathLst>
              <a:path w="13716" h="6479503" extrusionOk="0">
                <a:moveTo>
                  <a:pt x="0" y="13716"/>
                </a:moveTo>
                <a:lnTo>
                  <a:pt x="13716" y="0"/>
                </a:lnTo>
                <a:lnTo>
                  <a:pt x="13716" y="6465787"/>
                </a:lnTo>
                <a:lnTo>
                  <a:pt x="0" y="6479503"/>
                </a:lnTo>
                <a:close/>
              </a:path>
            </a:pathLst>
          </a:custGeom>
          <a:solidFill>
            <a:srgbClr val="0075A2"/>
          </a:solidFill>
          <a:ln>
            <a:noFill/>
          </a:ln>
        </p:spPr>
      </p:sp>
      <p:sp>
        <p:nvSpPr>
          <p:cNvPr id="562" name="Google Shape;562;p20"/>
          <p:cNvSpPr/>
          <p:nvPr/>
        </p:nvSpPr>
        <p:spPr>
          <a:xfrm rot="2700000">
            <a:off x="4872899" y="-953750"/>
            <a:ext cx="13716" cy="6479503"/>
          </a:xfrm>
          <a:custGeom>
            <a:avLst/>
            <a:gdLst/>
            <a:ahLst/>
            <a:cxnLst/>
            <a:rect l="l" t="t" r="r" b="b"/>
            <a:pathLst>
              <a:path w="13716" h="6479503" extrusionOk="0">
                <a:moveTo>
                  <a:pt x="0" y="13716"/>
                </a:moveTo>
                <a:lnTo>
                  <a:pt x="13716" y="0"/>
                </a:lnTo>
                <a:lnTo>
                  <a:pt x="13716" y="6465786"/>
                </a:lnTo>
                <a:lnTo>
                  <a:pt x="0" y="6479503"/>
                </a:lnTo>
                <a:close/>
              </a:path>
            </a:pathLst>
          </a:custGeom>
          <a:solidFill>
            <a:srgbClr val="0075A2"/>
          </a:solidFill>
          <a:ln>
            <a:noFill/>
          </a:ln>
        </p:spPr>
      </p:sp>
      <p:sp>
        <p:nvSpPr>
          <p:cNvPr id="563" name="Google Shape;563;p20"/>
          <p:cNvSpPr/>
          <p:nvPr/>
        </p:nvSpPr>
        <p:spPr>
          <a:xfrm rot="2700000">
            <a:off x="5716086" y="-953749"/>
            <a:ext cx="13716" cy="6479501"/>
          </a:xfrm>
          <a:custGeom>
            <a:avLst/>
            <a:gdLst/>
            <a:ahLst/>
            <a:cxnLst/>
            <a:rect l="l" t="t" r="r" b="b"/>
            <a:pathLst>
              <a:path w="13716" h="6479501" extrusionOk="0">
                <a:moveTo>
                  <a:pt x="0" y="13716"/>
                </a:moveTo>
                <a:lnTo>
                  <a:pt x="13716" y="0"/>
                </a:lnTo>
                <a:lnTo>
                  <a:pt x="13716" y="6465785"/>
                </a:lnTo>
                <a:lnTo>
                  <a:pt x="0" y="6479501"/>
                </a:lnTo>
                <a:close/>
              </a:path>
            </a:pathLst>
          </a:custGeom>
          <a:solidFill>
            <a:srgbClr val="0075A2"/>
          </a:solidFill>
          <a:ln>
            <a:noFill/>
          </a:ln>
        </p:spPr>
      </p:sp>
      <p:sp>
        <p:nvSpPr>
          <p:cNvPr id="564" name="Google Shape;564;p20"/>
          <p:cNvSpPr/>
          <p:nvPr/>
        </p:nvSpPr>
        <p:spPr>
          <a:xfrm rot="2700000">
            <a:off x="6559272" y="-953750"/>
            <a:ext cx="13716" cy="6479502"/>
          </a:xfrm>
          <a:custGeom>
            <a:avLst/>
            <a:gdLst/>
            <a:ahLst/>
            <a:cxnLst/>
            <a:rect l="l" t="t" r="r" b="b"/>
            <a:pathLst>
              <a:path w="13716" h="6479502" extrusionOk="0">
                <a:moveTo>
                  <a:pt x="0" y="13716"/>
                </a:moveTo>
                <a:lnTo>
                  <a:pt x="13716" y="0"/>
                </a:lnTo>
                <a:lnTo>
                  <a:pt x="13715" y="6465787"/>
                </a:lnTo>
                <a:lnTo>
                  <a:pt x="0" y="6479502"/>
                </a:lnTo>
                <a:close/>
              </a:path>
            </a:pathLst>
          </a:custGeom>
          <a:solidFill>
            <a:srgbClr val="0075A2"/>
          </a:solidFill>
          <a:ln>
            <a:noFill/>
          </a:ln>
        </p:spPr>
      </p:sp>
      <p:sp>
        <p:nvSpPr>
          <p:cNvPr id="565" name="Google Shape;565;p20"/>
          <p:cNvSpPr/>
          <p:nvPr/>
        </p:nvSpPr>
        <p:spPr>
          <a:xfrm rot="2700000">
            <a:off x="7402457" y="-944051"/>
            <a:ext cx="13717" cy="6479502"/>
          </a:xfrm>
          <a:custGeom>
            <a:avLst/>
            <a:gdLst/>
            <a:ahLst/>
            <a:cxnLst/>
            <a:rect l="l" t="t" r="r" b="b"/>
            <a:pathLst>
              <a:path w="13717" h="6479502" extrusionOk="0">
                <a:moveTo>
                  <a:pt x="0" y="13716"/>
                </a:moveTo>
                <a:lnTo>
                  <a:pt x="13717" y="0"/>
                </a:lnTo>
                <a:lnTo>
                  <a:pt x="13716" y="6465787"/>
                </a:lnTo>
                <a:lnTo>
                  <a:pt x="1" y="6479502"/>
                </a:lnTo>
                <a:close/>
              </a:path>
            </a:pathLst>
          </a:custGeom>
          <a:solidFill>
            <a:srgbClr val="0075A2"/>
          </a:solidFill>
          <a:ln>
            <a:noFill/>
          </a:ln>
        </p:spPr>
      </p:sp>
      <p:sp>
        <p:nvSpPr>
          <p:cNvPr id="566" name="Google Shape;566;p20"/>
          <p:cNvSpPr/>
          <p:nvPr/>
        </p:nvSpPr>
        <p:spPr>
          <a:xfrm rot="2700000">
            <a:off x="8245644" y="-953750"/>
            <a:ext cx="13716" cy="6479502"/>
          </a:xfrm>
          <a:custGeom>
            <a:avLst/>
            <a:gdLst/>
            <a:ahLst/>
            <a:cxnLst/>
            <a:rect l="l" t="t" r="r" b="b"/>
            <a:pathLst>
              <a:path w="13716" h="6479502" extrusionOk="0">
                <a:moveTo>
                  <a:pt x="0" y="13716"/>
                </a:moveTo>
                <a:lnTo>
                  <a:pt x="13716" y="0"/>
                </a:lnTo>
                <a:lnTo>
                  <a:pt x="13715" y="6465787"/>
                </a:lnTo>
                <a:lnTo>
                  <a:pt x="0" y="6479502"/>
                </a:lnTo>
                <a:close/>
              </a:path>
            </a:pathLst>
          </a:custGeom>
          <a:solidFill>
            <a:srgbClr val="0075A2"/>
          </a:solidFill>
          <a:ln>
            <a:noFill/>
          </a:ln>
        </p:spPr>
      </p:sp>
      <p:sp>
        <p:nvSpPr>
          <p:cNvPr id="567" name="Google Shape;567;p20"/>
          <p:cNvSpPr/>
          <p:nvPr/>
        </p:nvSpPr>
        <p:spPr>
          <a:xfrm rot="2700000">
            <a:off x="9088831" y="-953750"/>
            <a:ext cx="13717" cy="6479503"/>
          </a:xfrm>
          <a:custGeom>
            <a:avLst/>
            <a:gdLst/>
            <a:ahLst/>
            <a:cxnLst/>
            <a:rect l="l" t="t" r="r" b="b"/>
            <a:pathLst>
              <a:path w="13717" h="6479503" extrusionOk="0">
                <a:moveTo>
                  <a:pt x="13717" y="0"/>
                </a:moveTo>
                <a:lnTo>
                  <a:pt x="13716" y="6465787"/>
                </a:lnTo>
                <a:lnTo>
                  <a:pt x="0" y="6479503"/>
                </a:lnTo>
                <a:lnTo>
                  <a:pt x="1" y="13717"/>
                </a:lnTo>
                <a:close/>
              </a:path>
            </a:pathLst>
          </a:custGeom>
          <a:solidFill>
            <a:srgbClr val="0075A2"/>
          </a:solidFill>
          <a:ln>
            <a:noFill/>
          </a:ln>
        </p:spPr>
      </p:sp>
      <p:sp>
        <p:nvSpPr>
          <p:cNvPr id="568" name="Google Shape;568;p20"/>
          <p:cNvSpPr/>
          <p:nvPr/>
        </p:nvSpPr>
        <p:spPr>
          <a:xfrm rot="2700000">
            <a:off x="9912896" y="-907596"/>
            <a:ext cx="13716" cy="6425429"/>
          </a:xfrm>
          <a:custGeom>
            <a:avLst/>
            <a:gdLst/>
            <a:ahLst/>
            <a:cxnLst/>
            <a:rect l="l" t="t" r="r" b="b"/>
            <a:pathLst>
              <a:path w="13716" h="6425429" extrusionOk="0">
                <a:moveTo>
                  <a:pt x="0" y="0"/>
                </a:moveTo>
                <a:lnTo>
                  <a:pt x="13716" y="13717"/>
                </a:lnTo>
                <a:lnTo>
                  <a:pt x="13716" y="6411713"/>
                </a:lnTo>
                <a:lnTo>
                  <a:pt x="0" y="6425429"/>
                </a:lnTo>
                <a:close/>
              </a:path>
            </a:pathLst>
          </a:custGeom>
          <a:solidFill>
            <a:srgbClr val="0075A2"/>
          </a:solidFill>
          <a:ln>
            <a:noFill/>
          </a:ln>
        </p:spPr>
      </p:sp>
      <p:sp>
        <p:nvSpPr>
          <p:cNvPr id="569" name="Google Shape;569;p20"/>
          <p:cNvSpPr/>
          <p:nvPr/>
        </p:nvSpPr>
        <p:spPr>
          <a:xfrm rot="2700000">
            <a:off x="10334491" y="110221"/>
            <a:ext cx="13717" cy="5232981"/>
          </a:xfrm>
          <a:custGeom>
            <a:avLst/>
            <a:gdLst/>
            <a:ahLst/>
            <a:cxnLst/>
            <a:rect l="l" t="t" r="r" b="b"/>
            <a:pathLst>
              <a:path w="13717" h="5232981" extrusionOk="0">
                <a:moveTo>
                  <a:pt x="0" y="0"/>
                </a:moveTo>
                <a:lnTo>
                  <a:pt x="13717" y="13716"/>
                </a:lnTo>
                <a:lnTo>
                  <a:pt x="13717" y="5219264"/>
                </a:lnTo>
                <a:lnTo>
                  <a:pt x="1" y="5232981"/>
                </a:lnTo>
                <a:close/>
              </a:path>
            </a:pathLst>
          </a:custGeom>
          <a:solidFill>
            <a:srgbClr val="0075A2"/>
          </a:solidFill>
          <a:ln>
            <a:noFill/>
          </a:ln>
        </p:spPr>
      </p:sp>
      <p:sp>
        <p:nvSpPr>
          <p:cNvPr id="570" name="Google Shape;570;p20"/>
          <p:cNvSpPr/>
          <p:nvPr/>
        </p:nvSpPr>
        <p:spPr>
          <a:xfrm rot="2700000">
            <a:off x="10756084" y="1128037"/>
            <a:ext cx="13716" cy="4040537"/>
          </a:xfrm>
          <a:custGeom>
            <a:avLst/>
            <a:gdLst/>
            <a:ahLst/>
            <a:cxnLst/>
            <a:rect l="l" t="t" r="r" b="b"/>
            <a:pathLst>
              <a:path w="13716" h="4040537" extrusionOk="0">
                <a:moveTo>
                  <a:pt x="0" y="0"/>
                </a:moveTo>
                <a:lnTo>
                  <a:pt x="13716" y="13716"/>
                </a:lnTo>
                <a:lnTo>
                  <a:pt x="13715" y="4026822"/>
                </a:lnTo>
                <a:lnTo>
                  <a:pt x="1" y="4040537"/>
                </a:lnTo>
                <a:close/>
              </a:path>
            </a:pathLst>
          </a:custGeom>
          <a:solidFill>
            <a:srgbClr val="0075A2"/>
          </a:solidFill>
          <a:ln>
            <a:noFill/>
          </a:ln>
        </p:spPr>
      </p:sp>
      <p:sp>
        <p:nvSpPr>
          <p:cNvPr id="571" name="Google Shape;571;p20"/>
          <p:cNvSpPr/>
          <p:nvPr/>
        </p:nvSpPr>
        <p:spPr>
          <a:xfrm rot="2700000">
            <a:off x="11177678" y="2145853"/>
            <a:ext cx="13716" cy="2848091"/>
          </a:xfrm>
          <a:custGeom>
            <a:avLst/>
            <a:gdLst/>
            <a:ahLst/>
            <a:cxnLst/>
            <a:rect l="l" t="t" r="r" b="b"/>
            <a:pathLst>
              <a:path w="13716" h="2848091" extrusionOk="0">
                <a:moveTo>
                  <a:pt x="0" y="0"/>
                </a:moveTo>
                <a:lnTo>
                  <a:pt x="13716" y="13716"/>
                </a:lnTo>
                <a:lnTo>
                  <a:pt x="13715" y="2834375"/>
                </a:lnTo>
                <a:lnTo>
                  <a:pt x="0" y="2848091"/>
                </a:lnTo>
                <a:close/>
              </a:path>
            </a:pathLst>
          </a:custGeom>
          <a:solidFill>
            <a:srgbClr val="0075A2"/>
          </a:solidFill>
          <a:ln>
            <a:noFill/>
          </a:ln>
        </p:spPr>
      </p:sp>
      <p:sp>
        <p:nvSpPr>
          <p:cNvPr id="572" name="Google Shape;572;p20"/>
          <p:cNvSpPr/>
          <p:nvPr/>
        </p:nvSpPr>
        <p:spPr>
          <a:xfrm rot="2700000">
            <a:off x="11599272" y="3163669"/>
            <a:ext cx="13715" cy="1655644"/>
          </a:xfrm>
          <a:custGeom>
            <a:avLst/>
            <a:gdLst/>
            <a:ahLst/>
            <a:cxnLst/>
            <a:rect l="l" t="t" r="r" b="b"/>
            <a:pathLst>
              <a:path w="13715" h="1655644" extrusionOk="0">
                <a:moveTo>
                  <a:pt x="0" y="0"/>
                </a:moveTo>
                <a:lnTo>
                  <a:pt x="13715" y="13716"/>
                </a:lnTo>
                <a:lnTo>
                  <a:pt x="13715" y="1641929"/>
                </a:lnTo>
                <a:lnTo>
                  <a:pt x="0" y="1655644"/>
                </a:lnTo>
                <a:close/>
              </a:path>
            </a:pathLst>
          </a:custGeom>
          <a:solidFill>
            <a:srgbClr val="0075A2"/>
          </a:solidFill>
          <a:ln>
            <a:noFill/>
          </a:ln>
        </p:spPr>
      </p:sp>
      <p:sp>
        <p:nvSpPr>
          <p:cNvPr id="573" name="Google Shape;573;p20"/>
          <p:cNvSpPr/>
          <p:nvPr/>
        </p:nvSpPr>
        <p:spPr>
          <a:xfrm rot="2700000">
            <a:off x="12020868" y="4181493"/>
            <a:ext cx="13715" cy="463189"/>
          </a:xfrm>
          <a:custGeom>
            <a:avLst/>
            <a:gdLst/>
            <a:ahLst/>
            <a:cxnLst/>
            <a:rect l="l" t="t" r="r" b="b"/>
            <a:pathLst>
              <a:path w="13715" h="463189" extrusionOk="0">
                <a:moveTo>
                  <a:pt x="1" y="0"/>
                </a:moveTo>
                <a:lnTo>
                  <a:pt x="13715" y="13716"/>
                </a:lnTo>
                <a:lnTo>
                  <a:pt x="13715" y="449474"/>
                </a:lnTo>
                <a:lnTo>
                  <a:pt x="0" y="463189"/>
                </a:lnTo>
                <a:close/>
              </a:path>
            </a:pathLst>
          </a:custGeom>
          <a:solidFill>
            <a:srgbClr val="0075A2"/>
          </a:solidFill>
          <a:ln>
            <a:noFill/>
          </a:ln>
        </p:spPr>
      </p:sp>
      <p:sp>
        <p:nvSpPr>
          <p:cNvPr id="574" name="Google Shape;574;p20"/>
          <p:cNvSpPr/>
          <p:nvPr/>
        </p:nvSpPr>
        <p:spPr>
          <a:xfrm rot="2700000">
            <a:off x="203277" y="-93899"/>
            <a:ext cx="13716" cy="608068"/>
          </a:xfrm>
          <a:custGeom>
            <a:avLst/>
            <a:gdLst/>
            <a:ahLst/>
            <a:cxnLst/>
            <a:rect l="l" t="t" r="r" b="b"/>
            <a:pathLst>
              <a:path w="13716" h="608068" extrusionOk="0">
                <a:moveTo>
                  <a:pt x="0" y="13716"/>
                </a:moveTo>
                <a:lnTo>
                  <a:pt x="13716" y="0"/>
                </a:lnTo>
                <a:lnTo>
                  <a:pt x="13716" y="608068"/>
                </a:lnTo>
                <a:lnTo>
                  <a:pt x="0" y="594352"/>
                </a:lnTo>
                <a:close/>
              </a:path>
            </a:pathLst>
          </a:custGeom>
          <a:solidFill>
            <a:srgbClr val="0075A2"/>
          </a:solidFill>
          <a:ln>
            <a:noFill/>
          </a:ln>
        </p:spPr>
      </p:sp>
      <p:sp>
        <p:nvSpPr>
          <p:cNvPr id="575" name="Google Shape;575;p20"/>
          <p:cNvSpPr/>
          <p:nvPr/>
        </p:nvSpPr>
        <p:spPr>
          <a:xfrm rot="2700000">
            <a:off x="624870" y="-268529"/>
            <a:ext cx="13716" cy="1800514"/>
          </a:xfrm>
          <a:custGeom>
            <a:avLst/>
            <a:gdLst/>
            <a:ahLst/>
            <a:cxnLst/>
            <a:rect l="l" t="t" r="r" b="b"/>
            <a:pathLst>
              <a:path w="13716" h="1800514" extrusionOk="0">
                <a:moveTo>
                  <a:pt x="0" y="13716"/>
                </a:moveTo>
                <a:lnTo>
                  <a:pt x="13716" y="0"/>
                </a:lnTo>
                <a:lnTo>
                  <a:pt x="13716" y="1800514"/>
                </a:lnTo>
                <a:lnTo>
                  <a:pt x="0" y="1786798"/>
                </a:lnTo>
                <a:close/>
              </a:path>
            </a:pathLst>
          </a:custGeom>
          <a:solidFill>
            <a:srgbClr val="0075A2"/>
          </a:solidFill>
          <a:ln>
            <a:noFill/>
          </a:ln>
        </p:spPr>
      </p:sp>
      <p:sp>
        <p:nvSpPr>
          <p:cNvPr id="576" name="Google Shape;576;p20"/>
          <p:cNvSpPr/>
          <p:nvPr/>
        </p:nvSpPr>
        <p:spPr>
          <a:xfrm rot="2700000">
            <a:off x="1046463" y="-443158"/>
            <a:ext cx="13716" cy="2992958"/>
          </a:xfrm>
          <a:custGeom>
            <a:avLst/>
            <a:gdLst/>
            <a:ahLst/>
            <a:cxnLst/>
            <a:rect l="l" t="t" r="r" b="b"/>
            <a:pathLst>
              <a:path w="13716" h="2992958" extrusionOk="0">
                <a:moveTo>
                  <a:pt x="0" y="13716"/>
                </a:moveTo>
                <a:lnTo>
                  <a:pt x="13716" y="0"/>
                </a:lnTo>
                <a:lnTo>
                  <a:pt x="13716" y="2992958"/>
                </a:lnTo>
                <a:lnTo>
                  <a:pt x="0" y="2979242"/>
                </a:lnTo>
                <a:close/>
              </a:path>
            </a:pathLst>
          </a:custGeom>
          <a:solidFill>
            <a:srgbClr val="0075A2"/>
          </a:solidFill>
          <a:ln>
            <a:noFill/>
          </a:ln>
        </p:spPr>
      </p:sp>
      <p:sp>
        <p:nvSpPr>
          <p:cNvPr id="577" name="Google Shape;577;p20"/>
          <p:cNvSpPr/>
          <p:nvPr/>
        </p:nvSpPr>
        <p:spPr>
          <a:xfrm rot="2700000">
            <a:off x="1468056" y="-617788"/>
            <a:ext cx="13716" cy="4185404"/>
          </a:xfrm>
          <a:custGeom>
            <a:avLst/>
            <a:gdLst/>
            <a:ahLst/>
            <a:cxnLst/>
            <a:rect l="l" t="t" r="r" b="b"/>
            <a:pathLst>
              <a:path w="13716" h="4185404" extrusionOk="0">
                <a:moveTo>
                  <a:pt x="0" y="13716"/>
                </a:moveTo>
                <a:lnTo>
                  <a:pt x="13716" y="0"/>
                </a:lnTo>
                <a:lnTo>
                  <a:pt x="13716" y="4185404"/>
                </a:lnTo>
                <a:lnTo>
                  <a:pt x="0" y="4171688"/>
                </a:lnTo>
                <a:close/>
              </a:path>
            </a:pathLst>
          </a:custGeom>
          <a:solidFill>
            <a:srgbClr val="0075A2"/>
          </a:solidFill>
          <a:ln>
            <a:noFill/>
          </a:ln>
        </p:spPr>
      </p:sp>
      <p:sp>
        <p:nvSpPr>
          <p:cNvPr id="578" name="Google Shape;578;p20"/>
          <p:cNvSpPr/>
          <p:nvPr/>
        </p:nvSpPr>
        <p:spPr>
          <a:xfrm rot="2700000">
            <a:off x="1889649" y="-792416"/>
            <a:ext cx="13716" cy="5377849"/>
          </a:xfrm>
          <a:custGeom>
            <a:avLst/>
            <a:gdLst/>
            <a:ahLst/>
            <a:cxnLst/>
            <a:rect l="l" t="t" r="r" b="b"/>
            <a:pathLst>
              <a:path w="13716" h="5377849" extrusionOk="0">
                <a:moveTo>
                  <a:pt x="0" y="13716"/>
                </a:moveTo>
                <a:lnTo>
                  <a:pt x="13716" y="0"/>
                </a:lnTo>
                <a:lnTo>
                  <a:pt x="13716" y="5377849"/>
                </a:lnTo>
                <a:lnTo>
                  <a:pt x="0" y="5364133"/>
                </a:lnTo>
                <a:close/>
              </a:path>
            </a:pathLst>
          </a:custGeom>
          <a:solidFill>
            <a:srgbClr val="0075A2"/>
          </a:solidFill>
          <a:ln>
            <a:noFill/>
          </a:ln>
        </p:spPr>
      </p:sp>
      <p:sp>
        <p:nvSpPr>
          <p:cNvPr id="579" name="Google Shape;579;p20"/>
          <p:cNvSpPr/>
          <p:nvPr/>
        </p:nvSpPr>
        <p:spPr>
          <a:xfrm rot="8100000" flipH="1">
            <a:off x="2070569" y="-450209"/>
            <a:ext cx="13716" cy="5889566"/>
          </a:xfrm>
          <a:custGeom>
            <a:avLst/>
            <a:gdLst/>
            <a:ahLst/>
            <a:cxnLst/>
            <a:rect l="l" t="t" r="r" b="b"/>
            <a:pathLst>
              <a:path w="13716" h="5889566" extrusionOk="0">
                <a:moveTo>
                  <a:pt x="13716" y="5889566"/>
                </a:moveTo>
                <a:lnTo>
                  <a:pt x="13716" y="0"/>
                </a:lnTo>
                <a:lnTo>
                  <a:pt x="0" y="13716"/>
                </a:lnTo>
                <a:lnTo>
                  <a:pt x="0" y="5875850"/>
                </a:lnTo>
                <a:close/>
              </a:path>
            </a:pathLst>
          </a:custGeom>
          <a:solidFill>
            <a:srgbClr val="0075A2"/>
          </a:solidFill>
          <a:ln>
            <a:noFill/>
          </a:ln>
        </p:spPr>
      </p:sp>
      <p:sp>
        <p:nvSpPr>
          <p:cNvPr id="580" name="Google Shape;580;p20"/>
          <p:cNvSpPr/>
          <p:nvPr/>
        </p:nvSpPr>
        <p:spPr>
          <a:xfrm rot="8100000" flipH="1">
            <a:off x="1648976" y="567610"/>
            <a:ext cx="13716" cy="4697119"/>
          </a:xfrm>
          <a:custGeom>
            <a:avLst/>
            <a:gdLst/>
            <a:ahLst/>
            <a:cxnLst/>
            <a:rect l="l" t="t" r="r" b="b"/>
            <a:pathLst>
              <a:path w="13716" h="4697119" extrusionOk="0">
                <a:moveTo>
                  <a:pt x="13716" y="4697119"/>
                </a:moveTo>
                <a:lnTo>
                  <a:pt x="13716" y="0"/>
                </a:lnTo>
                <a:lnTo>
                  <a:pt x="0" y="13716"/>
                </a:lnTo>
                <a:lnTo>
                  <a:pt x="0" y="4683403"/>
                </a:lnTo>
                <a:close/>
              </a:path>
            </a:pathLst>
          </a:custGeom>
          <a:solidFill>
            <a:srgbClr val="0075A2"/>
          </a:solidFill>
          <a:ln>
            <a:noFill/>
          </a:ln>
        </p:spPr>
      </p:sp>
      <p:sp>
        <p:nvSpPr>
          <p:cNvPr id="581" name="Google Shape;581;p20"/>
          <p:cNvSpPr/>
          <p:nvPr/>
        </p:nvSpPr>
        <p:spPr>
          <a:xfrm rot="8100000" flipH="1">
            <a:off x="1227383" y="1585424"/>
            <a:ext cx="13716" cy="3504674"/>
          </a:xfrm>
          <a:custGeom>
            <a:avLst/>
            <a:gdLst/>
            <a:ahLst/>
            <a:cxnLst/>
            <a:rect l="l" t="t" r="r" b="b"/>
            <a:pathLst>
              <a:path w="13716" h="3504674" extrusionOk="0">
                <a:moveTo>
                  <a:pt x="13716" y="3504674"/>
                </a:moveTo>
                <a:lnTo>
                  <a:pt x="13716" y="0"/>
                </a:lnTo>
                <a:lnTo>
                  <a:pt x="0" y="13716"/>
                </a:lnTo>
                <a:lnTo>
                  <a:pt x="0" y="3490958"/>
                </a:lnTo>
                <a:close/>
              </a:path>
            </a:pathLst>
          </a:custGeom>
          <a:solidFill>
            <a:srgbClr val="0075A2"/>
          </a:solidFill>
          <a:ln>
            <a:noFill/>
          </a:ln>
        </p:spPr>
      </p:sp>
      <p:sp>
        <p:nvSpPr>
          <p:cNvPr id="582" name="Google Shape;582;p20"/>
          <p:cNvSpPr/>
          <p:nvPr/>
        </p:nvSpPr>
        <p:spPr>
          <a:xfrm rot="8100000" flipH="1">
            <a:off x="805790" y="2603242"/>
            <a:ext cx="13716" cy="2312226"/>
          </a:xfrm>
          <a:custGeom>
            <a:avLst/>
            <a:gdLst/>
            <a:ahLst/>
            <a:cxnLst/>
            <a:rect l="l" t="t" r="r" b="b"/>
            <a:pathLst>
              <a:path w="13716" h="2312226" extrusionOk="0">
                <a:moveTo>
                  <a:pt x="13716" y="2312226"/>
                </a:moveTo>
                <a:lnTo>
                  <a:pt x="13716" y="0"/>
                </a:lnTo>
                <a:lnTo>
                  <a:pt x="0" y="13716"/>
                </a:lnTo>
                <a:lnTo>
                  <a:pt x="0" y="2298510"/>
                </a:lnTo>
                <a:close/>
              </a:path>
            </a:pathLst>
          </a:custGeom>
          <a:solidFill>
            <a:srgbClr val="0075A2"/>
          </a:solidFill>
          <a:ln>
            <a:noFill/>
          </a:ln>
        </p:spPr>
      </p:sp>
      <p:sp>
        <p:nvSpPr>
          <p:cNvPr id="583" name="Google Shape;583;p20"/>
          <p:cNvSpPr/>
          <p:nvPr/>
        </p:nvSpPr>
        <p:spPr>
          <a:xfrm rot="8100000" flipH="1">
            <a:off x="384198" y="3621057"/>
            <a:ext cx="13716" cy="1119782"/>
          </a:xfrm>
          <a:custGeom>
            <a:avLst/>
            <a:gdLst/>
            <a:ahLst/>
            <a:cxnLst/>
            <a:rect l="l" t="t" r="r" b="b"/>
            <a:pathLst>
              <a:path w="13716" h="1119782" extrusionOk="0">
                <a:moveTo>
                  <a:pt x="13716" y="1119782"/>
                </a:moveTo>
                <a:lnTo>
                  <a:pt x="13716" y="0"/>
                </a:lnTo>
                <a:lnTo>
                  <a:pt x="0" y="13716"/>
                </a:lnTo>
                <a:lnTo>
                  <a:pt x="0" y="1106066"/>
                </a:lnTo>
                <a:close/>
              </a:path>
            </a:pathLst>
          </a:custGeom>
          <a:solidFill>
            <a:srgbClr val="0075A2"/>
          </a:solidFill>
          <a:ln>
            <a:noFill/>
          </a:ln>
        </p:spPr>
      </p:sp>
      <p:sp>
        <p:nvSpPr>
          <p:cNvPr id="584" name="Google Shape;584;p20"/>
          <p:cNvSpPr/>
          <p:nvPr/>
        </p:nvSpPr>
        <p:spPr>
          <a:xfrm rot="8100000" flipH="1">
            <a:off x="2705180" y="-953749"/>
            <a:ext cx="13716" cy="6479500"/>
          </a:xfrm>
          <a:custGeom>
            <a:avLst/>
            <a:gdLst/>
            <a:ahLst/>
            <a:cxnLst/>
            <a:rect l="l" t="t" r="r" b="b"/>
            <a:pathLst>
              <a:path w="13716" h="6479500" extrusionOk="0">
                <a:moveTo>
                  <a:pt x="0" y="6479500"/>
                </a:moveTo>
                <a:lnTo>
                  <a:pt x="13716" y="6465784"/>
                </a:lnTo>
                <a:lnTo>
                  <a:pt x="13716" y="0"/>
                </a:lnTo>
                <a:lnTo>
                  <a:pt x="0" y="13716"/>
                </a:lnTo>
                <a:close/>
              </a:path>
            </a:pathLst>
          </a:custGeom>
          <a:solidFill>
            <a:srgbClr val="0075A2"/>
          </a:solidFill>
          <a:ln>
            <a:noFill/>
          </a:ln>
        </p:spPr>
      </p:sp>
      <p:sp>
        <p:nvSpPr>
          <p:cNvPr id="585" name="Google Shape;585;p20"/>
          <p:cNvSpPr/>
          <p:nvPr/>
        </p:nvSpPr>
        <p:spPr>
          <a:xfrm rot="8100000" flipH="1">
            <a:off x="4391552" y="-953749"/>
            <a:ext cx="13716" cy="6479500"/>
          </a:xfrm>
          <a:custGeom>
            <a:avLst/>
            <a:gdLst/>
            <a:ahLst/>
            <a:cxnLst/>
            <a:rect l="l" t="t" r="r" b="b"/>
            <a:pathLst>
              <a:path w="13716" h="6479500" extrusionOk="0">
                <a:moveTo>
                  <a:pt x="0" y="6479500"/>
                </a:moveTo>
                <a:lnTo>
                  <a:pt x="13716" y="6465784"/>
                </a:lnTo>
                <a:lnTo>
                  <a:pt x="13716" y="0"/>
                </a:lnTo>
                <a:lnTo>
                  <a:pt x="0" y="13715"/>
                </a:lnTo>
                <a:close/>
              </a:path>
            </a:pathLst>
          </a:custGeom>
          <a:solidFill>
            <a:srgbClr val="0075A2"/>
          </a:solidFill>
          <a:ln>
            <a:noFill/>
          </a:ln>
        </p:spPr>
      </p:sp>
      <p:sp>
        <p:nvSpPr>
          <p:cNvPr id="586" name="Google Shape;586;p20"/>
          <p:cNvSpPr/>
          <p:nvPr/>
        </p:nvSpPr>
        <p:spPr>
          <a:xfrm rot="8100000" flipH="1">
            <a:off x="6077925" y="-953749"/>
            <a:ext cx="13716" cy="6479501"/>
          </a:xfrm>
          <a:custGeom>
            <a:avLst/>
            <a:gdLst/>
            <a:ahLst/>
            <a:cxnLst/>
            <a:rect l="l" t="t" r="r" b="b"/>
            <a:pathLst>
              <a:path w="13716" h="6479501" extrusionOk="0">
                <a:moveTo>
                  <a:pt x="0" y="6479501"/>
                </a:moveTo>
                <a:lnTo>
                  <a:pt x="13716" y="6465785"/>
                </a:lnTo>
                <a:lnTo>
                  <a:pt x="13716" y="0"/>
                </a:lnTo>
                <a:lnTo>
                  <a:pt x="0" y="13716"/>
                </a:lnTo>
                <a:close/>
              </a:path>
            </a:pathLst>
          </a:custGeom>
          <a:solidFill>
            <a:srgbClr val="0075A2"/>
          </a:solidFill>
          <a:ln>
            <a:noFill/>
          </a:ln>
        </p:spPr>
      </p:sp>
      <p:sp>
        <p:nvSpPr>
          <p:cNvPr id="587" name="Google Shape;587;p20"/>
          <p:cNvSpPr/>
          <p:nvPr/>
        </p:nvSpPr>
        <p:spPr>
          <a:xfrm rot="8100000" flipH="1">
            <a:off x="6916261" y="-965458"/>
            <a:ext cx="13716" cy="6493219"/>
          </a:xfrm>
          <a:custGeom>
            <a:avLst/>
            <a:gdLst/>
            <a:ahLst/>
            <a:cxnLst/>
            <a:rect l="l" t="t" r="r" b="b"/>
            <a:pathLst>
              <a:path w="13716" h="6493219" extrusionOk="0">
                <a:moveTo>
                  <a:pt x="13716" y="6479504"/>
                </a:moveTo>
                <a:lnTo>
                  <a:pt x="13716" y="0"/>
                </a:lnTo>
                <a:lnTo>
                  <a:pt x="0" y="13717"/>
                </a:lnTo>
                <a:lnTo>
                  <a:pt x="0" y="6493219"/>
                </a:lnTo>
                <a:close/>
              </a:path>
            </a:pathLst>
          </a:custGeom>
          <a:solidFill>
            <a:srgbClr val="0075A2"/>
          </a:solidFill>
          <a:ln>
            <a:noFill/>
          </a:ln>
        </p:spPr>
      </p:sp>
      <p:sp>
        <p:nvSpPr>
          <p:cNvPr id="588" name="Google Shape;588;p20"/>
          <p:cNvSpPr/>
          <p:nvPr/>
        </p:nvSpPr>
        <p:spPr>
          <a:xfrm rot="8100000" flipH="1">
            <a:off x="7759447" y="-965458"/>
            <a:ext cx="13717" cy="6493219"/>
          </a:xfrm>
          <a:custGeom>
            <a:avLst/>
            <a:gdLst/>
            <a:ahLst/>
            <a:cxnLst/>
            <a:rect l="l" t="t" r="r" b="b"/>
            <a:pathLst>
              <a:path w="13717" h="6493219" extrusionOk="0">
                <a:moveTo>
                  <a:pt x="0" y="6493219"/>
                </a:moveTo>
                <a:lnTo>
                  <a:pt x="13716" y="6479502"/>
                </a:lnTo>
                <a:lnTo>
                  <a:pt x="13717" y="0"/>
                </a:lnTo>
                <a:lnTo>
                  <a:pt x="0" y="13716"/>
                </a:lnTo>
                <a:close/>
              </a:path>
            </a:pathLst>
          </a:custGeom>
          <a:solidFill>
            <a:srgbClr val="0075A2"/>
          </a:solidFill>
          <a:ln>
            <a:noFill/>
          </a:ln>
        </p:spPr>
      </p:sp>
      <p:sp>
        <p:nvSpPr>
          <p:cNvPr id="589" name="Google Shape;589;p20"/>
          <p:cNvSpPr/>
          <p:nvPr/>
        </p:nvSpPr>
        <p:spPr>
          <a:xfrm rot="8100000" flipH="1">
            <a:off x="8602633" y="-965458"/>
            <a:ext cx="13716" cy="6493219"/>
          </a:xfrm>
          <a:custGeom>
            <a:avLst/>
            <a:gdLst/>
            <a:ahLst/>
            <a:cxnLst/>
            <a:rect l="l" t="t" r="r" b="b"/>
            <a:pathLst>
              <a:path w="13716" h="6493219" extrusionOk="0">
                <a:moveTo>
                  <a:pt x="13716" y="6479504"/>
                </a:moveTo>
                <a:lnTo>
                  <a:pt x="13716" y="0"/>
                </a:lnTo>
                <a:lnTo>
                  <a:pt x="0" y="13716"/>
                </a:lnTo>
                <a:lnTo>
                  <a:pt x="0" y="6493219"/>
                </a:lnTo>
                <a:close/>
              </a:path>
            </a:pathLst>
          </a:custGeom>
          <a:solidFill>
            <a:srgbClr val="0075A2"/>
          </a:solidFill>
          <a:ln>
            <a:noFill/>
          </a:ln>
        </p:spPr>
      </p:sp>
      <p:sp>
        <p:nvSpPr>
          <p:cNvPr id="590" name="Google Shape;590;p20"/>
          <p:cNvSpPr/>
          <p:nvPr/>
        </p:nvSpPr>
        <p:spPr>
          <a:xfrm rot="8100000" flipH="1">
            <a:off x="10088968" y="-882602"/>
            <a:ext cx="13716" cy="5927431"/>
          </a:xfrm>
          <a:custGeom>
            <a:avLst/>
            <a:gdLst/>
            <a:ahLst/>
            <a:cxnLst/>
            <a:rect l="l" t="t" r="r" b="b"/>
            <a:pathLst>
              <a:path w="13716" h="5927431" extrusionOk="0">
                <a:moveTo>
                  <a:pt x="0" y="5927431"/>
                </a:moveTo>
                <a:lnTo>
                  <a:pt x="13715" y="5913716"/>
                </a:lnTo>
                <a:lnTo>
                  <a:pt x="13716" y="13716"/>
                </a:lnTo>
                <a:lnTo>
                  <a:pt x="0" y="0"/>
                </a:lnTo>
                <a:close/>
              </a:path>
            </a:pathLst>
          </a:custGeom>
          <a:solidFill>
            <a:srgbClr val="0075A2"/>
          </a:solidFill>
          <a:ln>
            <a:noFill/>
          </a:ln>
        </p:spPr>
      </p:sp>
      <p:sp>
        <p:nvSpPr>
          <p:cNvPr id="591" name="Google Shape;591;p20"/>
          <p:cNvSpPr/>
          <p:nvPr/>
        </p:nvSpPr>
        <p:spPr>
          <a:xfrm rot="8100000" flipH="1">
            <a:off x="10510562" y="-707971"/>
            <a:ext cx="13716" cy="4734985"/>
          </a:xfrm>
          <a:custGeom>
            <a:avLst/>
            <a:gdLst/>
            <a:ahLst/>
            <a:cxnLst/>
            <a:rect l="l" t="t" r="r" b="b"/>
            <a:pathLst>
              <a:path w="13716" h="4734985" extrusionOk="0">
                <a:moveTo>
                  <a:pt x="0" y="4734985"/>
                </a:moveTo>
                <a:lnTo>
                  <a:pt x="13715" y="4721270"/>
                </a:lnTo>
                <a:lnTo>
                  <a:pt x="13716" y="13715"/>
                </a:lnTo>
                <a:lnTo>
                  <a:pt x="0" y="0"/>
                </a:lnTo>
                <a:close/>
              </a:path>
            </a:pathLst>
          </a:custGeom>
          <a:solidFill>
            <a:srgbClr val="0075A2"/>
          </a:solidFill>
          <a:ln>
            <a:noFill/>
          </a:ln>
        </p:spPr>
      </p:sp>
      <p:sp>
        <p:nvSpPr>
          <p:cNvPr id="592" name="Google Shape;592;p20"/>
          <p:cNvSpPr/>
          <p:nvPr/>
        </p:nvSpPr>
        <p:spPr>
          <a:xfrm rot="8100000" flipH="1">
            <a:off x="10932155" y="-533342"/>
            <a:ext cx="13716" cy="3542540"/>
          </a:xfrm>
          <a:custGeom>
            <a:avLst/>
            <a:gdLst/>
            <a:ahLst/>
            <a:cxnLst/>
            <a:rect l="l" t="t" r="r" b="b"/>
            <a:pathLst>
              <a:path w="13716" h="3542540" extrusionOk="0">
                <a:moveTo>
                  <a:pt x="0" y="3542540"/>
                </a:moveTo>
                <a:lnTo>
                  <a:pt x="13715" y="3528825"/>
                </a:lnTo>
                <a:lnTo>
                  <a:pt x="13716" y="13716"/>
                </a:lnTo>
                <a:lnTo>
                  <a:pt x="0" y="0"/>
                </a:lnTo>
                <a:close/>
              </a:path>
            </a:pathLst>
          </a:custGeom>
          <a:solidFill>
            <a:srgbClr val="0075A2"/>
          </a:solidFill>
          <a:ln>
            <a:noFill/>
          </a:ln>
        </p:spPr>
      </p:sp>
      <p:sp>
        <p:nvSpPr>
          <p:cNvPr id="593" name="Google Shape;593;p20"/>
          <p:cNvSpPr/>
          <p:nvPr/>
        </p:nvSpPr>
        <p:spPr>
          <a:xfrm rot="8100000" flipH="1">
            <a:off x="11353748" y="-358712"/>
            <a:ext cx="13716" cy="2350095"/>
          </a:xfrm>
          <a:custGeom>
            <a:avLst/>
            <a:gdLst/>
            <a:ahLst/>
            <a:cxnLst/>
            <a:rect l="l" t="t" r="r" b="b"/>
            <a:pathLst>
              <a:path w="13716" h="2350095" extrusionOk="0">
                <a:moveTo>
                  <a:pt x="0" y="2350095"/>
                </a:moveTo>
                <a:lnTo>
                  <a:pt x="13715" y="2336380"/>
                </a:lnTo>
                <a:lnTo>
                  <a:pt x="13716" y="13714"/>
                </a:lnTo>
                <a:lnTo>
                  <a:pt x="0" y="0"/>
                </a:lnTo>
                <a:close/>
              </a:path>
            </a:pathLst>
          </a:custGeom>
          <a:solidFill>
            <a:srgbClr val="0075A2"/>
          </a:solidFill>
          <a:ln>
            <a:noFill/>
          </a:ln>
        </p:spPr>
      </p:sp>
      <p:sp>
        <p:nvSpPr>
          <p:cNvPr id="594" name="Google Shape;594;p20"/>
          <p:cNvSpPr/>
          <p:nvPr/>
        </p:nvSpPr>
        <p:spPr>
          <a:xfrm rot="8100000" flipH="1">
            <a:off x="11775341" y="-184083"/>
            <a:ext cx="13716" cy="1157650"/>
          </a:xfrm>
          <a:custGeom>
            <a:avLst/>
            <a:gdLst/>
            <a:ahLst/>
            <a:cxnLst/>
            <a:rect l="l" t="t" r="r" b="b"/>
            <a:pathLst>
              <a:path w="13716" h="1157650" extrusionOk="0">
                <a:moveTo>
                  <a:pt x="0" y="1157650"/>
                </a:moveTo>
                <a:lnTo>
                  <a:pt x="13716" y="1143934"/>
                </a:lnTo>
                <a:lnTo>
                  <a:pt x="13716" y="13716"/>
                </a:lnTo>
                <a:lnTo>
                  <a:pt x="0" y="0"/>
                </a:lnTo>
                <a:close/>
              </a:path>
            </a:pathLst>
          </a:custGeom>
          <a:solidFill>
            <a:srgbClr val="0075A2"/>
          </a:solidFill>
          <a:ln>
            <a:noFill/>
          </a:ln>
        </p:spPr>
      </p:sp>
      <p:sp>
        <p:nvSpPr>
          <p:cNvPr id="595" name="Google Shape;595;p20"/>
          <p:cNvSpPr/>
          <p:nvPr/>
        </p:nvSpPr>
        <p:spPr>
          <a:xfrm rot="8100000" flipH="1">
            <a:off x="3543517" y="-965458"/>
            <a:ext cx="13716" cy="6493219"/>
          </a:xfrm>
          <a:custGeom>
            <a:avLst/>
            <a:gdLst/>
            <a:ahLst/>
            <a:cxnLst/>
            <a:rect l="l" t="t" r="r" b="b"/>
            <a:pathLst>
              <a:path w="13716" h="6493219" extrusionOk="0">
                <a:moveTo>
                  <a:pt x="0" y="6493219"/>
                </a:moveTo>
                <a:lnTo>
                  <a:pt x="13716" y="6479503"/>
                </a:lnTo>
                <a:lnTo>
                  <a:pt x="13716" y="0"/>
                </a:lnTo>
                <a:lnTo>
                  <a:pt x="0" y="13716"/>
                </a:lnTo>
                <a:close/>
              </a:path>
            </a:pathLst>
          </a:custGeom>
          <a:solidFill>
            <a:srgbClr val="0075A2"/>
          </a:solidFill>
          <a:ln>
            <a:noFill/>
          </a:ln>
        </p:spPr>
      </p:sp>
      <p:sp>
        <p:nvSpPr>
          <p:cNvPr id="596" name="Google Shape;596;p20"/>
          <p:cNvSpPr/>
          <p:nvPr/>
        </p:nvSpPr>
        <p:spPr>
          <a:xfrm rot="8100000" flipH="1">
            <a:off x="5229889" y="-965458"/>
            <a:ext cx="13716" cy="6493220"/>
          </a:xfrm>
          <a:custGeom>
            <a:avLst/>
            <a:gdLst/>
            <a:ahLst/>
            <a:cxnLst/>
            <a:rect l="l" t="t" r="r" b="b"/>
            <a:pathLst>
              <a:path w="13716" h="6493220" extrusionOk="0">
                <a:moveTo>
                  <a:pt x="0" y="6493220"/>
                </a:moveTo>
                <a:lnTo>
                  <a:pt x="13716" y="6479504"/>
                </a:lnTo>
                <a:lnTo>
                  <a:pt x="13716" y="0"/>
                </a:lnTo>
                <a:lnTo>
                  <a:pt x="0" y="13716"/>
                </a:lnTo>
                <a:close/>
              </a:path>
            </a:pathLst>
          </a:custGeom>
          <a:solidFill>
            <a:srgbClr val="0075A2"/>
          </a:solidFill>
          <a:ln>
            <a:noFill/>
          </a:ln>
        </p:spPr>
      </p:sp>
      <p:sp>
        <p:nvSpPr>
          <p:cNvPr id="597" name="Google Shape;597;p20"/>
          <p:cNvSpPr/>
          <p:nvPr/>
        </p:nvSpPr>
        <p:spPr>
          <a:xfrm rot="-5400000">
            <a:off x="644277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20"/>
          <p:cNvSpPr/>
          <p:nvPr/>
        </p:nvSpPr>
        <p:spPr>
          <a:xfrm rot="-5400000">
            <a:off x="-148774" y="258315"/>
            <a:ext cx="612648" cy="315100"/>
          </a:xfrm>
          <a:custGeom>
            <a:avLst/>
            <a:gdLst/>
            <a:ahLst/>
            <a:cxnLst/>
            <a:rect l="l" t="t" r="r" b="b"/>
            <a:pathLst>
              <a:path w="612648" h="315100" extrusionOk="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20"/>
          <p:cNvSpPr/>
          <p:nvPr/>
        </p:nvSpPr>
        <p:spPr>
          <a:xfrm rot="-5400000">
            <a:off x="138753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20"/>
          <p:cNvSpPr/>
          <p:nvPr/>
        </p:nvSpPr>
        <p:spPr>
          <a:xfrm rot="-5400000">
            <a:off x="223007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20"/>
          <p:cNvSpPr/>
          <p:nvPr/>
        </p:nvSpPr>
        <p:spPr>
          <a:xfrm rot="-5400000">
            <a:off x="307261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20"/>
          <p:cNvSpPr/>
          <p:nvPr/>
        </p:nvSpPr>
        <p:spPr>
          <a:xfrm rot="-5400000">
            <a:off x="391515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20"/>
          <p:cNvSpPr/>
          <p:nvPr/>
        </p:nvSpPr>
        <p:spPr>
          <a:xfrm rot="-5400000">
            <a:off x="475769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20"/>
          <p:cNvSpPr/>
          <p:nvPr/>
        </p:nvSpPr>
        <p:spPr>
          <a:xfrm rot="-5400000">
            <a:off x="560023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20"/>
          <p:cNvSpPr/>
          <p:nvPr/>
        </p:nvSpPr>
        <p:spPr>
          <a:xfrm rot="-5400000">
            <a:off x="812785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20"/>
          <p:cNvSpPr/>
          <p:nvPr/>
        </p:nvSpPr>
        <p:spPr>
          <a:xfrm rot="-5400000">
            <a:off x="728531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20"/>
          <p:cNvSpPr/>
          <p:nvPr/>
        </p:nvSpPr>
        <p:spPr>
          <a:xfrm rot="-5400000">
            <a:off x="981293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20"/>
          <p:cNvSpPr/>
          <p:nvPr/>
        </p:nvSpPr>
        <p:spPr>
          <a:xfrm rot="-5400000">
            <a:off x="897039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20"/>
          <p:cNvSpPr/>
          <p:nvPr/>
        </p:nvSpPr>
        <p:spPr>
          <a:xfrm rot="-5400000">
            <a:off x="11498011"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20"/>
          <p:cNvSpPr/>
          <p:nvPr/>
        </p:nvSpPr>
        <p:spPr>
          <a:xfrm rot="-5400000">
            <a:off x="1065547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20"/>
          <p:cNvSpPr/>
          <p:nvPr/>
        </p:nvSpPr>
        <p:spPr>
          <a:xfrm rot="-5400000">
            <a:off x="544992" y="109541"/>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20"/>
          <p:cNvSpPr/>
          <p:nvPr/>
        </p:nvSpPr>
        <p:spPr>
          <a:xfrm>
            <a:off x="666451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20"/>
          <p:cNvSpPr/>
          <p:nvPr/>
        </p:nvSpPr>
        <p:spPr>
          <a:xfrm>
            <a:off x="0" y="331699"/>
            <a:ext cx="93942" cy="4240302"/>
          </a:xfrm>
          <a:custGeom>
            <a:avLst/>
            <a:gdLst/>
            <a:ahLst/>
            <a:cxnLst/>
            <a:rect l="l" t="t" r="r" b="b"/>
            <a:pathLst>
              <a:path w="93942" h="4240302" extrusionOk="0">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20"/>
          <p:cNvSpPr/>
          <p:nvPr/>
        </p:nvSpPr>
        <p:spPr>
          <a:xfrm>
            <a:off x="76673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20"/>
          <p:cNvSpPr/>
          <p:nvPr/>
        </p:nvSpPr>
        <p:spPr>
          <a:xfrm>
            <a:off x="160927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20"/>
          <p:cNvSpPr/>
          <p:nvPr/>
        </p:nvSpPr>
        <p:spPr>
          <a:xfrm>
            <a:off x="245181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20"/>
          <p:cNvSpPr/>
          <p:nvPr/>
        </p:nvSpPr>
        <p:spPr>
          <a:xfrm>
            <a:off x="329435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0"/>
          <p:cNvSpPr/>
          <p:nvPr/>
        </p:nvSpPr>
        <p:spPr>
          <a:xfrm>
            <a:off x="413689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20"/>
          <p:cNvSpPr/>
          <p:nvPr/>
        </p:nvSpPr>
        <p:spPr>
          <a:xfrm>
            <a:off x="497943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20"/>
          <p:cNvSpPr/>
          <p:nvPr/>
        </p:nvSpPr>
        <p:spPr>
          <a:xfrm>
            <a:off x="582197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20"/>
          <p:cNvSpPr/>
          <p:nvPr/>
        </p:nvSpPr>
        <p:spPr>
          <a:xfrm>
            <a:off x="834959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20"/>
          <p:cNvSpPr/>
          <p:nvPr/>
        </p:nvSpPr>
        <p:spPr>
          <a:xfrm>
            <a:off x="750705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20"/>
          <p:cNvSpPr/>
          <p:nvPr/>
        </p:nvSpPr>
        <p:spPr>
          <a:xfrm>
            <a:off x="1003467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20"/>
          <p:cNvSpPr/>
          <p:nvPr/>
        </p:nvSpPr>
        <p:spPr>
          <a:xfrm>
            <a:off x="919213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20"/>
          <p:cNvSpPr/>
          <p:nvPr/>
        </p:nvSpPr>
        <p:spPr>
          <a:xfrm>
            <a:off x="11719750"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20"/>
          <p:cNvSpPr/>
          <p:nvPr/>
        </p:nvSpPr>
        <p:spPr>
          <a:xfrm>
            <a:off x="10877211" y="331699"/>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20"/>
          <p:cNvSpPr/>
          <p:nvPr/>
        </p:nvSpPr>
        <p:spPr>
          <a:xfrm rot="-5400000">
            <a:off x="602118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20"/>
          <p:cNvSpPr/>
          <p:nvPr/>
        </p:nvSpPr>
        <p:spPr>
          <a:xfrm rot="-5400000">
            <a:off x="96594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20"/>
          <p:cNvSpPr/>
          <p:nvPr/>
        </p:nvSpPr>
        <p:spPr>
          <a:xfrm rot="-5400000">
            <a:off x="180848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20"/>
          <p:cNvSpPr/>
          <p:nvPr/>
        </p:nvSpPr>
        <p:spPr>
          <a:xfrm rot="-5400000">
            <a:off x="265102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20"/>
          <p:cNvSpPr/>
          <p:nvPr/>
        </p:nvSpPr>
        <p:spPr>
          <a:xfrm rot="-5400000">
            <a:off x="349356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20"/>
          <p:cNvSpPr/>
          <p:nvPr/>
        </p:nvSpPr>
        <p:spPr>
          <a:xfrm rot="-5400000">
            <a:off x="433610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20"/>
          <p:cNvSpPr/>
          <p:nvPr/>
        </p:nvSpPr>
        <p:spPr>
          <a:xfrm rot="-5400000">
            <a:off x="517864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0"/>
          <p:cNvSpPr/>
          <p:nvPr/>
        </p:nvSpPr>
        <p:spPr>
          <a:xfrm rot="-5400000">
            <a:off x="770626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20"/>
          <p:cNvSpPr/>
          <p:nvPr/>
        </p:nvSpPr>
        <p:spPr>
          <a:xfrm rot="-5400000">
            <a:off x="686372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20"/>
          <p:cNvSpPr/>
          <p:nvPr/>
        </p:nvSpPr>
        <p:spPr>
          <a:xfrm rot="-5400000">
            <a:off x="939134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20"/>
          <p:cNvSpPr/>
          <p:nvPr/>
        </p:nvSpPr>
        <p:spPr>
          <a:xfrm rot="-5400000">
            <a:off x="854880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20"/>
          <p:cNvSpPr/>
          <p:nvPr/>
        </p:nvSpPr>
        <p:spPr>
          <a:xfrm rot="-5400000">
            <a:off x="11076421"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20"/>
          <p:cNvSpPr/>
          <p:nvPr/>
        </p:nvSpPr>
        <p:spPr>
          <a:xfrm rot="-5400000">
            <a:off x="1023388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20"/>
          <p:cNvSpPr/>
          <p:nvPr/>
        </p:nvSpPr>
        <p:spPr>
          <a:xfrm rot="-5400000">
            <a:off x="123402" y="53022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20"/>
          <p:cNvSpPr/>
          <p:nvPr/>
        </p:nvSpPr>
        <p:spPr>
          <a:xfrm rot="-5400000">
            <a:off x="11760003" y="685578"/>
            <a:ext cx="595780" cy="268215"/>
          </a:xfrm>
          <a:custGeom>
            <a:avLst/>
            <a:gdLst/>
            <a:ahLst/>
            <a:cxnLst/>
            <a:rect l="l" t="t" r="r" b="b"/>
            <a:pathLst>
              <a:path w="595780" h="268215" extrusionOk="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20"/>
          <p:cNvSpPr/>
          <p:nvPr/>
        </p:nvSpPr>
        <p:spPr>
          <a:xfrm>
            <a:off x="708665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20"/>
          <p:cNvSpPr/>
          <p:nvPr/>
        </p:nvSpPr>
        <p:spPr>
          <a:xfrm>
            <a:off x="34633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20"/>
          <p:cNvSpPr/>
          <p:nvPr/>
        </p:nvSpPr>
        <p:spPr>
          <a:xfrm>
            <a:off x="118887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20"/>
          <p:cNvSpPr/>
          <p:nvPr/>
        </p:nvSpPr>
        <p:spPr>
          <a:xfrm>
            <a:off x="203141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0"/>
          <p:cNvSpPr/>
          <p:nvPr/>
        </p:nvSpPr>
        <p:spPr>
          <a:xfrm>
            <a:off x="287395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0"/>
          <p:cNvSpPr/>
          <p:nvPr/>
        </p:nvSpPr>
        <p:spPr>
          <a:xfrm>
            <a:off x="371649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0"/>
          <p:cNvSpPr/>
          <p:nvPr/>
        </p:nvSpPr>
        <p:spPr>
          <a:xfrm>
            <a:off x="455903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0"/>
          <p:cNvSpPr/>
          <p:nvPr/>
        </p:nvSpPr>
        <p:spPr>
          <a:xfrm>
            <a:off x="540157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20"/>
          <p:cNvSpPr/>
          <p:nvPr/>
        </p:nvSpPr>
        <p:spPr>
          <a:xfrm>
            <a:off x="624411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0"/>
          <p:cNvSpPr/>
          <p:nvPr/>
        </p:nvSpPr>
        <p:spPr>
          <a:xfrm>
            <a:off x="877173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20"/>
          <p:cNvSpPr/>
          <p:nvPr/>
        </p:nvSpPr>
        <p:spPr>
          <a:xfrm>
            <a:off x="792919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0"/>
          <p:cNvSpPr/>
          <p:nvPr/>
        </p:nvSpPr>
        <p:spPr>
          <a:xfrm>
            <a:off x="1045681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0"/>
          <p:cNvSpPr/>
          <p:nvPr/>
        </p:nvSpPr>
        <p:spPr>
          <a:xfrm>
            <a:off x="961427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0"/>
          <p:cNvSpPr/>
          <p:nvPr/>
        </p:nvSpPr>
        <p:spPr>
          <a:xfrm>
            <a:off x="12141892" y="758852"/>
            <a:ext cx="50109" cy="3538433"/>
          </a:xfrm>
          <a:custGeom>
            <a:avLst/>
            <a:gdLst/>
            <a:ahLst/>
            <a:cxnLst/>
            <a:rect l="l" t="t" r="r" b="b"/>
            <a:pathLst>
              <a:path w="50109" h="3538433" extrusionOk="0">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0"/>
          <p:cNvSpPr/>
          <p:nvPr/>
        </p:nvSpPr>
        <p:spPr>
          <a:xfrm>
            <a:off x="11299353" y="75101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0"/>
          <p:cNvSpPr/>
          <p:nvPr/>
        </p:nvSpPr>
        <p:spPr>
          <a:xfrm rot="-5400000">
            <a:off x="6174013" y="-163077"/>
            <a:ext cx="306986" cy="612648"/>
          </a:xfrm>
          <a:custGeom>
            <a:avLst/>
            <a:gdLst/>
            <a:ahLst/>
            <a:cxnLst/>
            <a:rect l="l" t="t" r="r" b="b"/>
            <a:pathLst>
              <a:path w="306986" h="612648" extrusionOk="0">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0"/>
          <p:cNvSpPr/>
          <p:nvPr/>
        </p:nvSpPr>
        <p:spPr>
          <a:xfrm rot="-5400000">
            <a:off x="111877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20"/>
          <p:cNvSpPr/>
          <p:nvPr/>
        </p:nvSpPr>
        <p:spPr>
          <a:xfrm rot="-5400000">
            <a:off x="196131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20"/>
          <p:cNvSpPr/>
          <p:nvPr/>
        </p:nvSpPr>
        <p:spPr>
          <a:xfrm rot="-5400000">
            <a:off x="280385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20"/>
          <p:cNvSpPr/>
          <p:nvPr/>
        </p:nvSpPr>
        <p:spPr>
          <a:xfrm rot="-5400000">
            <a:off x="364639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20"/>
          <p:cNvSpPr/>
          <p:nvPr/>
        </p:nvSpPr>
        <p:spPr>
          <a:xfrm rot="-5400000">
            <a:off x="4488933" y="-163077"/>
            <a:ext cx="306986" cy="612648"/>
          </a:xfrm>
          <a:custGeom>
            <a:avLst/>
            <a:gdLst/>
            <a:ahLst/>
            <a:cxnLst/>
            <a:rect l="l" t="t" r="r" b="b"/>
            <a:pathLst>
              <a:path w="306986" h="612648" extrusionOk="0">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20"/>
          <p:cNvSpPr/>
          <p:nvPr/>
        </p:nvSpPr>
        <p:spPr>
          <a:xfrm rot="-5400000">
            <a:off x="5331473" y="-163077"/>
            <a:ext cx="306986" cy="612648"/>
          </a:xfrm>
          <a:custGeom>
            <a:avLst/>
            <a:gdLst/>
            <a:ahLst/>
            <a:cxnLst/>
            <a:rect l="l" t="t" r="r" b="b"/>
            <a:pathLst>
              <a:path w="306986" h="612648" extrusionOk="0">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0"/>
          <p:cNvSpPr/>
          <p:nvPr/>
        </p:nvSpPr>
        <p:spPr>
          <a:xfrm rot="-5400000">
            <a:off x="7859093" y="-163077"/>
            <a:ext cx="306986" cy="612648"/>
          </a:xfrm>
          <a:custGeom>
            <a:avLst/>
            <a:gdLst/>
            <a:ahLst/>
            <a:cxnLst/>
            <a:rect l="l" t="t" r="r" b="b"/>
            <a:pathLst>
              <a:path w="306986" h="612648" extrusionOk="0">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0"/>
          <p:cNvSpPr/>
          <p:nvPr/>
        </p:nvSpPr>
        <p:spPr>
          <a:xfrm rot="-5400000">
            <a:off x="7016553" y="-163077"/>
            <a:ext cx="306986" cy="612648"/>
          </a:xfrm>
          <a:custGeom>
            <a:avLst/>
            <a:gdLst/>
            <a:ahLst/>
            <a:cxnLst/>
            <a:rect l="l" t="t" r="r" b="b"/>
            <a:pathLst>
              <a:path w="306986" h="612648" extrusionOk="0">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0"/>
          <p:cNvSpPr/>
          <p:nvPr/>
        </p:nvSpPr>
        <p:spPr>
          <a:xfrm rot="-5400000">
            <a:off x="954417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0"/>
          <p:cNvSpPr/>
          <p:nvPr/>
        </p:nvSpPr>
        <p:spPr>
          <a:xfrm rot="-5400000">
            <a:off x="870163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0"/>
          <p:cNvSpPr/>
          <p:nvPr/>
        </p:nvSpPr>
        <p:spPr>
          <a:xfrm rot="-5400000">
            <a:off x="11229252"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0"/>
          <p:cNvSpPr/>
          <p:nvPr/>
        </p:nvSpPr>
        <p:spPr>
          <a:xfrm rot="-5400000">
            <a:off x="1038671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0"/>
          <p:cNvSpPr/>
          <p:nvPr/>
        </p:nvSpPr>
        <p:spPr>
          <a:xfrm rot="-5400000">
            <a:off x="276233" y="-163077"/>
            <a:ext cx="306986" cy="612648"/>
          </a:xfrm>
          <a:custGeom>
            <a:avLst/>
            <a:gdLst/>
            <a:ahLst/>
            <a:cxnLst/>
            <a:rect l="l" t="t" r="r" b="b"/>
            <a:pathLst>
              <a:path w="306986" h="612648" extrusionOk="0">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0"/>
          <p:cNvSpPr/>
          <p:nvPr/>
        </p:nvSpPr>
        <p:spPr>
          <a:xfrm rot="-5400000">
            <a:off x="11908617" y="4923"/>
            <a:ext cx="298552" cy="268215"/>
          </a:xfrm>
          <a:custGeom>
            <a:avLst/>
            <a:gdLst/>
            <a:ahLst/>
            <a:cxnLst/>
            <a:rect l="l" t="t" r="r" b="b"/>
            <a:pathLst>
              <a:path w="298552" h="268215" extrusionOk="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20"/>
          <p:cNvSpPr/>
          <p:nvPr/>
        </p:nvSpPr>
        <p:spPr>
          <a:xfrm>
            <a:off x="346332" y="-10245"/>
            <a:ext cx="169752" cy="84875"/>
          </a:xfrm>
          <a:custGeom>
            <a:avLst/>
            <a:gdLst/>
            <a:ahLst/>
            <a:cxnLst/>
            <a:rect l="l" t="t" r="r" b="b"/>
            <a:pathLst>
              <a:path w="169752" h="84875" extrusionOk="0">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0"/>
          <p:cNvSpPr/>
          <p:nvPr/>
        </p:nvSpPr>
        <p:spPr>
          <a:xfrm>
            <a:off x="1188872" y="-10245"/>
            <a:ext cx="169752" cy="84875"/>
          </a:xfrm>
          <a:custGeom>
            <a:avLst/>
            <a:gdLst/>
            <a:ahLst/>
            <a:cxnLst/>
            <a:rect l="l" t="t" r="r" b="b"/>
            <a:pathLst>
              <a:path w="169752" h="84875" extrusionOk="0">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0"/>
          <p:cNvSpPr/>
          <p:nvPr/>
        </p:nvSpPr>
        <p:spPr>
          <a:xfrm>
            <a:off x="2031413" y="-10245"/>
            <a:ext cx="10160587" cy="84875"/>
          </a:xfrm>
          <a:custGeom>
            <a:avLst/>
            <a:gdLst/>
            <a:ahLst/>
            <a:cxnLst/>
            <a:rect l="l" t="t" r="r" b="b"/>
            <a:pathLst>
              <a:path w="10160587" h="84875" extrusionOk="0">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0"/>
          <p:cNvSpPr/>
          <p:nvPr/>
        </p:nvSpPr>
        <p:spPr>
          <a:xfrm rot="-5400000">
            <a:off x="644277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0"/>
          <p:cNvSpPr/>
          <p:nvPr/>
        </p:nvSpPr>
        <p:spPr>
          <a:xfrm rot="-5400000">
            <a:off x="-148774" y="1103813"/>
            <a:ext cx="612648" cy="315100"/>
          </a:xfrm>
          <a:custGeom>
            <a:avLst/>
            <a:gdLst/>
            <a:ahLst/>
            <a:cxnLst/>
            <a:rect l="l" t="t" r="r" b="b"/>
            <a:pathLst>
              <a:path w="612648" h="315100" extrusionOk="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0"/>
          <p:cNvSpPr/>
          <p:nvPr/>
        </p:nvSpPr>
        <p:spPr>
          <a:xfrm rot="-5400000">
            <a:off x="138753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20"/>
          <p:cNvSpPr/>
          <p:nvPr/>
        </p:nvSpPr>
        <p:spPr>
          <a:xfrm rot="-5400000">
            <a:off x="223007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20"/>
          <p:cNvSpPr/>
          <p:nvPr/>
        </p:nvSpPr>
        <p:spPr>
          <a:xfrm rot="-5400000">
            <a:off x="307261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0"/>
          <p:cNvSpPr/>
          <p:nvPr/>
        </p:nvSpPr>
        <p:spPr>
          <a:xfrm rot="-5400000">
            <a:off x="391515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20"/>
          <p:cNvSpPr/>
          <p:nvPr/>
        </p:nvSpPr>
        <p:spPr>
          <a:xfrm rot="-5400000">
            <a:off x="475769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0"/>
          <p:cNvSpPr/>
          <p:nvPr/>
        </p:nvSpPr>
        <p:spPr>
          <a:xfrm rot="-5400000">
            <a:off x="560023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20"/>
          <p:cNvSpPr/>
          <p:nvPr/>
        </p:nvSpPr>
        <p:spPr>
          <a:xfrm rot="-5400000">
            <a:off x="812785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20"/>
          <p:cNvSpPr/>
          <p:nvPr/>
        </p:nvSpPr>
        <p:spPr>
          <a:xfrm rot="-5400000">
            <a:off x="728531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20"/>
          <p:cNvSpPr/>
          <p:nvPr/>
        </p:nvSpPr>
        <p:spPr>
          <a:xfrm rot="-5400000">
            <a:off x="981293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20"/>
          <p:cNvSpPr/>
          <p:nvPr/>
        </p:nvSpPr>
        <p:spPr>
          <a:xfrm rot="-5400000">
            <a:off x="897039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20"/>
          <p:cNvSpPr/>
          <p:nvPr/>
        </p:nvSpPr>
        <p:spPr>
          <a:xfrm rot="-5400000">
            <a:off x="11498011"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20"/>
          <p:cNvSpPr/>
          <p:nvPr/>
        </p:nvSpPr>
        <p:spPr>
          <a:xfrm rot="-5400000">
            <a:off x="1065547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0"/>
          <p:cNvSpPr/>
          <p:nvPr/>
        </p:nvSpPr>
        <p:spPr>
          <a:xfrm rot="-5400000">
            <a:off x="544992" y="95503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0"/>
          <p:cNvSpPr/>
          <p:nvPr/>
        </p:nvSpPr>
        <p:spPr>
          <a:xfrm>
            <a:off x="666451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0"/>
          <p:cNvSpPr/>
          <p:nvPr/>
        </p:nvSpPr>
        <p:spPr>
          <a:xfrm>
            <a:off x="76673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0"/>
          <p:cNvSpPr/>
          <p:nvPr/>
        </p:nvSpPr>
        <p:spPr>
          <a:xfrm>
            <a:off x="160927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0"/>
          <p:cNvSpPr/>
          <p:nvPr/>
        </p:nvSpPr>
        <p:spPr>
          <a:xfrm>
            <a:off x="245181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20"/>
          <p:cNvSpPr/>
          <p:nvPr/>
        </p:nvSpPr>
        <p:spPr>
          <a:xfrm>
            <a:off x="329435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20"/>
          <p:cNvSpPr/>
          <p:nvPr/>
        </p:nvSpPr>
        <p:spPr>
          <a:xfrm>
            <a:off x="413689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20"/>
          <p:cNvSpPr/>
          <p:nvPr/>
        </p:nvSpPr>
        <p:spPr>
          <a:xfrm>
            <a:off x="497943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0"/>
          <p:cNvSpPr/>
          <p:nvPr/>
        </p:nvSpPr>
        <p:spPr>
          <a:xfrm>
            <a:off x="582197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20"/>
          <p:cNvSpPr/>
          <p:nvPr/>
        </p:nvSpPr>
        <p:spPr>
          <a:xfrm>
            <a:off x="834959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0"/>
          <p:cNvSpPr/>
          <p:nvPr/>
        </p:nvSpPr>
        <p:spPr>
          <a:xfrm>
            <a:off x="750705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0"/>
          <p:cNvSpPr/>
          <p:nvPr/>
        </p:nvSpPr>
        <p:spPr>
          <a:xfrm>
            <a:off x="1003467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20"/>
          <p:cNvSpPr/>
          <p:nvPr/>
        </p:nvSpPr>
        <p:spPr>
          <a:xfrm>
            <a:off x="919213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20"/>
          <p:cNvSpPr/>
          <p:nvPr/>
        </p:nvSpPr>
        <p:spPr>
          <a:xfrm>
            <a:off x="11719750"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20"/>
          <p:cNvSpPr/>
          <p:nvPr/>
        </p:nvSpPr>
        <p:spPr>
          <a:xfrm>
            <a:off x="10877211" y="117719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20"/>
          <p:cNvSpPr/>
          <p:nvPr/>
        </p:nvSpPr>
        <p:spPr>
          <a:xfrm rot="-5400000">
            <a:off x="602118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20"/>
          <p:cNvSpPr/>
          <p:nvPr/>
        </p:nvSpPr>
        <p:spPr>
          <a:xfrm rot="-5400000">
            <a:off x="96594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20"/>
          <p:cNvSpPr/>
          <p:nvPr/>
        </p:nvSpPr>
        <p:spPr>
          <a:xfrm rot="-5400000">
            <a:off x="180848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20"/>
          <p:cNvSpPr/>
          <p:nvPr/>
        </p:nvSpPr>
        <p:spPr>
          <a:xfrm rot="-5400000">
            <a:off x="265102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20"/>
          <p:cNvSpPr/>
          <p:nvPr/>
        </p:nvSpPr>
        <p:spPr>
          <a:xfrm rot="-5400000">
            <a:off x="349356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20"/>
          <p:cNvSpPr/>
          <p:nvPr/>
        </p:nvSpPr>
        <p:spPr>
          <a:xfrm rot="-5400000">
            <a:off x="433610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20"/>
          <p:cNvSpPr/>
          <p:nvPr/>
        </p:nvSpPr>
        <p:spPr>
          <a:xfrm rot="-5400000">
            <a:off x="517864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20"/>
          <p:cNvSpPr/>
          <p:nvPr/>
        </p:nvSpPr>
        <p:spPr>
          <a:xfrm rot="-5400000">
            <a:off x="770626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20"/>
          <p:cNvSpPr/>
          <p:nvPr/>
        </p:nvSpPr>
        <p:spPr>
          <a:xfrm rot="-5400000">
            <a:off x="686372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0"/>
          <p:cNvSpPr/>
          <p:nvPr/>
        </p:nvSpPr>
        <p:spPr>
          <a:xfrm rot="-5400000">
            <a:off x="939134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20"/>
          <p:cNvSpPr/>
          <p:nvPr/>
        </p:nvSpPr>
        <p:spPr>
          <a:xfrm rot="-5400000">
            <a:off x="854880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20"/>
          <p:cNvSpPr/>
          <p:nvPr/>
        </p:nvSpPr>
        <p:spPr>
          <a:xfrm rot="-5400000">
            <a:off x="11076421"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20"/>
          <p:cNvSpPr/>
          <p:nvPr/>
        </p:nvSpPr>
        <p:spPr>
          <a:xfrm rot="-5400000">
            <a:off x="1023388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20"/>
          <p:cNvSpPr/>
          <p:nvPr/>
        </p:nvSpPr>
        <p:spPr>
          <a:xfrm rot="-5400000">
            <a:off x="123402" y="1375727"/>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20"/>
          <p:cNvSpPr/>
          <p:nvPr/>
        </p:nvSpPr>
        <p:spPr>
          <a:xfrm rot="-5400000">
            <a:off x="11760002" y="1531078"/>
            <a:ext cx="595781" cy="268215"/>
          </a:xfrm>
          <a:custGeom>
            <a:avLst/>
            <a:gdLst/>
            <a:ahLst/>
            <a:cxnLst/>
            <a:rect l="l" t="t" r="r" b="b"/>
            <a:pathLst>
              <a:path w="595781" h="268215" extrusionOk="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0"/>
          <p:cNvSpPr/>
          <p:nvPr/>
        </p:nvSpPr>
        <p:spPr>
          <a:xfrm>
            <a:off x="708665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20"/>
          <p:cNvSpPr/>
          <p:nvPr/>
        </p:nvSpPr>
        <p:spPr>
          <a:xfrm>
            <a:off x="34633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0"/>
          <p:cNvSpPr/>
          <p:nvPr/>
        </p:nvSpPr>
        <p:spPr>
          <a:xfrm>
            <a:off x="118887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20"/>
          <p:cNvSpPr/>
          <p:nvPr/>
        </p:nvSpPr>
        <p:spPr>
          <a:xfrm>
            <a:off x="203141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20"/>
          <p:cNvSpPr/>
          <p:nvPr/>
        </p:nvSpPr>
        <p:spPr>
          <a:xfrm>
            <a:off x="287395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20"/>
          <p:cNvSpPr/>
          <p:nvPr/>
        </p:nvSpPr>
        <p:spPr>
          <a:xfrm>
            <a:off x="371649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20"/>
          <p:cNvSpPr/>
          <p:nvPr/>
        </p:nvSpPr>
        <p:spPr>
          <a:xfrm>
            <a:off x="455903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20"/>
          <p:cNvSpPr/>
          <p:nvPr/>
        </p:nvSpPr>
        <p:spPr>
          <a:xfrm>
            <a:off x="540157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20"/>
          <p:cNvSpPr/>
          <p:nvPr/>
        </p:nvSpPr>
        <p:spPr>
          <a:xfrm>
            <a:off x="624411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20"/>
          <p:cNvSpPr/>
          <p:nvPr/>
        </p:nvSpPr>
        <p:spPr>
          <a:xfrm>
            <a:off x="877173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0"/>
          <p:cNvSpPr/>
          <p:nvPr/>
        </p:nvSpPr>
        <p:spPr>
          <a:xfrm>
            <a:off x="792919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20"/>
          <p:cNvSpPr/>
          <p:nvPr/>
        </p:nvSpPr>
        <p:spPr>
          <a:xfrm>
            <a:off x="1045681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0"/>
          <p:cNvSpPr/>
          <p:nvPr/>
        </p:nvSpPr>
        <p:spPr>
          <a:xfrm>
            <a:off x="961427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20"/>
          <p:cNvSpPr/>
          <p:nvPr/>
        </p:nvSpPr>
        <p:spPr>
          <a:xfrm>
            <a:off x="11299353" y="159651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20"/>
          <p:cNvSpPr/>
          <p:nvPr/>
        </p:nvSpPr>
        <p:spPr>
          <a:xfrm rot="-5400000">
            <a:off x="644277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20"/>
          <p:cNvSpPr/>
          <p:nvPr/>
        </p:nvSpPr>
        <p:spPr>
          <a:xfrm rot="-5400000">
            <a:off x="-148774" y="1946410"/>
            <a:ext cx="612648" cy="315100"/>
          </a:xfrm>
          <a:custGeom>
            <a:avLst/>
            <a:gdLst/>
            <a:ahLst/>
            <a:cxnLst/>
            <a:rect l="l" t="t" r="r" b="b"/>
            <a:pathLst>
              <a:path w="612648" h="315100" extrusionOk="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20"/>
          <p:cNvSpPr/>
          <p:nvPr/>
        </p:nvSpPr>
        <p:spPr>
          <a:xfrm rot="-5400000">
            <a:off x="138753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20"/>
          <p:cNvSpPr/>
          <p:nvPr/>
        </p:nvSpPr>
        <p:spPr>
          <a:xfrm rot="-5400000">
            <a:off x="223007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20"/>
          <p:cNvSpPr/>
          <p:nvPr/>
        </p:nvSpPr>
        <p:spPr>
          <a:xfrm rot="-5400000">
            <a:off x="307261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20"/>
          <p:cNvSpPr/>
          <p:nvPr/>
        </p:nvSpPr>
        <p:spPr>
          <a:xfrm rot="-5400000">
            <a:off x="391515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20"/>
          <p:cNvSpPr/>
          <p:nvPr/>
        </p:nvSpPr>
        <p:spPr>
          <a:xfrm rot="-5400000">
            <a:off x="475769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20"/>
          <p:cNvSpPr/>
          <p:nvPr/>
        </p:nvSpPr>
        <p:spPr>
          <a:xfrm rot="-5400000">
            <a:off x="560023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20"/>
          <p:cNvSpPr/>
          <p:nvPr/>
        </p:nvSpPr>
        <p:spPr>
          <a:xfrm rot="-5400000">
            <a:off x="812785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20"/>
          <p:cNvSpPr/>
          <p:nvPr/>
        </p:nvSpPr>
        <p:spPr>
          <a:xfrm rot="-5400000">
            <a:off x="728531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20"/>
          <p:cNvSpPr/>
          <p:nvPr/>
        </p:nvSpPr>
        <p:spPr>
          <a:xfrm rot="-5400000">
            <a:off x="981293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20"/>
          <p:cNvSpPr/>
          <p:nvPr/>
        </p:nvSpPr>
        <p:spPr>
          <a:xfrm rot="-5400000">
            <a:off x="897039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20"/>
          <p:cNvSpPr/>
          <p:nvPr/>
        </p:nvSpPr>
        <p:spPr>
          <a:xfrm rot="-5400000">
            <a:off x="11498011"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20"/>
          <p:cNvSpPr/>
          <p:nvPr/>
        </p:nvSpPr>
        <p:spPr>
          <a:xfrm rot="-5400000">
            <a:off x="1065547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20"/>
          <p:cNvSpPr/>
          <p:nvPr/>
        </p:nvSpPr>
        <p:spPr>
          <a:xfrm rot="-5400000">
            <a:off x="544992" y="1797636"/>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20"/>
          <p:cNvSpPr/>
          <p:nvPr/>
        </p:nvSpPr>
        <p:spPr>
          <a:xfrm>
            <a:off x="666451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20"/>
          <p:cNvSpPr/>
          <p:nvPr/>
        </p:nvSpPr>
        <p:spPr>
          <a:xfrm>
            <a:off x="76673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20"/>
          <p:cNvSpPr/>
          <p:nvPr/>
        </p:nvSpPr>
        <p:spPr>
          <a:xfrm>
            <a:off x="160927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20"/>
          <p:cNvSpPr/>
          <p:nvPr/>
        </p:nvSpPr>
        <p:spPr>
          <a:xfrm>
            <a:off x="245181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20"/>
          <p:cNvSpPr/>
          <p:nvPr/>
        </p:nvSpPr>
        <p:spPr>
          <a:xfrm>
            <a:off x="329435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20"/>
          <p:cNvSpPr/>
          <p:nvPr/>
        </p:nvSpPr>
        <p:spPr>
          <a:xfrm>
            <a:off x="413689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20"/>
          <p:cNvSpPr/>
          <p:nvPr/>
        </p:nvSpPr>
        <p:spPr>
          <a:xfrm>
            <a:off x="497943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20"/>
          <p:cNvSpPr/>
          <p:nvPr/>
        </p:nvSpPr>
        <p:spPr>
          <a:xfrm>
            <a:off x="582197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20"/>
          <p:cNvSpPr/>
          <p:nvPr/>
        </p:nvSpPr>
        <p:spPr>
          <a:xfrm>
            <a:off x="834959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20"/>
          <p:cNvSpPr/>
          <p:nvPr/>
        </p:nvSpPr>
        <p:spPr>
          <a:xfrm>
            <a:off x="750705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20"/>
          <p:cNvSpPr/>
          <p:nvPr/>
        </p:nvSpPr>
        <p:spPr>
          <a:xfrm>
            <a:off x="1003467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20"/>
          <p:cNvSpPr/>
          <p:nvPr/>
        </p:nvSpPr>
        <p:spPr>
          <a:xfrm>
            <a:off x="919213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20"/>
          <p:cNvSpPr/>
          <p:nvPr/>
        </p:nvSpPr>
        <p:spPr>
          <a:xfrm>
            <a:off x="11719750"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20"/>
          <p:cNvSpPr/>
          <p:nvPr/>
        </p:nvSpPr>
        <p:spPr>
          <a:xfrm>
            <a:off x="10877211" y="2019794"/>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20"/>
          <p:cNvSpPr/>
          <p:nvPr/>
        </p:nvSpPr>
        <p:spPr>
          <a:xfrm rot="-5400000">
            <a:off x="602118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20"/>
          <p:cNvSpPr/>
          <p:nvPr/>
        </p:nvSpPr>
        <p:spPr>
          <a:xfrm rot="-5400000">
            <a:off x="96594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20"/>
          <p:cNvSpPr/>
          <p:nvPr/>
        </p:nvSpPr>
        <p:spPr>
          <a:xfrm rot="-5400000">
            <a:off x="180848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0"/>
          <p:cNvSpPr/>
          <p:nvPr/>
        </p:nvSpPr>
        <p:spPr>
          <a:xfrm rot="-5400000">
            <a:off x="265102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20"/>
          <p:cNvSpPr/>
          <p:nvPr/>
        </p:nvSpPr>
        <p:spPr>
          <a:xfrm rot="-5400000">
            <a:off x="349356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20"/>
          <p:cNvSpPr/>
          <p:nvPr/>
        </p:nvSpPr>
        <p:spPr>
          <a:xfrm rot="-5400000">
            <a:off x="433610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20"/>
          <p:cNvSpPr/>
          <p:nvPr/>
        </p:nvSpPr>
        <p:spPr>
          <a:xfrm rot="-5400000">
            <a:off x="517864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20"/>
          <p:cNvSpPr/>
          <p:nvPr/>
        </p:nvSpPr>
        <p:spPr>
          <a:xfrm rot="-5400000">
            <a:off x="770626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20"/>
          <p:cNvSpPr/>
          <p:nvPr/>
        </p:nvSpPr>
        <p:spPr>
          <a:xfrm rot="-5400000">
            <a:off x="686372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0"/>
          <p:cNvSpPr/>
          <p:nvPr/>
        </p:nvSpPr>
        <p:spPr>
          <a:xfrm rot="-5400000">
            <a:off x="939134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20"/>
          <p:cNvSpPr/>
          <p:nvPr/>
        </p:nvSpPr>
        <p:spPr>
          <a:xfrm rot="-5400000">
            <a:off x="854880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0"/>
          <p:cNvSpPr/>
          <p:nvPr/>
        </p:nvSpPr>
        <p:spPr>
          <a:xfrm rot="-5400000">
            <a:off x="11076421"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20"/>
          <p:cNvSpPr/>
          <p:nvPr/>
        </p:nvSpPr>
        <p:spPr>
          <a:xfrm rot="-5400000">
            <a:off x="1023388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20"/>
          <p:cNvSpPr/>
          <p:nvPr/>
        </p:nvSpPr>
        <p:spPr>
          <a:xfrm rot="-5400000">
            <a:off x="123402" y="221832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20"/>
          <p:cNvSpPr/>
          <p:nvPr/>
        </p:nvSpPr>
        <p:spPr>
          <a:xfrm rot="-5400000">
            <a:off x="11760003" y="2373673"/>
            <a:ext cx="595780" cy="268215"/>
          </a:xfrm>
          <a:custGeom>
            <a:avLst/>
            <a:gdLst/>
            <a:ahLst/>
            <a:cxnLst/>
            <a:rect l="l" t="t" r="r" b="b"/>
            <a:pathLst>
              <a:path w="595780" h="268215" extrusionOk="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0"/>
          <p:cNvSpPr/>
          <p:nvPr/>
        </p:nvSpPr>
        <p:spPr>
          <a:xfrm>
            <a:off x="708665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20"/>
          <p:cNvSpPr/>
          <p:nvPr/>
        </p:nvSpPr>
        <p:spPr>
          <a:xfrm>
            <a:off x="34633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0"/>
          <p:cNvSpPr/>
          <p:nvPr/>
        </p:nvSpPr>
        <p:spPr>
          <a:xfrm>
            <a:off x="118887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20"/>
          <p:cNvSpPr/>
          <p:nvPr/>
        </p:nvSpPr>
        <p:spPr>
          <a:xfrm>
            <a:off x="203141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20"/>
          <p:cNvSpPr/>
          <p:nvPr/>
        </p:nvSpPr>
        <p:spPr>
          <a:xfrm>
            <a:off x="287395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20"/>
          <p:cNvSpPr/>
          <p:nvPr/>
        </p:nvSpPr>
        <p:spPr>
          <a:xfrm>
            <a:off x="371649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20"/>
          <p:cNvSpPr/>
          <p:nvPr/>
        </p:nvSpPr>
        <p:spPr>
          <a:xfrm>
            <a:off x="455903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20"/>
          <p:cNvSpPr/>
          <p:nvPr/>
        </p:nvSpPr>
        <p:spPr>
          <a:xfrm>
            <a:off x="540157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20"/>
          <p:cNvSpPr/>
          <p:nvPr/>
        </p:nvSpPr>
        <p:spPr>
          <a:xfrm>
            <a:off x="624411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20"/>
          <p:cNvSpPr/>
          <p:nvPr/>
        </p:nvSpPr>
        <p:spPr>
          <a:xfrm>
            <a:off x="877173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0"/>
          <p:cNvSpPr/>
          <p:nvPr/>
        </p:nvSpPr>
        <p:spPr>
          <a:xfrm>
            <a:off x="792919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20"/>
          <p:cNvSpPr/>
          <p:nvPr/>
        </p:nvSpPr>
        <p:spPr>
          <a:xfrm>
            <a:off x="1045681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0"/>
          <p:cNvSpPr/>
          <p:nvPr/>
        </p:nvSpPr>
        <p:spPr>
          <a:xfrm>
            <a:off x="961427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0"/>
          <p:cNvSpPr/>
          <p:nvPr/>
        </p:nvSpPr>
        <p:spPr>
          <a:xfrm>
            <a:off x="11299353" y="243911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20"/>
          <p:cNvSpPr/>
          <p:nvPr/>
        </p:nvSpPr>
        <p:spPr>
          <a:xfrm rot="-5400000">
            <a:off x="644277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0"/>
          <p:cNvSpPr/>
          <p:nvPr/>
        </p:nvSpPr>
        <p:spPr>
          <a:xfrm rot="-5400000">
            <a:off x="-148774" y="2795083"/>
            <a:ext cx="612648" cy="315100"/>
          </a:xfrm>
          <a:custGeom>
            <a:avLst/>
            <a:gdLst/>
            <a:ahLst/>
            <a:cxnLst/>
            <a:rect l="l" t="t" r="r" b="b"/>
            <a:pathLst>
              <a:path w="612648" h="315100" extrusionOk="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20"/>
          <p:cNvSpPr/>
          <p:nvPr/>
        </p:nvSpPr>
        <p:spPr>
          <a:xfrm rot="-5400000">
            <a:off x="138753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20"/>
          <p:cNvSpPr/>
          <p:nvPr/>
        </p:nvSpPr>
        <p:spPr>
          <a:xfrm rot="-5400000">
            <a:off x="223007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20"/>
          <p:cNvSpPr/>
          <p:nvPr/>
        </p:nvSpPr>
        <p:spPr>
          <a:xfrm rot="-5400000">
            <a:off x="307261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0"/>
          <p:cNvSpPr/>
          <p:nvPr/>
        </p:nvSpPr>
        <p:spPr>
          <a:xfrm rot="-5400000">
            <a:off x="391515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20"/>
          <p:cNvSpPr/>
          <p:nvPr/>
        </p:nvSpPr>
        <p:spPr>
          <a:xfrm rot="-5400000">
            <a:off x="475769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20"/>
          <p:cNvSpPr/>
          <p:nvPr/>
        </p:nvSpPr>
        <p:spPr>
          <a:xfrm rot="-5400000">
            <a:off x="560023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20"/>
          <p:cNvSpPr/>
          <p:nvPr/>
        </p:nvSpPr>
        <p:spPr>
          <a:xfrm rot="-5400000">
            <a:off x="812785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20"/>
          <p:cNvSpPr/>
          <p:nvPr/>
        </p:nvSpPr>
        <p:spPr>
          <a:xfrm rot="-5400000">
            <a:off x="728531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20"/>
          <p:cNvSpPr/>
          <p:nvPr/>
        </p:nvSpPr>
        <p:spPr>
          <a:xfrm rot="-5400000">
            <a:off x="981293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0"/>
          <p:cNvSpPr/>
          <p:nvPr/>
        </p:nvSpPr>
        <p:spPr>
          <a:xfrm rot="-5400000">
            <a:off x="897039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20"/>
          <p:cNvSpPr/>
          <p:nvPr/>
        </p:nvSpPr>
        <p:spPr>
          <a:xfrm rot="-5400000">
            <a:off x="11498011"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20"/>
          <p:cNvSpPr/>
          <p:nvPr/>
        </p:nvSpPr>
        <p:spPr>
          <a:xfrm rot="-5400000">
            <a:off x="1065547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20"/>
          <p:cNvSpPr/>
          <p:nvPr/>
        </p:nvSpPr>
        <p:spPr>
          <a:xfrm rot="-5400000">
            <a:off x="544992" y="264630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20"/>
          <p:cNvSpPr/>
          <p:nvPr/>
        </p:nvSpPr>
        <p:spPr>
          <a:xfrm>
            <a:off x="666451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20"/>
          <p:cNvSpPr/>
          <p:nvPr/>
        </p:nvSpPr>
        <p:spPr>
          <a:xfrm>
            <a:off x="76673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20"/>
          <p:cNvSpPr/>
          <p:nvPr/>
        </p:nvSpPr>
        <p:spPr>
          <a:xfrm>
            <a:off x="160927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20"/>
          <p:cNvSpPr/>
          <p:nvPr/>
        </p:nvSpPr>
        <p:spPr>
          <a:xfrm>
            <a:off x="245181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20"/>
          <p:cNvSpPr/>
          <p:nvPr/>
        </p:nvSpPr>
        <p:spPr>
          <a:xfrm>
            <a:off x="329435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20"/>
          <p:cNvSpPr/>
          <p:nvPr/>
        </p:nvSpPr>
        <p:spPr>
          <a:xfrm>
            <a:off x="413689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20"/>
          <p:cNvSpPr/>
          <p:nvPr/>
        </p:nvSpPr>
        <p:spPr>
          <a:xfrm>
            <a:off x="497943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20"/>
          <p:cNvSpPr/>
          <p:nvPr/>
        </p:nvSpPr>
        <p:spPr>
          <a:xfrm>
            <a:off x="582197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20"/>
          <p:cNvSpPr/>
          <p:nvPr/>
        </p:nvSpPr>
        <p:spPr>
          <a:xfrm>
            <a:off x="834959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20"/>
          <p:cNvSpPr/>
          <p:nvPr/>
        </p:nvSpPr>
        <p:spPr>
          <a:xfrm>
            <a:off x="750705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20"/>
          <p:cNvSpPr/>
          <p:nvPr/>
        </p:nvSpPr>
        <p:spPr>
          <a:xfrm>
            <a:off x="1003467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20"/>
          <p:cNvSpPr/>
          <p:nvPr/>
        </p:nvSpPr>
        <p:spPr>
          <a:xfrm>
            <a:off x="919213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20"/>
          <p:cNvSpPr/>
          <p:nvPr/>
        </p:nvSpPr>
        <p:spPr>
          <a:xfrm>
            <a:off x="11719750"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20"/>
          <p:cNvSpPr/>
          <p:nvPr/>
        </p:nvSpPr>
        <p:spPr>
          <a:xfrm>
            <a:off x="10877211" y="2868467"/>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20"/>
          <p:cNvSpPr/>
          <p:nvPr/>
        </p:nvSpPr>
        <p:spPr>
          <a:xfrm rot="-5400000">
            <a:off x="602118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20"/>
          <p:cNvSpPr/>
          <p:nvPr/>
        </p:nvSpPr>
        <p:spPr>
          <a:xfrm rot="-5400000">
            <a:off x="96594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20"/>
          <p:cNvSpPr/>
          <p:nvPr/>
        </p:nvSpPr>
        <p:spPr>
          <a:xfrm rot="-5400000">
            <a:off x="180848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20"/>
          <p:cNvSpPr/>
          <p:nvPr/>
        </p:nvSpPr>
        <p:spPr>
          <a:xfrm rot="-5400000">
            <a:off x="265102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20"/>
          <p:cNvSpPr/>
          <p:nvPr/>
        </p:nvSpPr>
        <p:spPr>
          <a:xfrm rot="-5400000">
            <a:off x="349356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20"/>
          <p:cNvSpPr/>
          <p:nvPr/>
        </p:nvSpPr>
        <p:spPr>
          <a:xfrm rot="-5400000">
            <a:off x="433610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20"/>
          <p:cNvSpPr/>
          <p:nvPr/>
        </p:nvSpPr>
        <p:spPr>
          <a:xfrm rot="-5400000">
            <a:off x="517864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20"/>
          <p:cNvSpPr/>
          <p:nvPr/>
        </p:nvSpPr>
        <p:spPr>
          <a:xfrm rot="-5400000">
            <a:off x="770626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20"/>
          <p:cNvSpPr/>
          <p:nvPr/>
        </p:nvSpPr>
        <p:spPr>
          <a:xfrm rot="-5400000">
            <a:off x="686372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20"/>
          <p:cNvSpPr/>
          <p:nvPr/>
        </p:nvSpPr>
        <p:spPr>
          <a:xfrm rot="-5400000">
            <a:off x="939134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20"/>
          <p:cNvSpPr/>
          <p:nvPr/>
        </p:nvSpPr>
        <p:spPr>
          <a:xfrm rot="-5400000">
            <a:off x="854880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20"/>
          <p:cNvSpPr/>
          <p:nvPr/>
        </p:nvSpPr>
        <p:spPr>
          <a:xfrm rot="-5400000">
            <a:off x="11076421"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20"/>
          <p:cNvSpPr/>
          <p:nvPr/>
        </p:nvSpPr>
        <p:spPr>
          <a:xfrm rot="-5400000">
            <a:off x="1023388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20"/>
          <p:cNvSpPr/>
          <p:nvPr/>
        </p:nvSpPr>
        <p:spPr>
          <a:xfrm rot="-5400000">
            <a:off x="123402" y="3068579"/>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20"/>
          <p:cNvSpPr/>
          <p:nvPr/>
        </p:nvSpPr>
        <p:spPr>
          <a:xfrm rot="-5400000">
            <a:off x="11760002" y="3223930"/>
            <a:ext cx="595781" cy="268215"/>
          </a:xfrm>
          <a:custGeom>
            <a:avLst/>
            <a:gdLst/>
            <a:ahLst/>
            <a:cxnLst/>
            <a:rect l="l" t="t" r="r" b="b"/>
            <a:pathLst>
              <a:path w="595781" h="268215" extrusionOk="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20"/>
          <p:cNvSpPr/>
          <p:nvPr/>
        </p:nvSpPr>
        <p:spPr>
          <a:xfrm>
            <a:off x="708665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20"/>
          <p:cNvSpPr/>
          <p:nvPr/>
        </p:nvSpPr>
        <p:spPr>
          <a:xfrm>
            <a:off x="34633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20"/>
          <p:cNvSpPr/>
          <p:nvPr/>
        </p:nvSpPr>
        <p:spPr>
          <a:xfrm>
            <a:off x="118887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20"/>
          <p:cNvSpPr/>
          <p:nvPr/>
        </p:nvSpPr>
        <p:spPr>
          <a:xfrm>
            <a:off x="203141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20"/>
          <p:cNvSpPr/>
          <p:nvPr/>
        </p:nvSpPr>
        <p:spPr>
          <a:xfrm>
            <a:off x="287395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20"/>
          <p:cNvSpPr/>
          <p:nvPr/>
        </p:nvSpPr>
        <p:spPr>
          <a:xfrm>
            <a:off x="371649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20"/>
          <p:cNvSpPr/>
          <p:nvPr/>
        </p:nvSpPr>
        <p:spPr>
          <a:xfrm>
            <a:off x="455903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20"/>
          <p:cNvSpPr/>
          <p:nvPr/>
        </p:nvSpPr>
        <p:spPr>
          <a:xfrm>
            <a:off x="540157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20"/>
          <p:cNvSpPr/>
          <p:nvPr/>
        </p:nvSpPr>
        <p:spPr>
          <a:xfrm>
            <a:off x="624411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20"/>
          <p:cNvSpPr/>
          <p:nvPr/>
        </p:nvSpPr>
        <p:spPr>
          <a:xfrm>
            <a:off x="877173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20"/>
          <p:cNvSpPr/>
          <p:nvPr/>
        </p:nvSpPr>
        <p:spPr>
          <a:xfrm>
            <a:off x="792919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20"/>
          <p:cNvSpPr/>
          <p:nvPr/>
        </p:nvSpPr>
        <p:spPr>
          <a:xfrm>
            <a:off x="1045681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20"/>
          <p:cNvSpPr/>
          <p:nvPr/>
        </p:nvSpPr>
        <p:spPr>
          <a:xfrm>
            <a:off x="961427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20"/>
          <p:cNvSpPr/>
          <p:nvPr/>
        </p:nvSpPr>
        <p:spPr>
          <a:xfrm>
            <a:off x="11299353" y="328936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20"/>
          <p:cNvSpPr/>
          <p:nvPr/>
        </p:nvSpPr>
        <p:spPr>
          <a:xfrm rot="-5400000">
            <a:off x="644277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20"/>
          <p:cNvSpPr/>
          <p:nvPr/>
        </p:nvSpPr>
        <p:spPr>
          <a:xfrm rot="-5400000">
            <a:off x="-148774" y="3639262"/>
            <a:ext cx="612648" cy="315100"/>
          </a:xfrm>
          <a:custGeom>
            <a:avLst/>
            <a:gdLst/>
            <a:ahLst/>
            <a:cxnLst/>
            <a:rect l="l" t="t" r="r" b="b"/>
            <a:pathLst>
              <a:path w="612648" h="315100" extrusionOk="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20"/>
          <p:cNvSpPr/>
          <p:nvPr/>
        </p:nvSpPr>
        <p:spPr>
          <a:xfrm rot="-5400000">
            <a:off x="138753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20"/>
          <p:cNvSpPr/>
          <p:nvPr/>
        </p:nvSpPr>
        <p:spPr>
          <a:xfrm rot="-5400000">
            <a:off x="223007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20"/>
          <p:cNvSpPr/>
          <p:nvPr/>
        </p:nvSpPr>
        <p:spPr>
          <a:xfrm rot="-5400000">
            <a:off x="307261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20"/>
          <p:cNvSpPr/>
          <p:nvPr/>
        </p:nvSpPr>
        <p:spPr>
          <a:xfrm rot="-5400000">
            <a:off x="391515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20"/>
          <p:cNvSpPr/>
          <p:nvPr/>
        </p:nvSpPr>
        <p:spPr>
          <a:xfrm rot="-5400000">
            <a:off x="475769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20"/>
          <p:cNvSpPr/>
          <p:nvPr/>
        </p:nvSpPr>
        <p:spPr>
          <a:xfrm rot="-5400000">
            <a:off x="560023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20"/>
          <p:cNvSpPr/>
          <p:nvPr/>
        </p:nvSpPr>
        <p:spPr>
          <a:xfrm rot="-5400000">
            <a:off x="812785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20"/>
          <p:cNvSpPr/>
          <p:nvPr/>
        </p:nvSpPr>
        <p:spPr>
          <a:xfrm rot="-5400000">
            <a:off x="728531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20"/>
          <p:cNvSpPr/>
          <p:nvPr/>
        </p:nvSpPr>
        <p:spPr>
          <a:xfrm rot="-5400000">
            <a:off x="981293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20"/>
          <p:cNvSpPr/>
          <p:nvPr/>
        </p:nvSpPr>
        <p:spPr>
          <a:xfrm rot="-5400000">
            <a:off x="897039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20"/>
          <p:cNvSpPr/>
          <p:nvPr/>
        </p:nvSpPr>
        <p:spPr>
          <a:xfrm rot="-5400000">
            <a:off x="11498011"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20"/>
          <p:cNvSpPr/>
          <p:nvPr/>
        </p:nvSpPr>
        <p:spPr>
          <a:xfrm rot="-5400000">
            <a:off x="1065547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20"/>
          <p:cNvSpPr/>
          <p:nvPr/>
        </p:nvSpPr>
        <p:spPr>
          <a:xfrm rot="-5400000">
            <a:off x="544992" y="3490488"/>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20"/>
          <p:cNvSpPr/>
          <p:nvPr/>
        </p:nvSpPr>
        <p:spPr>
          <a:xfrm>
            <a:off x="666451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20"/>
          <p:cNvSpPr/>
          <p:nvPr/>
        </p:nvSpPr>
        <p:spPr>
          <a:xfrm>
            <a:off x="76673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20"/>
          <p:cNvSpPr/>
          <p:nvPr/>
        </p:nvSpPr>
        <p:spPr>
          <a:xfrm>
            <a:off x="160927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20"/>
          <p:cNvSpPr/>
          <p:nvPr/>
        </p:nvSpPr>
        <p:spPr>
          <a:xfrm>
            <a:off x="245181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20"/>
          <p:cNvSpPr/>
          <p:nvPr/>
        </p:nvSpPr>
        <p:spPr>
          <a:xfrm>
            <a:off x="329435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20"/>
          <p:cNvSpPr/>
          <p:nvPr/>
        </p:nvSpPr>
        <p:spPr>
          <a:xfrm>
            <a:off x="413689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20"/>
          <p:cNvSpPr/>
          <p:nvPr/>
        </p:nvSpPr>
        <p:spPr>
          <a:xfrm>
            <a:off x="497943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20"/>
          <p:cNvSpPr/>
          <p:nvPr/>
        </p:nvSpPr>
        <p:spPr>
          <a:xfrm>
            <a:off x="582197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20"/>
          <p:cNvSpPr/>
          <p:nvPr/>
        </p:nvSpPr>
        <p:spPr>
          <a:xfrm>
            <a:off x="834959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20"/>
          <p:cNvSpPr/>
          <p:nvPr/>
        </p:nvSpPr>
        <p:spPr>
          <a:xfrm>
            <a:off x="750705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20"/>
          <p:cNvSpPr/>
          <p:nvPr/>
        </p:nvSpPr>
        <p:spPr>
          <a:xfrm>
            <a:off x="1003467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20"/>
          <p:cNvSpPr/>
          <p:nvPr/>
        </p:nvSpPr>
        <p:spPr>
          <a:xfrm>
            <a:off x="919213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20"/>
          <p:cNvSpPr/>
          <p:nvPr/>
        </p:nvSpPr>
        <p:spPr>
          <a:xfrm>
            <a:off x="11719750"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20"/>
          <p:cNvSpPr/>
          <p:nvPr/>
        </p:nvSpPr>
        <p:spPr>
          <a:xfrm>
            <a:off x="10877211" y="3712646"/>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20"/>
          <p:cNvSpPr/>
          <p:nvPr/>
        </p:nvSpPr>
        <p:spPr>
          <a:xfrm rot="-5400000">
            <a:off x="602118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20"/>
          <p:cNvSpPr/>
          <p:nvPr/>
        </p:nvSpPr>
        <p:spPr>
          <a:xfrm rot="-5400000">
            <a:off x="96594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20"/>
          <p:cNvSpPr/>
          <p:nvPr/>
        </p:nvSpPr>
        <p:spPr>
          <a:xfrm rot="-5400000">
            <a:off x="180848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20"/>
          <p:cNvSpPr/>
          <p:nvPr/>
        </p:nvSpPr>
        <p:spPr>
          <a:xfrm rot="-5400000">
            <a:off x="265102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20"/>
          <p:cNvSpPr/>
          <p:nvPr/>
        </p:nvSpPr>
        <p:spPr>
          <a:xfrm rot="-5400000">
            <a:off x="349356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20"/>
          <p:cNvSpPr/>
          <p:nvPr/>
        </p:nvSpPr>
        <p:spPr>
          <a:xfrm rot="-5400000">
            <a:off x="433610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20"/>
          <p:cNvSpPr/>
          <p:nvPr/>
        </p:nvSpPr>
        <p:spPr>
          <a:xfrm rot="-5400000">
            <a:off x="517864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20"/>
          <p:cNvSpPr/>
          <p:nvPr/>
        </p:nvSpPr>
        <p:spPr>
          <a:xfrm rot="-5400000">
            <a:off x="770626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20"/>
          <p:cNvSpPr/>
          <p:nvPr/>
        </p:nvSpPr>
        <p:spPr>
          <a:xfrm rot="-5400000">
            <a:off x="686372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20"/>
          <p:cNvSpPr/>
          <p:nvPr/>
        </p:nvSpPr>
        <p:spPr>
          <a:xfrm rot="-5400000">
            <a:off x="939134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20"/>
          <p:cNvSpPr/>
          <p:nvPr/>
        </p:nvSpPr>
        <p:spPr>
          <a:xfrm rot="-5400000">
            <a:off x="854880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20"/>
          <p:cNvSpPr/>
          <p:nvPr/>
        </p:nvSpPr>
        <p:spPr>
          <a:xfrm rot="-5400000">
            <a:off x="11076421"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20"/>
          <p:cNvSpPr/>
          <p:nvPr/>
        </p:nvSpPr>
        <p:spPr>
          <a:xfrm rot="-5400000">
            <a:off x="1023388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20"/>
          <p:cNvSpPr/>
          <p:nvPr/>
        </p:nvSpPr>
        <p:spPr>
          <a:xfrm rot="-5400000">
            <a:off x="123402" y="3914584"/>
            <a:ext cx="612648" cy="612648"/>
          </a:xfrm>
          <a:custGeom>
            <a:avLst/>
            <a:gdLst/>
            <a:ahLst/>
            <a:cxnLst/>
            <a:rect l="l" t="t" r="r" b="b"/>
            <a:pathLst>
              <a:path w="3699724" h="3699725" extrusionOk="0">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20"/>
          <p:cNvSpPr/>
          <p:nvPr/>
        </p:nvSpPr>
        <p:spPr>
          <a:xfrm rot="-5400000">
            <a:off x="11760002" y="4069935"/>
            <a:ext cx="595781" cy="268215"/>
          </a:xfrm>
          <a:custGeom>
            <a:avLst/>
            <a:gdLst/>
            <a:ahLst/>
            <a:cxnLst/>
            <a:rect l="l" t="t" r="r" b="b"/>
            <a:pathLst>
              <a:path w="595781" h="268215" extrusionOk="0">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20"/>
          <p:cNvSpPr/>
          <p:nvPr/>
        </p:nvSpPr>
        <p:spPr>
          <a:xfrm>
            <a:off x="708665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20"/>
          <p:cNvSpPr/>
          <p:nvPr/>
        </p:nvSpPr>
        <p:spPr>
          <a:xfrm>
            <a:off x="34633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20"/>
          <p:cNvSpPr/>
          <p:nvPr/>
        </p:nvSpPr>
        <p:spPr>
          <a:xfrm>
            <a:off x="118887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20"/>
          <p:cNvSpPr/>
          <p:nvPr/>
        </p:nvSpPr>
        <p:spPr>
          <a:xfrm>
            <a:off x="203141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20"/>
          <p:cNvSpPr/>
          <p:nvPr/>
        </p:nvSpPr>
        <p:spPr>
          <a:xfrm>
            <a:off x="287395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0"/>
          <p:cNvSpPr/>
          <p:nvPr/>
        </p:nvSpPr>
        <p:spPr>
          <a:xfrm>
            <a:off x="371649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20"/>
          <p:cNvSpPr/>
          <p:nvPr/>
        </p:nvSpPr>
        <p:spPr>
          <a:xfrm>
            <a:off x="455903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20"/>
          <p:cNvSpPr/>
          <p:nvPr/>
        </p:nvSpPr>
        <p:spPr>
          <a:xfrm>
            <a:off x="540157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20"/>
          <p:cNvSpPr/>
          <p:nvPr/>
        </p:nvSpPr>
        <p:spPr>
          <a:xfrm>
            <a:off x="624411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20"/>
          <p:cNvSpPr/>
          <p:nvPr/>
        </p:nvSpPr>
        <p:spPr>
          <a:xfrm>
            <a:off x="877173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20"/>
          <p:cNvSpPr/>
          <p:nvPr/>
        </p:nvSpPr>
        <p:spPr>
          <a:xfrm>
            <a:off x="792919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20"/>
          <p:cNvSpPr/>
          <p:nvPr/>
        </p:nvSpPr>
        <p:spPr>
          <a:xfrm>
            <a:off x="1045681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20"/>
          <p:cNvSpPr/>
          <p:nvPr/>
        </p:nvSpPr>
        <p:spPr>
          <a:xfrm>
            <a:off x="961427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20"/>
          <p:cNvSpPr/>
          <p:nvPr/>
        </p:nvSpPr>
        <p:spPr>
          <a:xfrm>
            <a:off x="11299353" y="4135371"/>
            <a:ext cx="169751" cy="16975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20"/>
          <p:cNvSpPr/>
          <p:nvPr/>
        </p:nvSpPr>
        <p:spPr>
          <a:xfrm rot="-5400000">
            <a:off x="6636142" y="4185695"/>
            <a:ext cx="232840" cy="539773"/>
          </a:xfrm>
          <a:custGeom>
            <a:avLst/>
            <a:gdLst/>
            <a:ahLst/>
            <a:cxnLst/>
            <a:rect l="l" t="t" r="r" b="b"/>
            <a:pathLst>
              <a:path w="232840" h="539773" extrusionOk="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20"/>
          <p:cNvSpPr/>
          <p:nvPr/>
        </p:nvSpPr>
        <p:spPr>
          <a:xfrm rot="-5400000">
            <a:off x="22905" y="4316257"/>
            <a:ext cx="232840" cy="278649"/>
          </a:xfrm>
          <a:custGeom>
            <a:avLst/>
            <a:gdLst/>
            <a:ahLst/>
            <a:cxnLst/>
            <a:rect l="l" t="t" r="r" b="b"/>
            <a:pathLst>
              <a:path w="232840" h="278649" extrusionOk="0">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20"/>
          <p:cNvSpPr/>
          <p:nvPr/>
        </p:nvSpPr>
        <p:spPr>
          <a:xfrm rot="-5400000">
            <a:off x="158090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20"/>
          <p:cNvSpPr/>
          <p:nvPr/>
        </p:nvSpPr>
        <p:spPr>
          <a:xfrm rot="-5400000">
            <a:off x="242344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20"/>
          <p:cNvSpPr/>
          <p:nvPr/>
        </p:nvSpPr>
        <p:spPr>
          <a:xfrm rot="-5400000">
            <a:off x="326598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20"/>
          <p:cNvSpPr/>
          <p:nvPr/>
        </p:nvSpPr>
        <p:spPr>
          <a:xfrm rot="-5400000">
            <a:off x="4108522" y="4185695"/>
            <a:ext cx="232840" cy="539773"/>
          </a:xfrm>
          <a:custGeom>
            <a:avLst/>
            <a:gdLst/>
            <a:ahLst/>
            <a:cxnLst/>
            <a:rect l="l" t="t" r="r" b="b"/>
            <a:pathLst>
              <a:path w="232840" h="539773" extrusionOk="0">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20"/>
          <p:cNvSpPr/>
          <p:nvPr/>
        </p:nvSpPr>
        <p:spPr>
          <a:xfrm rot="-5400000">
            <a:off x="4951062" y="4185695"/>
            <a:ext cx="232840" cy="539773"/>
          </a:xfrm>
          <a:custGeom>
            <a:avLst/>
            <a:gdLst/>
            <a:ahLst/>
            <a:cxnLst/>
            <a:rect l="l" t="t" r="r" b="b"/>
            <a:pathLst>
              <a:path w="232840" h="539773" extrusionOk="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20"/>
          <p:cNvSpPr/>
          <p:nvPr/>
        </p:nvSpPr>
        <p:spPr>
          <a:xfrm rot="-5400000">
            <a:off x="5793602" y="4185695"/>
            <a:ext cx="232840" cy="539773"/>
          </a:xfrm>
          <a:custGeom>
            <a:avLst/>
            <a:gdLst/>
            <a:ahLst/>
            <a:cxnLst/>
            <a:rect l="l" t="t" r="r" b="b"/>
            <a:pathLst>
              <a:path w="232840" h="539773" extrusionOk="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20"/>
          <p:cNvSpPr/>
          <p:nvPr/>
        </p:nvSpPr>
        <p:spPr>
          <a:xfrm rot="-5400000">
            <a:off x="832122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20"/>
          <p:cNvSpPr/>
          <p:nvPr/>
        </p:nvSpPr>
        <p:spPr>
          <a:xfrm rot="-5400000">
            <a:off x="7478682" y="4185695"/>
            <a:ext cx="232840" cy="539773"/>
          </a:xfrm>
          <a:custGeom>
            <a:avLst/>
            <a:gdLst/>
            <a:ahLst/>
            <a:cxnLst/>
            <a:rect l="l" t="t" r="r" b="b"/>
            <a:pathLst>
              <a:path w="232840" h="539773" extrusionOk="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20"/>
          <p:cNvSpPr/>
          <p:nvPr/>
        </p:nvSpPr>
        <p:spPr>
          <a:xfrm rot="-5400000">
            <a:off x="1000630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20"/>
          <p:cNvSpPr/>
          <p:nvPr/>
        </p:nvSpPr>
        <p:spPr>
          <a:xfrm rot="-5400000">
            <a:off x="916376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20"/>
          <p:cNvSpPr/>
          <p:nvPr/>
        </p:nvSpPr>
        <p:spPr>
          <a:xfrm rot="-5400000">
            <a:off x="11691380"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20"/>
          <p:cNvSpPr/>
          <p:nvPr/>
        </p:nvSpPr>
        <p:spPr>
          <a:xfrm rot="-5400000">
            <a:off x="10848841"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20"/>
          <p:cNvSpPr/>
          <p:nvPr/>
        </p:nvSpPr>
        <p:spPr>
          <a:xfrm rot="-5400000">
            <a:off x="733383" y="4185695"/>
            <a:ext cx="232840" cy="539772"/>
          </a:xfrm>
          <a:custGeom>
            <a:avLst/>
            <a:gdLst/>
            <a:ahLst/>
            <a:cxnLst/>
            <a:rect l="l" t="t" r="r" b="b"/>
            <a:pathLst>
              <a:path w="232840" h="539772" extrusionOk="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0075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20"/>
          <p:cNvSpPr/>
          <p:nvPr/>
        </p:nvSpPr>
        <p:spPr>
          <a:xfrm>
            <a:off x="812619" y="4561319"/>
            <a:ext cx="11030995" cy="10682"/>
          </a:xfrm>
          <a:custGeom>
            <a:avLst/>
            <a:gdLst/>
            <a:ahLst/>
            <a:cxnLst/>
            <a:rect l="l" t="t" r="r" b="b"/>
            <a:pathLst>
              <a:path w="11030995" h="10682" extrusionOk="0">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20"/>
          <p:cNvSpPr/>
          <p:nvPr/>
        </p:nvSpPr>
        <p:spPr>
          <a:xfrm>
            <a:off x="712049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20"/>
          <p:cNvSpPr/>
          <p:nvPr/>
        </p:nvSpPr>
        <p:spPr>
          <a:xfrm>
            <a:off x="37745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20"/>
          <p:cNvSpPr/>
          <p:nvPr/>
        </p:nvSpPr>
        <p:spPr>
          <a:xfrm>
            <a:off x="122033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20"/>
          <p:cNvSpPr/>
          <p:nvPr/>
        </p:nvSpPr>
        <p:spPr>
          <a:xfrm>
            <a:off x="206321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20"/>
          <p:cNvSpPr/>
          <p:nvPr/>
        </p:nvSpPr>
        <p:spPr>
          <a:xfrm>
            <a:off x="290609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20"/>
          <p:cNvSpPr/>
          <p:nvPr/>
        </p:nvSpPr>
        <p:spPr>
          <a:xfrm>
            <a:off x="374897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20"/>
          <p:cNvSpPr/>
          <p:nvPr/>
        </p:nvSpPr>
        <p:spPr>
          <a:xfrm>
            <a:off x="459185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20"/>
          <p:cNvSpPr/>
          <p:nvPr/>
        </p:nvSpPr>
        <p:spPr>
          <a:xfrm>
            <a:off x="543473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20"/>
          <p:cNvSpPr/>
          <p:nvPr/>
        </p:nvSpPr>
        <p:spPr>
          <a:xfrm>
            <a:off x="627761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20"/>
          <p:cNvSpPr/>
          <p:nvPr/>
        </p:nvSpPr>
        <p:spPr>
          <a:xfrm>
            <a:off x="880625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20"/>
          <p:cNvSpPr/>
          <p:nvPr/>
        </p:nvSpPr>
        <p:spPr>
          <a:xfrm>
            <a:off x="796337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20"/>
          <p:cNvSpPr/>
          <p:nvPr/>
        </p:nvSpPr>
        <p:spPr>
          <a:xfrm>
            <a:off x="1049201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20"/>
          <p:cNvSpPr/>
          <p:nvPr/>
        </p:nvSpPr>
        <p:spPr>
          <a:xfrm>
            <a:off x="964913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20"/>
          <p:cNvSpPr/>
          <p:nvPr/>
        </p:nvSpPr>
        <p:spPr>
          <a:xfrm>
            <a:off x="11334899" y="365858"/>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20"/>
          <p:cNvSpPr/>
          <p:nvPr/>
        </p:nvSpPr>
        <p:spPr>
          <a:xfrm>
            <a:off x="712049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20"/>
          <p:cNvSpPr/>
          <p:nvPr/>
        </p:nvSpPr>
        <p:spPr>
          <a:xfrm>
            <a:off x="37745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20"/>
          <p:cNvSpPr/>
          <p:nvPr/>
        </p:nvSpPr>
        <p:spPr>
          <a:xfrm>
            <a:off x="122033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20"/>
          <p:cNvSpPr/>
          <p:nvPr/>
        </p:nvSpPr>
        <p:spPr>
          <a:xfrm>
            <a:off x="206321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20"/>
          <p:cNvSpPr/>
          <p:nvPr/>
        </p:nvSpPr>
        <p:spPr>
          <a:xfrm>
            <a:off x="290609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20"/>
          <p:cNvSpPr/>
          <p:nvPr/>
        </p:nvSpPr>
        <p:spPr>
          <a:xfrm>
            <a:off x="374897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20"/>
          <p:cNvSpPr/>
          <p:nvPr/>
        </p:nvSpPr>
        <p:spPr>
          <a:xfrm>
            <a:off x="459185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20"/>
          <p:cNvSpPr/>
          <p:nvPr/>
        </p:nvSpPr>
        <p:spPr>
          <a:xfrm>
            <a:off x="543473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20"/>
          <p:cNvSpPr/>
          <p:nvPr/>
        </p:nvSpPr>
        <p:spPr>
          <a:xfrm>
            <a:off x="627761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20"/>
          <p:cNvSpPr/>
          <p:nvPr/>
        </p:nvSpPr>
        <p:spPr>
          <a:xfrm>
            <a:off x="880625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20"/>
          <p:cNvSpPr/>
          <p:nvPr/>
        </p:nvSpPr>
        <p:spPr>
          <a:xfrm>
            <a:off x="796337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20"/>
          <p:cNvSpPr/>
          <p:nvPr/>
        </p:nvSpPr>
        <p:spPr>
          <a:xfrm>
            <a:off x="1049201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20"/>
          <p:cNvSpPr/>
          <p:nvPr/>
        </p:nvSpPr>
        <p:spPr>
          <a:xfrm>
            <a:off x="964913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20"/>
          <p:cNvSpPr/>
          <p:nvPr/>
        </p:nvSpPr>
        <p:spPr>
          <a:xfrm>
            <a:off x="11334899" y="121135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20"/>
          <p:cNvSpPr/>
          <p:nvPr/>
        </p:nvSpPr>
        <p:spPr>
          <a:xfrm>
            <a:off x="712049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20"/>
          <p:cNvSpPr/>
          <p:nvPr/>
        </p:nvSpPr>
        <p:spPr>
          <a:xfrm>
            <a:off x="37745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20"/>
          <p:cNvSpPr/>
          <p:nvPr/>
        </p:nvSpPr>
        <p:spPr>
          <a:xfrm>
            <a:off x="122033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20"/>
          <p:cNvSpPr/>
          <p:nvPr/>
        </p:nvSpPr>
        <p:spPr>
          <a:xfrm>
            <a:off x="206321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20"/>
          <p:cNvSpPr/>
          <p:nvPr/>
        </p:nvSpPr>
        <p:spPr>
          <a:xfrm>
            <a:off x="290609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20"/>
          <p:cNvSpPr/>
          <p:nvPr/>
        </p:nvSpPr>
        <p:spPr>
          <a:xfrm>
            <a:off x="374897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20"/>
          <p:cNvSpPr/>
          <p:nvPr/>
        </p:nvSpPr>
        <p:spPr>
          <a:xfrm>
            <a:off x="459185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20"/>
          <p:cNvSpPr/>
          <p:nvPr/>
        </p:nvSpPr>
        <p:spPr>
          <a:xfrm>
            <a:off x="543473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20"/>
          <p:cNvSpPr/>
          <p:nvPr/>
        </p:nvSpPr>
        <p:spPr>
          <a:xfrm>
            <a:off x="627761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20"/>
          <p:cNvSpPr/>
          <p:nvPr/>
        </p:nvSpPr>
        <p:spPr>
          <a:xfrm>
            <a:off x="880625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20"/>
          <p:cNvSpPr/>
          <p:nvPr/>
        </p:nvSpPr>
        <p:spPr>
          <a:xfrm>
            <a:off x="796337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20"/>
          <p:cNvSpPr/>
          <p:nvPr/>
        </p:nvSpPr>
        <p:spPr>
          <a:xfrm>
            <a:off x="1049201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20"/>
          <p:cNvSpPr/>
          <p:nvPr/>
        </p:nvSpPr>
        <p:spPr>
          <a:xfrm>
            <a:off x="964913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20"/>
          <p:cNvSpPr/>
          <p:nvPr/>
        </p:nvSpPr>
        <p:spPr>
          <a:xfrm>
            <a:off x="11334899" y="2053953"/>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20"/>
          <p:cNvSpPr/>
          <p:nvPr/>
        </p:nvSpPr>
        <p:spPr>
          <a:xfrm>
            <a:off x="712049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20"/>
          <p:cNvSpPr/>
          <p:nvPr/>
        </p:nvSpPr>
        <p:spPr>
          <a:xfrm>
            <a:off x="37745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20"/>
          <p:cNvSpPr/>
          <p:nvPr/>
        </p:nvSpPr>
        <p:spPr>
          <a:xfrm>
            <a:off x="122033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20"/>
          <p:cNvSpPr/>
          <p:nvPr/>
        </p:nvSpPr>
        <p:spPr>
          <a:xfrm>
            <a:off x="206321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20"/>
          <p:cNvSpPr/>
          <p:nvPr/>
        </p:nvSpPr>
        <p:spPr>
          <a:xfrm>
            <a:off x="290609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20"/>
          <p:cNvSpPr/>
          <p:nvPr/>
        </p:nvSpPr>
        <p:spPr>
          <a:xfrm>
            <a:off x="374897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20"/>
          <p:cNvSpPr/>
          <p:nvPr/>
        </p:nvSpPr>
        <p:spPr>
          <a:xfrm>
            <a:off x="459185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20"/>
          <p:cNvSpPr/>
          <p:nvPr/>
        </p:nvSpPr>
        <p:spPr>
          <a:xfrm>
            <a:off x="543473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20"/>
          <p:cNvSpPr/>
          <p:nvPr/>
        </p:nvSpPr>
        <p:spPr>
          <a:xfrm>
            <a:off x="627761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20"/>
          <p:cNvSpPr/>
          <p:nvPr/>
        </p:nvSpPr>
        <p:spPr>
          <a:xfrm>
            <a:off x="880625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20"/>
          <p:cNvSpPr/>
          <p:nvPr/>
        </p:nvSpPr>
        <p:spPr>
          <a:xfrm>
            <a:off x="796337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20"/>
          <p:cNvSpPr/>
          <p:nvPr/>
        </p:nvSpPr>
        <p:spPr>
          <a:xfrm>
            <a:off x="1049201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20"/>
          <p:cNvSpPr/>
          <p:nvPr/>
        </p:nvSpPr>
        <p:spPr>
          <a:xfrm>
            <a:off x="964913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20"/>
          <p:cNvSpPr/>
          <p:nvPr/>
        </p:nvSpPr>
        <p:spPr>
          <a:xfrm>
            <a:off x="11334899" y="2902626"/>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20"/>
          <p:cNvSpPr/>
          <p:nvPr/>
        </p:nvSpPr>
        <p:spPr>
          <a:xfrm>
            <a:off x="712049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20"/>
          <p:cNvSpPr/>
          <p:nvPr/>
        </p:nvSpPr>
        <p:spPr>
          <a:xfrm>
            <a:off x="37745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20"/>
          <p:cNvSpPr/>
          <p:nvPr/>
        </p:nvSpPr>
        <p:spPr>
          <a:xfrm>
            <a:off x="122033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20"/>
          <p:cNvSpPr/>
          <p:nvPr/>
        </p:nvSpPr>
        <p:spPr>
          <a:xfrm>
            <a:off x="206321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20"/>
          <p:cNvSpPr/>
          <p:nvPr/>
        </p:nvSpPr>
        <p:spPr>
          <a:xfrm>
            <a:off x="290609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20"/>
          <p:cNvSpPr/>
          <p:nvPr/>
        </p:nvSpPr>
        <p:spPr>
          <a:xfrm>
            <a:off x="374897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20"/>
          <p:cNvSpPr/>
          <p:nvPr/>
        </p:nvSpPr>
        <p:spPr>
          <a:xfrm>
            <a:off x="459185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20"/>
          <p:cNvSpPr/>
          <p:nvPr/>
        </p:nvSpPr>
        <p:spPr>
          <a:xfrm>
            <a:off x="543473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20"/>
          <p:cNvSpPr/>
          <p:nvPr/>
        </p:nvSpPr>
        <p:spPr>
          <a:xfrm>
            <a:off x="627761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20"/>
          <p:cNvSpPr/>
          <p:nvPr/>
        </p:nvSpPr>
        <p:spPr>
          <a:xfrm>
            <a:off x="880625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20"/>
          <p:cNvSpPr/>
          <p:nvPr/>
        </p:nvSpPr>
        <p:spPr>
          <a:xfrm>
            <a:off x="796337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20"/>
          <p:cNvSpPr/>
          <p:nvPr/>
        </p:nvSpPr>
        <p:spPr>
          <a:xfrm>
            <a:off x="1049201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20"/>
          <p:cNvSpPr/>
          <p:nvPr/>
        </p:nvSpPr>
        <p:spPr>
          <a:xfrm>
            <a:off x="964913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20"/>
          <p:cNvSpPr/>
          <p:nvPr/>
        </p:nvSpPr>
        <p:spPr>
          <a:xfrm>
            <a:off x="11334899" y="3746805"/>
            <a:ext cx="100015" cy="100014"/>
          </a:xfrm>
          <a:prstGeom prst="ellipse">
            <a:avLst/>
          </a:prstGeom>
          <a:solidFill>
            <a:schemeClr val="lt1"/>
          </a:solidFill>
          <a:ln w="13950" cap="flat" cmpd="sng">
            <a:solidFill>
              <a:srgbClr val="007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20"/>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4" name="Google Shape;994;p20"/>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995" name="Google Shape;995;p20"/>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6" name="Google Shape;996;p20"/>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7" name="Google Shape;997;p20"/>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998" name="Google Shape;998;p20"/>
          <p:cNvCxnSpPr/>
          <p:nvPr/>
        </p:nvCxnSpPr>
        <p:spPr>
          <a:xfrm rot="10800000">
            <a:off x="8386842" y="5264106"/>
            <a:ext cx="0" cy="914400"/>
          </a:xfrm>
          <a:prstGeom prst="straightConnector1">
            <a:avLst/>
          </a:prstGeom>
          <a:noFill/>
          <a:ln w="19050" cap="flat" cmpd="sng">
            <a:solidFill>
              <a:srgbClr val="0075A2"/>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9"/>
        <p:cNvGrpSpPr/>
        <p:nvPr/>
      </p:nvGrpSpPr>
      <p:grpSpPr>
        <a:xfrm>
          <a:off x="0" y="0"/>
          <a:ext cx="0" cy="0"/>
          <a:chOff x="0" y="0"/>
          <a:chExt cx="0" cy="0"/>
        </a:xfrm>
      </p:grpSpPr>
      <p:sp>
        <p:nvSpPr>
          <p:cNvPr id="1000" name="Google Shape;1000;p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1" name="Google Shape;1001;p21"/>
          <p:cNvSpPr txBox="1">
            <a:spLocks noGrp="1"/>
          </p:cNvSpPr>
          <p:nvPr>
            <p:ph type="body" idx="1"/>
          </p:nvPr>
        </p:nvSpPr>
        <p:spPr>
          <a:xfrm>
            <a:off x="1024128"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02" name="Google Shape;1002;p21"/>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03" name="Google Shape;1003;p21"/>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4" name="Google Shape;1004;p21"/>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5" name="Google Shape;1005;p21"/>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6"/>
        <p:cNvGrpSpPr/>
        <p:nvPr/>
      </p:nvGrpSpPr>
      <p:grpSpPr>
        <a:xfrm>
          <a:off x="0" y="0"/>
          <a:ext cx="0" cy="0"/>
          <a:chOff x="0" y="0"/>
          <a:chExt cx="0" cy="0"/>
        </a:xfrm>
      </p:grpSpPr>
      <p:sp>
        <p:nvSpPr>
          <p:cNvPr id="1007" name="Google Shape;1007;p2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8" name="Google Shape;1008;p22"/>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3"/>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09" name="Google Shape;1009;p22"/>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0" name="Google Shape;1010;p22"/>
          <p:cNvSpPr txBox="1">
            <a:spLocks noGrp="1"/>
          </p:cNvSpPr>
          <p:nvPr>
            <p:ph type="body" idx="3"/>
          </p:nvPr>
        </p:nvSpPr>
        <p:spPr>
          <a:xfrm>
            <a:off x="5989320"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3"/>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11" name="Google Shape;1011;p22"/>
          <p:cNvSpPr txBox="1">
            <a:spLocks noGrp="1"/>
          </p:cNvSpPr>
          <p:nvPr>
            <p:ph type="body" idx="4"/>
          </p:nvPr>
        </p:nvSpPr>
        <p:spPr>
          <a:xfrm>
            <a:off x="5989320"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2" name="Google Shape;1012;p22"/>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3" name="Google Shape;1013;p22"/>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4" name="Google Shape;1014;p2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5"/>
        <p:cNvGrpSpPr/>
        <p:nvPr/>
      </p:nvGrpSpPr>
      <p:grpSpPr>
        <a:xfrm>
          <a:off x="0" y="0"/>
          <a:ext cx="0" cy="0"/>
          <a:chOff x="0" y="0"/>
          <a:chExt cx="0" cy="0"/>
        </a:xfrm>
      </p:grpSpPr>
      <p:sp>
        <p:nvSpPr>
          <p:cNvPr id="1016" name="Google Shape;1016;p2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7" name="Google Shape;1017;p23"/>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8" name="Google Shape;1018;p23"/>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9" name="Google Shape;1019;p23"/>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20"/>
        <p:cNvGrpSpPr/>
        <p:nvPr/>
      </p:nvGrpSpPr>
      <p:grpSpPr>
        <a:xfrm>
          <a:off x="0" y="0"/>
          <a:ext cx="0" cy="0"/>
          <a:chOff x="0" y="0"/>
          <a:chExt cx="0" cy="0"/>
        </a:xfrm>
      </p:grpSpPr>
      <p:sp>
        <p:nvSpPr>
          <p:cNvPr id="1021" name="Google Shape;1021;p24"/>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2" name="Google Shape;1022;p24"/>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3" name="Google Shape;1023;p24"/>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24"/>
        <p:cNvGrpSpPr/>
        <p:nvPr/>
      </p:nvGrpSpPr>
      <p:grpSpPr>
        <a:xfrm>
          <a:off x="0" y="0"/>
          <a:ext cx="0" cy="0"/>
          <a:chOff x="0" y="0"/>
          <a:chExt cx="0" cy="0"/>
        </a:xfrm>
      </p:grpSpPr>
      <p:sp>
        <p:nvSpPr>
          <p:cNvPr id="1025" name="Google Shape;1025;p25"/>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6" name="Google Shape;1026;p25"/>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1027" name="Google Shape;1027;p25"/>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028" name="Google Shape;1028;p25"/>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9" name="Google Shape;1029;p25"/>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0" name="Google Shape;1030;p2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31"/>
        <p:cNvGrpSpPr/>
        <p:nvPr/>
      </p:nvGrpSpPr>
      <p:grpSpPr>
        <a:xfrm>
          <a:off x="0" y="0"/>
          <a:ext cx="0" cy="0"/>
          <a:chOff x="0" y="0"/>
          <a:chExt cx="0" cy="0"/>
        </a:xfrm>
      </p:grpSpPr>
      <p:sp>
        <p:nvSpPr>
          <p:cNvPr id="1032" name="Google Shape;1032;p26"/>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3" name="Google Shape;1033;p26"/>
          <p:cNvSpPr>
            <a:spLocks noGrp="1"/>
          </p:cNvSpPr>
          <p:nvPr>
            <p:ph type="pic" idx="2"/>
          </p:nvPr>
        </p:nvSpPr>
        <p:spPr>
          <a:xfrm>
            <a:off x="0" y="-1"/>
            <a:ext cx="12188952" cy="4572000"/>
          </a:xfrm>
          <a:prstGeom prst="rect">
            <a:avLst/>
          </a:prstGeom>
          <a:solidFill>
            <a:srgbClr val="5CF0F7"/>
          </a:solidFill>
          <a:ln>
            <a:noFill/>
          </a:ln>
        </p:spPr>
        <p:txBody>
          <a:bodyPr spcFirstLastPara="1" wrap="square" lIns="457200" tIns="365750" rIns="45700" bIns="45700" anchor="t" anchorCtr="0">
            <a:normAutofit/>
          </a:bodyPr>
          <a:lstStyle>
            <a:lvl1pPr marR="0" lvl="0" algn="l" rtl="0">
              <a:lnSpc>
                <a:spcPct val="90000"/>
              </a:lnSpc>
              <a:spcBef>
                <a:spcPts val="1200"/>
              </a:spcBef>
              <a:spcAft>
                <a:spcPts val="0"/>
              </a:spcAft>
              <a:buClr>
                <a:schemeClr val="accent3"/>
              </a:buClr>
              <a:buSzPts val="3200"/>
              <a:buFont typeface="Twentieth Century"/>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200"/>
              </a:spcBef>
              <a:spcAft>
                <a:spcPts val="0"/>
              </a:spcAft>
              <a:buClr>
                <a:schemeClr val="accent3"/>
              </a:buClr>
              <a:buSzPts val="2800"/>
              <a:buFont typeface="Noto Sans Symbols"/>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400"/>
              </a:spcBef>
              <a:spcAft>
                <a:spcPts val="0"/>
              </a:spcAft>
              <a:buClr>
                <a:schemeClr val="accent3"/>
              </a:buClr>
              <a:buSzPts val="2400"/>
              <a:buFont typeface="Noto Sans Symbols"/>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400"/>
              </a:spcBef>
              <a:spcAft>
                <a:spcPts val="0"/>
              </a:spcAft>
              <a:buClr>
                <a:schemeClr val="accent3"/>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400"/>
              </a:spcBef>
              <a:spcAft>
                <a:spcPts val="0"/>
              </a:spcAft>
              <a:buClr>
                <a:schemeClr val="accent3"/>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400"/>
              </a:spcBef>
              <a:spcAft>
                <a:spcPts val="0"/>
              </a:spcAft>
              <a:buClr>
                <a:schemeClr val="accent3"/>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400"/>
              </a:spcBef>
              <a:spcAft>
                <a:spcPts val="0"/>
              </a:spcAft>
              <a:buClr>
                <a:schemeClr val="accent3"/>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400"/>
              </a:spcBef>
              <a:spcAft>
                <a:spcPts val="0"/>
              </a:spcAft>
              <a:buClr>
                <a:schemeClr val="accent3"/>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3"/>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34" name="Google Shape;1034;p26"/>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1035" name="Google Shape;1035;p26"/>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6" name="Google Shape;1036;p26"/>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7" name="Google Shape;1037;p26"/>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038" name="Google Shape;1038;p26"/>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9"/>
        <p:cNvGrpSpPr/>
        <p:nvPr/>
      </p:nvGrpSpPr>
      <p:grpSpPr>
        <a:xfrm>
          <a:off x="0" y="0"/>
          <a:ext cx="0" cy="0"/>
          <a:chOff x="0" y="0"/>
          <a:chExt cx="0" cy="0"/>
        </a:xfrm>
      </p:grpSpPr>
      <p:sp>
        <p:nvSpPr>
          <p:cNvPr id="1040" name="Google Shape;1040;p2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1" name="Google Shape;1041;p27"/>
          <p:cNvSpPr txBox="1">
            <a:spLocks noGrp="1"/>
          </p:cNvSpPr>
          <p:nvPr>
            <p:ph type="body" idx="1"/>
          </p:nvPr>
        </p:nvSpPr>
        <p:spPr>
          <a:xfrm rot="5400000">
            <a:off x="3872484" y="-562355"/>
            <a:ext cx="4023360" cy="972007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42" name="Google Shape;1042;p27"/>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3" name="Google Shape;1043;p27"/>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4" name="Google Shape;1044;p27"/>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45"/>
        <p:cNvGrpSpPr/>
        <p:nvPr/>
      </p:nvGrpSpPr>
      <p:grpSpPr>
        <a:xfrm>
          <a:off x="0" y="0"/>
          <a:ext cx="0" cy="0"/>
          <a:chOff x="0" y="0"/>
          <a:chExt cx="0" cy="0"/>
        </a:xfrm>
      </p:grpSpPr>
      <p:sp>
        <p:nvSpPr>
          <p:cNvPr id="1046" name="Google Shape;1046;p28"/>
          <p:cNvSpPr txBox="1">
            <a:spLocks noGrp="1"/>
          </p:cNvSpPr>
          <p:nvPr>
            <p:ph type="title"/>
          </p:nvPr>
        </p:nvSpPr>
        <p:spPr>
          <a:xfrm rot="5400000">
            <a:off x="7334250"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7" name="Google Shape;1047;p28"/>
          <p:cNvSpPr txBox="1">
            <a:spLocks noGrp="1"/>
          </p:cNvSpPr>
          <p:nvPr>
            <p:ph type="body" idx="1"/>
          </p:nvPr>
        </p:nvSpPr>
        <p:spPr>
          <a:xfrm rot="5400000">
            <a:off x="2076450"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48" name="Google Shape;1048;p28"/>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9" name="Google Shape;1049;p2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0" name="Google Shape;1050;p2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051" name="Google Shape;1051;p28"/>
          <p:cNvCxnSpPr/>
          <p:nvPr/>
        </p:nvCxnSpPr>
        <p:spPr>
          <a:xfrm rot="10800000">
            <a:off x="10058400" y="59263"/>
            <a:ext cx="0" cy="914400"/>
          </a:xfrm>
          <a:prstGeom prst="straightConnector1">
            <a:avLst/>
          </a:prstGeom>
          <a:noFill/>
          <a:ln w="19050" cap="flat" cmpd="sng">
            <a:solidFill>
              <a:schemeClr val="accent3"/>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1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1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1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17"/>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3"/>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3"/>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3"/>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3"/>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3"/>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3"/>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3"/>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3"/>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1" name="Google Shape;81;p17"/>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2" name="Google Shape;82;p17"/>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3" name="Google Shape;83;p17"/>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84" name="Google Shape;84;p17"/>
          <p:cNvCxnSpPr/>
          <p:nvPr/>
        </p:nvCxnSpPr>
        <p:spPr>
          <a:xfrm rot="10800000">
            <a:off x="762000" y="826324"/>
            <a:ext cx="0" cy="914400"/>
          </a:xfrm>
          <a:prstGeom prst="straightConnector1">
            <a:avLst/>
          </a:prstGeom>
          <a:noFill/>
          <a:ln w="19050" cap="flat" cmpd="sng">
            <a:solidFill>
              <a:schemeClr val="accent3"/>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photos/search/woma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57" name="Google Shape;1057;p1"/>
          <p:cNvGrpSpPr/>
          <p:nvPr/>
        </p:nvGrpSpPr>
        <p:grpSpPr>
          <a:xfrm>
            <a:off x="-329674" y="-59376"/>
            <a:ext cx="12515851" cy="6923798"/>
            <a:chOff x="-329674" y="-51881"/>
            <a:chExt cx="12515851" cy="6923798"/>
          </a:xfrm>
        </p:grpSpPr>
        <p:sp>
          <p:nvSpPr>
            <p:cNvPr id="1058" name="Google Shape;1058;p1"/>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9" name="Google Shape;1059;p1"/>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0" name="Google Shape;1060;p1"/>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1" name="Google Shape;1061;p1"/>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2" name="Google Shape;1062;p1"/>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3" name="Google Shape;1063;p1"/>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4" name="Google Shape;1064;p1"/>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5" name="Google Shape;1065;p1"/>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6" name="Google Shape;1066;p1"/>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7" name="Google Shape;1067;p1"/>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8" name="Google Shape;1068;p1"/>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9" name="Google Shape;1069;p1"/>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0" name="Google Shape;1070;p1"/>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1" name="Google Shape;1071;p1"/>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2" name="Google Shape;1072;p1"/>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3" name="Google Shape;1073;p1"/>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4" name="Google Shape;1074;p1"/>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5" name="Google Shape;1075;p1"/>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6" name="Google Shape;1076;p1"/>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77" name="Google Shape;1077;p1"/>
          <p:cNvGrpSpPr/>
          <p:nvPr/>
        </p:nvGrpSpPr>
        <p:grpSpPr>
          <a:xfrm>
            <a:off x="1669293" y="3893141"/>
            <a:ext cx="8845667" cy="1771275"/>
            <a:chOff x="1669293" y="3893141"/>
            <a:chExt cx="8845667" cy="1771275"/>
          </a:xfrm>
        </p:grpSpPr>
        <p:sp>
          <p:nvSpPr>
            <p:cNvPr id="1078" name="Google Shape;1078;p1"/>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9" name="Google Shape;1079;p1"/>
            <p:cNvSpPr/>
            <p:nvPr/>
          </p:nvSpPr>
          <p:spPr>
            <a:xfrm>
              <a:off x="1669293" y="3893141"/>
              <a:ext cx="8845667" cy="14202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80" name="Google Shape;1080;p1"/>
          <p:cNvSpPr txBox="1">
            <a:spLocks noGrp="1"/>
          </p:cNvSpPr>
          <p:nvPr>
            <p:ph type="ctrTitle"/>
          </p:nvPr>
        </p:nvSpPr>
        <p:spPr>
          <a:xfrm>
            <a:off x="1759236" y="3980237"/>
            <a:ext cx="8672295" cy="727748"/>
          </a:xfrm>
          <a:prstGeom prst="rect">
            <a:avLst/>
          </a:prstGeom>
          <a:solidFill>
            <a:srgbClr val="011893"/>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959"/>
              <a:buFont typeface="Calibri"/>
              <a:buNone/>
            </a:pPr>
            <a:r>
              <a:rPr lang="en-US" sz="3959" b="1">
                <a:solidFill>
                  <a:schemeClr val="lt1"/>
                </a:solidFill>
              </a:rPr>
              <a:t>Work	       		   </a:t>
            </a:r>
            <a:endParaRPr sz="3600">
              <a:solidFill>
                <a:schemeClr val="lt1"/>
              </a:solidFill>
            </a:endParaRPr>
          </a:p>
        </p:txBody>
      </p:sp>
      <p:sp>
        <p:nvSpPr>
          <p:cNvPr id="1081" name="Google Shape;1081;p1"/>
          <p:cNvSpPr txBox="1">
            <a:spLocks noGrp="1"/>
          </p:cNvSpPr>
          <p:nvPr>
            <p:ph type="subTitle" idx="1"/>
          </p:nvPr>
        </p:nvSpPr>
        <p:spPr>
          <a:xfrm>
            <a:off x="1759238" y="4707985"/>
            <a:ext cx="8664270" cy="727747"/>
          </a:xfrm>
          <a:prstGeom prst="rect">
            <a:avLst/>
          </a:prstGeom>
          <a:solidFill>
            <a:srgbClr val="011893"/>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None/>
            </a:pPr>
            <a:r>
              <a:rPr lang="en-US" sz="4000" b="1">
                <a:solidFill>
                  <a:schemeClr val="lt1"/>
                </a:solidFill>
              </a:rPr>
              <a:t>Developing Skills through Volunteering</a:t>
            </a:r>
            <a:endParaRPr sz="4000" b="1" dirty="0">
              <a:solidFill>
                <a:schemeClr val="lt1"/>
              </a:solidFill>
            </a:endParaRPr>
          </a:p>
        </p:txBody>
      </p:sp>
      <p:sp>
        <p:nvSpPr>
          <p:cNvPr id="1082" name="Google Shape;1082;p1"/>
          <p:cNvSpPr/>
          <p:nvPr/>
        </p:nvSpPr>
        <p:spPr>
          <a:xfrm>
            <a:off x="1668032" y="1179555"/>
            <a:ext cx="8850737" cy="2621445"/>
          </a:xfrm>
          <a:prstGeom prst="rect">
            <a:avLst/>
          </a:prstGeom>
          <a:solidFill>
            <a:schemeClr val="lt1"/>
          </a:solidFill>
          <a:ln w="9525" cap="flat" cmpd="sng">
            <a:solidFill>
              <a:schemeClr val="dk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3" name="Google Shape;1083;p1" descr="/var/folders/m0/g0d2gdqj3g1dby02qbwk7lnr0000gn/T/com.microsoft.Word/Content.MSO/6CB9C466.tmp"/>
          <p:cNvPicPr preferRelativeResize="0"/>
          <p:nvPr/>
        </p:nvPicPr>
        <p:blipFill rotWithShape="1">
          <a:blip r:embed="rId3">
            <a:alphaModFix/>
          </a:blip>
          <a:srcRect/>
          <a:stretch/>
        </p:blipFill>
        <p:spPr>
          <a:xfrm>
            <a:off x="2063778" y="1346402"/>
            <a:ext cx="8058701" cy="23024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23000"/>
          </a:blip>
          <a:stretch>
            <a:fillRect/>
          </a:stretch>
        </a:blipFill>
        <a:effectLst/>
      </p:bgPr>
    </p:bg>
    <p:spTree>
      <p:nvGrpSpPr>
        <p:cNvPr id="1" name="Shape 1162"/>
        <p:cNvGrpSpPr/>
        <p:nvPr/>
      </p:nvGrpSpPr>
      <p:grpSpPr>
        <a:xfrm>
          <a:off x="0" y="0"/>
          <a:ext cx="0" cy="0"/>
          <a:chOff x="0" y="0"/>
          <a:chExt cx="0" cy="0"/>
        </a:xfrm>
      </p:grpSpPr>
      <p:sp>
        <p:nvSpPr>
          <p:cNvPr id="1163" name="Google Shape;1163;p37"/>
          <p:cNvSpPr txBox="1">
            <a:spLocks noGrp="1"/>
          </p:cNvSpPr>
          <p:nvPr>
            <p:ph type="body" idx="1"/>
          </p:nvPr>
        </p:nvSpPr>
        <p:spPr>
          <a:xfrm>
            <a:off x="0" y="1109472"/>
            <a:ext cx="11887200" cy="5748528"/>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endParaRPr sz="3600" b="1">
              <a:solidFill>
                <a:schemeClr val="dk1"/>
              </a:solidFill>
              <a:latin typeface="Calibri"/>
              <a:ea typeface="Calibri"/>
              <a:cs typeface="Calibri"/>
              <a:sym typeface="Calibri"/>
            </a:endParaRPr>
          </a:p>
          <a:p>
            <a:pPr marL="114300" lvl="0" indent="0" algn="l" rtl="0">
              <a:lnSpc>
                <a:spcPct val="100000"/>
              </a:lnSpc>
              <a:spcBef>
                <a:spcPts val="360"/>
              </a:spcBef>
              <a:spcAft>
                <a:spcPts val="0"/>
              </a:spcAft>
              <a:buSzPts val="1800"/>
              <a:buNone/>
            </a:pPr>
            <a:endParaRPr sz="3600" b="1">
              <a:solidFill>
                <a:schemeClr val="dk1"/>
              </a:solidFill>
              <a:latin typeface="Calibri"/>
              <a:ea typeface="Calibri"/>
              <a:cs typeface="Calibri"/>
              <a:sym typeface="Calibri"/>
            </a:endParaRPr>
          </a:p>
          <a:p>
            <a:pPr marL="114300" lvl="0" indent="0" algn="l" rtl="0">
              <a:lnSpc>
                <a:spcPct val="100000"/>
              </a:lnSpc>
              <a:spcBef>
                <a:spcPts val="360"/>
              </a:spcBef>
              <a:spcAft>
                <a:spcPts val="0"/>
              </a:spcAft>
              <a:buSzPts val="1800"/>
              <a:buNone/>
            </a:pPr>
            <a:endParaRPr sz="3600" b="1">
              <a:solidFill>
                <a:schemeClr val="dk1"/>
              </a:solidFill>
              <a:latin typeface="Calibri"/>
              <a:ea typeface="Calibri"/>
              <a:cs typeface="Calibri"/>
              <a:sym typeface="Calibri"/>
            </a:endParaRPr>
          </a:p>
          <a:p>
            <a:pPr marL="114300" lvl="0" indent="0" algn="l" rtl="0">
              <a:lnSpc>
                <a:spcPct val="100000"/>
              </a:lnSpc>
              <a:spcBef>
                <a:spcPts val="360"/>
              </a:spcBef>
              <a:spcAft>
                <a:spcPts val="0"/>
              </a:spcAft>
              <a:buSzPts val="1800"/>
              <a:buNone/>
            </a:pPr>
            <a:endParaRPr sz="3600" b="1">
              <a:solidFill>
                <a:schemeClr val="dk1"/>
              </a:solidFill>
              <a:latin typeface="Calibri"/>
              <a:ea typeface="Calibri"/>
              <a:cs typeface="Calibri"/>
              <a:sym typeface="Calibri"/>
            </a:endParaRPr>
          </a:p>
          <a:p>
            <a:pPr marL="114300" lvl="0" indent="0" algn="l" rtl="0">
              <a:lnSpc>
                <a:spcPct val="100000"/>
              </a:lnSpc>
              <a:spcBef>
                <a:spcPts val="360"/>
              </a:spcBef>
              <a:spcAft>
                <a:spcPts val="0"/>
              </a:spcAft>
              <a:buSzPts val="1800"/>
              <a:buNone/>
            </a:pPr>
            <a:endParaRPr sz="3600" b="1">
              <a:solidFill>
                <a:schemeClr val="dk1"/>
              </a:solidFill>
              <a:latin typeface="Calibri"/>
              <a:ea typeface="Calibri"/>
              <a:cs typeface="Calibri"/>
              <a:sym typeface="Calibri"/>
            </a:endParaRPr>
          </a:p>
          <a:p>
            <a:pPr marL="114300" lvl="0" indent="0" algn="l" rtl="0">
              <a:lnSpc>
                <a:spcPct val="100000"/>
              </a:lnSpc>
              <a:spcBef>
                <a:spcPts val="360"/>
              </a:spcBef>
              <a:spcAft>
                <a:spcPts val="0"/>
              </a:spcAft>
              <a:buSzPts val="1800"/>
              <a:buNone/>
            </a:pPr>
            <a:endParaRPr sz="3600" b="1">
              <a:solidFill>
                <a:schemeClr val="dk1"/>
              </a:solidFill>
              <a:latin typeface="Calibri"/>
              <a:ea typeface="Calibri"/>
              <a:cs typeface="Calibri"/>
              <a:sym typeface="Calibri"/>
            </a:endParaRPr>
          </a:p>
          <a:p>
            <a:pPr marL="114300" lvl="0" indent="0" algn="l" rtl="0">
              <a:lnSpc>
                <a:spcPct val="100000"/>
              </a:lnSpc>
              <a:spcBef>
                <a:spcPts val="360"/>
              </a:spcBef>
              <a:spcAft>
                <a:spcPts val="0"/>
              </a:spcAft>
              <a:buSzPts val="1800"/>
              <a:buNone/>
            </a:pPr>
            <a:endParaRPr b="1">
              <a:solidFill>
                <a:schemeClr val="dk1"/>
              </a:solidFill>
              <a:latin typeface="Calibri"/>
              <a:ea typeface="Calibri"/>
              <a:cs typeface="Calibri"/>
              <a:sym typeface="Calibri"/>
            </a:endParaRPr>
          </a:p>
        </p:txBody>
      </p:sp>
      <p:sp>
        <p:nvSpPr>
          <p:cNvPr id="1164" name="Google Shape;1164;p37"/>
          <p:cNvSpPr txBox="1"/>
          <p:nvPr/>
        </p:nvSpPr>
        <p:spPr>
          <a:xfrm>
            <a:off x="623777" y="1728711"/>
            <a:ext cx="11887200"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0" i="0" u="none" strike="noStrike" cap="none">
                <a:solidFill>
                  <a:srgbClr val="000000"/>
                </a:solidFill>
                <a:latin typeface="Arial"/>
                <a:ea typeface="Arial"/>
                <a:cs typeface="Arial"/>
                <a:sym typeface="Arial"/>
              </a:rPr>
              <a:t>Is it easier to develop hard or soft skills? </a:t>
            </a:r>
            <a:endParaRPr/>
          </a:p>
          <a:p>
            <a:pPr marL="0" marR="0" lvl="0" indent="0" algn="l" rtl="0">
              <a:lnSpc>
                <a:spcPct val="150000"/>
              </a:lnSpc>
              <a:spcBef>
                <a:spcPts val="0"/>
              </a:spcBef>
              <a:spcAft>
                <a:spcPts val="0"/>
              </a:spcAft>
              <a:buNone/>
            </a:pPr>
            <a:r>
              <a:rPr lang="en-US" sz="2800" b="0" i="0" u="none" strike="noStrike" cap="none">
                <a:solidFill>
                  <a:srgbClr val="000000"/>
                </a:solidFill>
                <a:latin typeface="Arial"/>
                <a:ea typeface="Arial"/>
                <a:cs typeface="Arial"/>
                <a:sym typeface="Arial"/>
              </a:rPr>
              <a:t>Why are soft skills important? </a:t>
            </a:r>
            <a:endParaRPr/>
          </a:p>
          <a:p>
            <a:pPr marL="0" marR="0" lvl="0" indent="0" algn="l" rtl="0">
              <a:lnSpc>
                <a:spcPct val="150000"/>
              </a:lnSpc>
              <a:spcBef>
                <a:spcPts val="0"/>
              </a:spcBef>
              <a:spcAft>
                <a:spcPts val="0"/>
              </a:spcAft>
              <a:buNone/>
            </a:pPr>
            <a:r>
              <a:rPr lang="en-US" sz="2800" b="0" i="0" u="none" strike="noStrike" cap="none">
                <a:solidFill>
                  <a:srgbClr val="000000"/>
                </a:solidFill>
                <a:latin typeface="Arial"/>
                <a:ea typeface="Arial"/>
                <a:cs typeface="Arial"/>
                <a:sym typeface="Arial"/>
              </a:rPr>
              <a:t>Do you feel you already have a lot of soft skills?</a:t>
            </a:r>
            <a:endParaRPr/>
          </a:p>
          <a:p>
            <a:pPr marL="0" marR="0" lvl="0" indent="0" algn="l" rtl="0">
              <a:lnSpc>
                <a:spcPct val="150000"/>
              </a:lnSpc>
              <a:spcBef>
                <a:spcPts val="0"/>
              </a:spcBef>
              <a:spcAft>
                <a:spcPts val="0"/>
              </a:spcAft>
              <a:buNone/>
            </a:pPr>
            <a:r>
              <a:rPr lang="en-US" sz="2800" b="0" i="0" u="none" strike="noStrike" cap="none">
                <a:solidFill>
                  <a:srgbClr val="000000"/>
                </a:solidFill>
                <a:latin typeface="Arial"/>
                <a:ea typeface="Arial"/>
                <a:cs typeface="Arial"/>
                <a:sym typeface="Arial"/>
              </a:rPr>
              <a:t>What can you do to develop your soft skills for the future?</a:t>
            </a:r>
            <a:endParaRPr/>
          </a:p>
          <a:p>
            <a:pPr marL="0" marR="0" lvl="0" indent="0" algn="l" rtl="0">
              <a:lnSpc>
                <a:spcPct val="150000"/>
              </a:lnSpc>
              <a:spcBef>
                <a:spcPts val="0"/>
              </a:spcBef>
              <a:spcAft>
                <a:spcPts val="0"/>
              </a:spcAft>
              <a:buNone/>
            </a:pPr>
            <a:r>
              <a:rPr lang="en-US" sz="28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5" name="Google Shape;1165;p37"/>
          <p:cNvSpPr txBox="1"/>
          <p:nvPr/>
        </p:nvSpPr>
        <p:spPr>
          <a:xfrm>
            <a:off x="4859865" y="493919"/>
            <a:ext cx="4351867"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000000"/>
                </a:solidFill>
                <a:latin typeface="Calibri"/>
                <a:ea typeface="Calibri"/>
                <a:cs typeface="Calibri"/>
                <a:sym typeface="Calibri"/>
              </a:rPr>
              <a:t>Reflection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7"/>
        <p:cNvGrpSpPr/>
        <p:nvPr/>
      </p:nvGrpSpPr>
      <p:grpSpPr>
        <a:xfrm>
          <a:off x="0" y="0"/>
          <a:ext cx="0" cy="0"/>
          <a:chOff x="0" y="0"/>
          <a:chExt cx="0" cy="0"/>
        </a:xfrm>
      </p:grpSpPr>
      <p:sp>
        <p:nvSpPr>
          <p:cNvPr id="1088" name="Google Shape;1088;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89" name="Google Shape;1089;p29" descr="White bulbs with a yellow one standing out"/>
          <p:cNvPicPr preferRelativeResize="0"/>
          <p:nvPr/>
        </p:nvPicPr>
        <p:blipFill rotWithShape="1">
          <a:blip r:embed="rId3">
            <a:alphaModFix/>
          </a:blip>
          <a:srcRect l="18435" r="34304" b="-1"/>
          <a:stretch/>
        </p:blipFill>
        <p:spPr>
          <a:xfrm>
            <a:off x="-7366" y="10"/>
            <a:ext cx="4855591" cy="6857990"/>
          </a:xfrm>
          <a:custGeom>
            <a:avLst/>
            <a:gdLst/>
            <a:ahLst/>
            <a:cxnLst/>
            <a:rect l="l" t="t" r="r" b="b"/>
            <a:pathLst>
              <a:path w="4636517" h="6858000" extrusionOk="0">
                <a:moveTo>
                  <a:pt x="0" y="0"/>
                </a:moveTo>
                <a:lnTo>
                  <a:pt x="4636517" y="0"/>
                </a:lnTo>
                <a:lnTo>
                  <a:pt x="4636517" y="6858000"/>
                </a:lnTo>
                <a:lnTo>
                  <a:pt x="0" y="6858000"/>
                </a:lnTo>
                <a:close/>
              </a:path>
            </a:pathLst>
          </a:custGeom>
          <a:noFill/>
          <a:ln>
            <a:noFill/>
          </a:ln>
        </p:spPr>
      </p:pic>
      <p:sp>
        <p:nvSpPr>
          <p:cNvPr id="1090" name="Google Shape;1090;p29"/>
          <p:cNvSpPr/>
          <p:nvPr/>
        </p:nvSpPr>
        <p:spPr>
          <a:xfrm>
            <a:off x="8673531" y="407987"/>
            <a:ext cx="2987899" cy="2987899"/>
          </a:xfrm>
          <a:prstGeom prst="arc">
            <a:avLst>
              <a:gd name="adj1" fmla="val 16200000"/>
              <a:gd name="adj2" fmla="val 2563720"/>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1" name="Google Shape;1091;p29"/>
          <p:cNvSpPr txBox="1">
            <a:spLocks noGrp="1"/>
          </p:cNvSpPr>
          <p:nvPr>
            <p:ph type="title"/>
          </p:nvPr>
        </p:nvSpPr>
        <p:spPr>
          <a:xfrm>
            <a:off x="5827048" y="407987"/>
            <a:ext cx="5721484"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b="1"/>
              <a:t>Learning Outcomes</a:t>
            </a:r>
            <a:endParaRPr/>
          </a:p>
        </p:txBody>
      </p:sp>
      <p:sp>
        <p:nvSpPr>
          <p:cNvPr id="1092" name="Google Shape;1092;p29"/>
          <p:cNvSpPr txBox="1">
            <a:spLocks noGrp="1"/>
          </p:cNvSpPr>
          <p:nvPr>
            <p:ph type="body" idx="1"/>
          </p:nvPr>
        </p:nvSpPr>
        <p:spPr>
          <a:xfrm>
            <a:off x="5827048" y="1868487"/>
            <a:ext cx="5721484"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360"/>
              </a:spcBef>
              <a:spcAft>
                <a:spcPts val="0"/>
              </a:spcAft>
              <a:buSzPts val="1800"/>
              <a:buNone/>
            </a:pPr>
            <a:r>
              <a:rPr lang="en-US" b="1">
                <a:latin typeface="Calibri"/>
                <a:ea typeface="Calibri"/>
                <a:cs typeface="Calibri"/>
                <a:sym typeface="Calibri"/>
              </a:rPr>
              <a:t>By the end of the lesson, you will have:</a:t>
            </a:r>
            <a:endParaRPr/>
          </a:p>
          <a:p>
            <a:pPr marL="457200" lvl="0" indent="-342900" algn="l" rtl="0">
              <a:lnSpc>
                <a:spcPct val="90000"/>
              </a:lnSpc>
              <a:spcBef>
                <a:spcPts val="360"/>
              </a:spcBef>
              <a:spcAft>
                <a:spcPts val="0"/>
              </a:spcAft>
              <a:buSzPts val="1800"/>
              <a:buChar char="•"/>
            </a:pPr>
            <a:r>
              <a:rPr lang="en-US"/>
              <a:t>understood the difference between hard and soft skills</a:t>
            </a:r>
            <a:endParaRPr/>
          </a:p>
          <a:p>
            <a:pPr marL="457200" lvl="0" indent="-342900" algn="l" rtl="0">
              <a:lnSpc>
                <a:spcPct val="90000"/>
              </a:lnSpc>
              <a:spcBef>
                <a:spcPts val="360"/>
              </a:spcBef>
              <a:spcAft>
                <a:spcPts val="0"/>
              </a:spcAft>
              <a:buSzPts val="1800"/>
              <a:buChar char="•"/>
            </a:pPr>
            <a:r>
              <a:rPr lang="en-US"/>
              <a:t>discussed the hard and soft skills people have developed through volunteering</a:t>
            </a:r>
            <a:endParaRPr/>
          </a:p>
          <a:p>
            <a:pPr marL="457200" lvl="0" indent="-342900" algn="l" rtl="0">
              <a:lnSpc>
                <a:spcPct val="90000"/>
              </a:lnSpc>
              <a:spcBef>
                <a:spcPts val="360"/>
              </a:spcBef>
              <a:spcAft>
                <a:spcPts val="0"/>
              </a:spcAft>
              <a:buSzPts val="1800"/>
              <a:buChar char="•"/>
            </a:pPr>
            <a:r>
              <a:rPr lang="en-US"/>
              <a:t>discussed when and how soft skills can be developed</a:t>
            </a:r>
            <a:endParaRPr b="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3000"/>
          </a:blip>
          <a:tile tx="0" ty="0" sx="100000" sy="100000" flip="none" algn="tl"/>
        </a:blipFill>
        <a:effectLst/>
      </p:bgPr>
    </p:bg>
    <p:spTree>
      <p:nvGrpSpPr>
        <p:cNvPr id="1" name="Shape 1096"/>
        <p:cNvGrpSpPr/>
        <p:nvPr/>
      </p:nvGrpSpPr>
      <p:grpSpPr>
        <a:xfrm>
          <a:off x="0" y="0"/>
          <a:ext cx="0" cy="0"/>
          <a:chOff x="0" y="0"/>
          <a:chExt cx="0" cy="0"/>
        </a:xfrm>
      </p:grpSpPr>
      <p:sp>
        <p:nvSpPr>
          <p:cNvPr id="1097" name="Google Shape;1097;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solidFill>
                  <a:srgbClr val="7030A0"/>
                </a:solidFill>
              </a:rPr>
              <a:t>Hard Skills </a:t>
            </a:r>
            <a:r>
              <a:rPr lang="en-US"/>
              <a:t>V </a:t>
            </a:r>
            <a:r>
              <a:rPr lang="en-US">
                <a:solidFill>
                  <a:srgbClr val="0096FF"/>
                </a:solidFill>
              </a:rPr>
              <a:t>Soft Skills</a:t>
            </a:r>
            <a:endParaRPr/>
          </a:p>
        </p:txBody>
      </p:sp>
      <p:sp>
        <p:nvSpPr>
          <p:cNvPr id="1098" name="Google Shape;1098;p30"/>
          <p:cNvSpPr txBox="1">
            <a:spLocks noGrp="1"/>
          </p:cNvSpPr>
          <p:nvPr>
            <p:ph type="body" idx="1"/>
          </p:nvPr>
        </p:nvSpPr>
        <p:spPr>
          <a:xfrm>
            <a:off x="609600" y="1166018"/>
            <a:ext cx="10972800" cy="4525963"/>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US">
                <a:solidFill>
                  <a:srgbClr val="7030A0"/>
                </a:solidFill>
              </a:rPr>
              <a:t>Hard Skills </a:t>
            </a:r>
            <a:r>
              <a:rPr lang="en-US"/>
              <a:t>= the skills or knowledge you learn through education, training or work experience and are specific to particular roles. For example, a chef needs to know </a:t>
            </a:r>
            <a:r>
              <a:rPr lang="en-US">
                <a:solidFill>
                  <a:srgbClr val="7030A0"/>
                </a:solidFill>
              </a:rPr>
              <a:t>how to cook </a:t>
            </a:r>
            <a:r>
              <a:rPr lang="en-US"/>
              <a:t>and needs a lot of </a:t>
            </a:r>
            <a:r>
              <a:rPr lang="en-US">
                <a:solidFill>
                  <a:srgbClr val="7030A0"/>
                </a:solidFill>
              </a:rPr>
              <a:t>knowledge about different foods</a:t>
            </a:r>
            <a:r>
              <a:rPr lang="en-US"/>
              <a:t>. </a:t>
            </a:r>
            <a:endParaRPr/>
          </a:p>
          <a:p>
            <a:pPr marL="114300" lvl="0" indent="0" algn="l" rtl="0">
              <a:lnSpc>
                <a:spcPct val="100000"/>
              </a:lnSpc>
              <a:spcBef>
                <a:spcPts val="360"/>
              </a:spcBef>
              <a:spcAft>
                <a:spcPts val="0"/>
              </a:spcAft>
              <a:buSzPts val="1800"/>
              <a:buNone/>
            </a:pPr>
            <a:r>
              <a:rPr lang="en-US">
                <a:solidFill>
                  <a:srgbClr val="0096FF"/>
                </a:solidFill>
              </a:rPr>
              <a:t>Soft skills </a:t>
            </a:r>
            <a:r>
              <a:rPr lang="en-US"/>
              <a:t>= people or social skills that can be used in any role, job or social situation. Examples include </a:t>
            </a:r>
            <a:r>
              <a:rPr lang="en-US">
                <a:solidFill>
                  <a:srgbClr val="0096FF"/>
                </a:solidFill>
              </a:rPr>
              <a:t>effective communication</a:t>
            </a:r>
            <a:r>
              <a:rPr lang="en-US"/>
              <a:t> or </a:t>
            </a:r>
            <a:r>
              <a:rPr lang="en-US">
                <a:solidFill>
                  <a:srgbClr val="0096FF"/>
                </a:solidFill>
              </a:rPr>
              <a:t>working in a team</a:t>
            </a:r>
            <a:r>
              <a:rPr lang="en-US"/>
              <a:t>. </a:t>
            </a:r>
            <a:endParaRPr/>
          </a:p>
          <a:p>
            <a:pPr marL="114300" lvl="0" indent="0" algn="l" rtl="0">
              <a:lnSpc>
                <a:spcPct val="100000"/>
              </a:lnSpc>
              <a:spcBef>
                <a:spcPts val="360"/>
              </a:spcBef>
              <a:spcAft>
                <a:spcPts val="0"/>
              </a:spcAft>
              <a:buSzPts val="1800"/>
              <a:buNone/>
            </a:pPr>
            <a:r>
              <a:rPr lang="en-US">
                <a:solidFill>
                  <a:srgbClr val="FF0000"/>
                </a:solidFill>
              </a:rPr>
              <a:t>What other examples of hard and soft skills can you think of?</a:t>
            </a:r>
            <a:endParaRPr>
              <a:solidFill>
                <a:srgbClr val="FF0000"/>
              </a:solidFill>
            </a:endParaRPr>
          </a:p>
        </p:txBody>
      </p:sp>
      <p:sp>
        <p:nvSpPr>
          <p:cNvPr id="1099" name="Google Shape;1099;p30"/>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3000"/>
          </a:blip>
          <a:tile tx="0" ty="0" sx="100000" sy="100000" flip="none" algn="tl"/>
        </a:blipFill>
        <a:effectLst/>
      </p:bgPr>
    </p:bg>
    <p:spTree>
      <p:nvGrpSpPr>
        <p:cNvPr id="1" name="Shape 1103"/>
        <p:cNvGrpSpPr/>
        <p:nvPr/>
      </p:nvGrpSpPr>
      <p:grpSpPr>
        <a:xfrm>
          <a:off x="0" y="0"/>
          <a:ext cx="0" cy="0"/>
          <a:chOff x="0" y="0"/>
          <a:chExt cx="0" cy="0"/>
        </a:xfrm>
      </p:grpSpPr>
      <p:sp>
        <p:nvSpPr>
          <p:cNvPr id="1104" name="Google Shape;1104;p31"/>
          <p:cNvSpPr/>
          <p:nvPr/>
        </p:nvSpPr>
        <p:spPr>
          <a:xfrm>
            <a:off x="0" y="0"/>
            <a:ext cx="12192000" cy="6858000"/>
          </a:xfrm>
          <a:prstGeom prst="rect">
            <a:avLst/>
          </a:prstGeom>
          <a:blipFill rotWithShape="1">
            <a:blip r:embed="rId3">
              <a:alphaModFix amt="23000"/>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5" name="Google Shape;1105;p31"/>
          <p:cNvSpPr/>
          <p:nvPr/>
        </p:nvSpPr>
        <p:spPr>
          <a:xfrm>
            <a:off x="7787212" y="587516"/>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6" name="Google Shape;1106;p31"/>
          <p:cNvSpPr txBox="1">
            <a:spLocks noGrp="1"/>
          </p:cNvSpPr>
          <p:nvPr>
            <p:ph type="title"/>
          </p:nvPr>
        </p:nvSpPr>
        <p:spPr>
          <a:xfrm>
            <a:off x="838200" y="365125"/>
            <a:ext cx="105155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solidFill>
                  <a:srgbClr val="7030A0"/>
                </a:solidFill>
              </a:rPr>
              <a:t>Hard</a:t>
            </a:r>
            <a:r>
              <a:rPr lang="en-US"/>
              <a:t> or </a:t>
            </a:r>
            <a:r>
              <a:rPr lang="en-US">
                <a:solidFill>
                  <a:srgbClr val="0096FF"/>
                </a:solidFill>
              </a:rPr>
              <a:t>soft</a:t>
            </a:r>
            <a:r>
              <a:rPr lang="en-US"/>
              <a:t> skills?</a:t>
            </a:r>
            <a:endParaRPr/>
          </a:p>
        </p:txBody>
      </p:sp>
      <p:sp>
        <p:nvSpPr>
          <p:cNvPr id="1107" name="Google Shape;1107;p31"/>
          <p:cNvSpPr txBox="1">
            <a:spLocks noGrp="1"/>
          </p:cNvSpPr>
          <p:nvPr>
            <p:ph type="body" idx="1"/>
          </p:nvPr>
        </p:nvSpPr>
        <p:spPr>
          <a:xfrm>
            <a:off x="838200" y="1825625"/>
            <a:ext cx="5393361"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US"/>
              <a:t>Work with a partner to sort the skills/knowledge into hard and soft skills. There may be some that can be put in both boxes.</a:t>
            </a:r>
            <a:endParaRPr/>
          </a:p>
          <a:p>
            <a:pPr marL="457200" lvl="0" indent="-228600" algn="l" rtl="0">
              <a:lnSpc>
                <a:spcPct val="100000"/>
              </a:lnSpc>
              <a:spcBef>
                <a:spcPts val="360"/>
              </a:spcBef>
              <a:spcAft>
                <a:spcPts val="0"/>
              </a:spcAft>
              <a:buClr>
                <a:schemeClr val="dk1"/>
              </a:buClr>
              <a:buSzPts val="1800"/>
              <a:buNone/>
            </a:pPr>
            <a:endParaRPr/>
          </a:p>
        </p:txBody>
      </p:sp>
      <p:sp>
        <p:nvSpPr>
          <p:cNvPr id="1108" name="Google Shape;1108;p31"/>
          <p:cNvSpPr/>
          <p:nvPr/>
        </p:nvSpPr>
        <p:spPr>
          <a:xfrm>
            <a:off x="6295924" y="1656147"/>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aphicFrame>
        <p:nvGraphicFramePr>
          <p:cNvPr id="1109" name="Google Shape;1109;p31"/>
          <p:cNvGraphicFramePr/>
          <p:nvPr/>
        </p:nvGraphicFramePr>
        <p:xfrm>
          <a:off x="6515100" y="1327101"/>
          <a:ext cx="3000000" cy="3000000"/>
        </p:xfrm>
        <a:graphic>
          <a:graphicData uri="http://schemas.openxmlformats.org/drawingml/2006/table">
            <a:tbl>
              <a:tblPr firstRow="1" firstCol="1" bandRow="1">
                <a:noFill/>
                <a:tableStyleId>{0C1B9117-A08B-4FF2-98F3-2469CD232131}</a:tableStyleId>
              </a:tblPr>
              <a:tblGrid>
                <a:gridCol w="5393350">
                  <a:extLst>
                    <a:ext uri="{9D8B030D-6E8A-4147-A177-3AD203B41FA5}">
                      <a16:colId xmlns:a16="http://schemas.microsoft.com/office/drawing/2014/main" val="20000"/>
                    </a:ext>
                  </a:extLst>
                </a:gridCol>
              </a:tblGrid>
              <a:tr h="4203800">
                <a:tc>
                  <a:txBody>
                    <a:bodyPr/>
                    <a:lstStyle/>
                    <a:p>
                      <a:pPr marL="0" marR="0" lvl="0" indent="0" algn="l" rtl="0">
                        <a:lnSpc>
                          <a:spcPct val="115000"/>
                        </a:lnSpc>
                        <a:spcBef>
                          <a:spcPts val="0"/>
                        </a:spcBef>
                        <a:spcAft>
                          <a:spcPts val="0"/>
                        </a:spcAft>
                        <a:buNone/>
                      </a:pPr>
                      <a:r>
                        <a:rPr lang="en-US" sz="2100" b="0" u="none" strike="noStrike" cap="none">
                          <a:solidFill>
                            <a:schemeClr val="dk1"/>
                          </a:solidFill>
                        </a:rPr>
                        <a:t>*customer service    *record keeping   *problem solving   *repairing things   *training others     </a:t>
                      </a:r>
                      <a:endParaRPr/>
                    </a:p>
                    <a:p>
                      <a:pPr marL="0" marR="0" lvl="0" indent="0" algn="l" rtl="0">
                        <a:lnSpc>
                          <a:spcPct val="115000"/>
                        </a:lnSpc>
                        <a:spcBef>
                          <a:spcPts val="0"/>
                        </a:spcBef>
                        <a:spcAft>
                          <a:spcPts val="0"/>
                        </a:spcAft>
                        <a:buNone/>
                      </a:pPr>
                      <a:r>
                        <a:rPr lang="en-US" sz="2100" b="0" u="none" strike="noStrike" cap="none">
                          <a:solidFill>
                            <a:schemeClr val="dk1"/>
                          </a:solidFill>
                        </a:rPr>
                        <a:t>*leadership skills   *operating machinery   * time management   *handing money   </a:t>
                      </a:r>
                      <a:endParaRPr/>
                    </a:p>
                    <a:p>
                      <a:pPr marL="0" marR="0" lvl="0" indent="0" algn="l" rtl="0">
                        <a:lnSpc>
                          <a:spcPct val="115000"/>
                        </a:lnSpc>
                        <a:spcBef>
                          <a:spcPts val="0"/>
                        </a:spcBef>
                        <a:spcAft>
                          <a:spcPts val="0"/>
                        </a:spcAft>
                        <a:buNone/>
                      </a:pPr>
                      <a:r>
                        <a:rPr lang="en-US" sz="2100" b="0" u="none" strike="noStrike" cap="none">
                          <a:solidFill>
                            <a:schemeClr val="dk1"/>
                          </a:solidFill>
                        </a:rPr>
                        <a:t>*working with different types of people   *organisation of people and events   *accounting</a:t>
                      </a:r>
                      <a:endParaRPr/>
                    </a:p>
                    <a:p>
                      <a:pPr marL="0" marR="0" lvl="0" indent="0" algn="l" rtl="0">
                        <a:lnSpc>
                          <a:spcPct val="115000"/>
                        </a:lnSpc>
                        <a:spcBef>
                          <a:spcPts val="0"/>
                        </a:spcBef>
                        <a:spcAft>
                          <a:spcPts val="0"/>
                        </a:spcAft>
                        <a:buNone/>
                      </a:pPr>
                      <a:r>
                        <a:rPr lang="en-US" sz="2100" b="0" u="none" strike="noStrike" cap="none">
                          <a:solidFill>
                            <a:schemeClr val="dk1"/>
                          </a:solidFill>
                        </a:rPr>
                        <a:t>*knowledge of computer software programmes   *making decisions   *counselling skills</a:t>
                      </a:r>
                      <a:endParaRPr sz="2100" b="0" u="none" strike="noStrike" cap="none">
                        <a:solidFill>
                          <a:schemeClr val="dk1"/>
                        </a:solidFill>
                        <a:latin typeface="Times New Roman"/>
                        <a:ea typeface="Times New Roman"/>
                        <a:cs typeface="Times New Roman"/>
                        <a:sym typeface="Times New Roman"/>
                      </a:endParaRPr>
                    </a:p>
                  </a:txBody>
                  <a:tcPr marL="0" marR="89875" marT="23975" marB="1198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3000"/>
          </a:blip>
          <a:tile tx="0" ty="0" sx="100000" sy="100000" flip="none" algn="tl"/>
        </a:blipFill>
        <a:effectLst/>
      </p:bgPr>
    </p:bg>
    <p:spTree>
      <p:nvGrpSpPr>
        <p:cNvPr id="1" name="Shape 1113"/>
        <p:cNvGrpSpPr/>
        <p:nvPr/>
      </p:nvGrpSpPr>
      <p:grpSpPr>
        <a:xfrm>
          <a:off x="0" y="0"/>
          <a:ext cx="0" cy="0"/>
          <a:chOff x="0" y="0"/>
          <a:chExt cx="0" cy="0"/>
        </a:xfrm>
      </p:grpSpPr>
      <p:sp>
        <p:nvSpPr>
          <p:cNvPr id="1114" name="Google Shape;1114;p32"/>
          <p:cNvSpPr/>
          <p:nvPr/>
        </p:nvSpPr>
        <p:spPr>
          <a:xfrm>
            <a:off x="0" y="0"/>
            <a:ext cx="12192000" cy="6858000"/>
          </a:xfrm>
          <a:prstGeom prst="rect">
            <a:avLst/>
          </a:prstGeom>
          <a:blipFill rotWithShape="1">
            <a:blip r:embed="rId3">
              <a:alphaModFix amt="23000"/>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5" name="Google Shape;1115;p32"/>
          <p:cNvSpPr/>
          <p:nvPr/>
        </p:nvSpPr>
        <p:spPr>
          <a:xfrm>
            <a:off x="7787212" y="587516"/>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6" name="Google Shape;1116;p32"/>
          <p:cNvSpPr txBox="1">
            <a:spLocks noGrp="1"/>
          </p:cNvSpPr>
          <p:nvPr>
            <p:ph type="title"/>
          </p:nvPr>
        </p:nvSpPr>
        <p:spPr>
          <a:xfrm>
            <a:off x="838200" y="365125"/>
            <a:ext cx="105155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solidFill>
                  <a:srgbClr val="7030A0"/>
                </a:solidFill>
              </a:rPr>
              <a:t>Hard</a:t>
            </a:r>
            <a:r>
              <a:rPr lang="en-US"/>
              <a:t> or </a:t>
            </a:r>
            <a:r>
              <a:rPr lang="en-US">
                <a:solidFill>
                  <a:srgbClr val="0096FF"/>
                </a:solidFill>
              </a:rPr>
              <a:t>soft</a:t>
            </a:r>
            <a:r>
              <a:rPr lang="en-US"/>
              <a:t> skills?</a:t>
            </a:r>
            <a:endParaRPr/>
          </a:p>
        </p:txBody>
      </p:sp>
      <p:sp>
        <p:nvSpPr>
          <p:cNvPr id="1117" name="Google Shape;1117;p32"/>
          <p:cNvSpPr/>
          <p:nvPr/>
        </p:nvSpPr>
        <p:spPr>
          <a:xfrm>
            <a:off x="6295924" y="1656147"/>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18" name="Google Shape;1118;p3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100000"/>
              </a:lnSpc>
              <a:spcBef>
                <a:spcPts val="360"/>
              </a:spcBef>
              <a:spcAft>
                <a:spcPts val="0"/>
              </a:spcAft>
              <a:buSzPct val="60810"/>
              <a:buNone/>
            </a:pPr>
            <a:r>
              <a:rPr lang="en-US" i="1">
                <a:solidFill>
                  <a:srgbClr val="7030A0"/>
                </a:solidFill>
              </a:rPr>
              <a:t>hard skills</a:t>
            </a:r>
            <a:r>
              <a:rPr lang="en-US">
                <a:solidFill>
                  <a:srgbClr val="7030A0"/>
                </a:solidFill>
              </a:rPr>
              <a:t> </a:t>
            </a:r>
            <a:r>
              <a:rPr lang="en-US"/>
              <a:t>= customer service, record keeping, training people, repairing things, operating machinery, accounting, knowledge of computer software programmes</a:t>
            </a:r>
            <a:endParaRPr/>
          </a:p>
          <a:p>
            <a:pPr marL="114300" lvl="0" indent="0" algn="l" rtl="0">
              <a:lnSpc>
                <a:spcPct val="100000"/>
              </a:lnSpc>
              <a:spcBef>
                <a:spcPts val="360"/>
              </a:spcBef>
              <a:spcAft>
                <a:spcPts val="0"/>
              </a:spcAft>
              <a:buSzPct val="60810"/>
              <a:buNone/>
            </a:pPr>
            <a:r>
              <a:rPr lang="en-US" i="1">
                <a:solidFill>
                  <a:srgbClr val="0096FF"/>
                </a:solidFill>
              </a:rPr>
              <a:t>soft skills</a:t>
            </a:r>
            <a:r>
              <a:rPr lang="en-US">
                <a:solidFill>
                  <a:srgbClr val="0096FF"/>
                </a:solidFill>
              </a:rPr>
              <a:t> </a:t>
            </a:r>
            <a:r>
              <a:rPr lang="en-US"/>
              <a:t>= customer service, problem solving, training people, leadership skills, working under pressure, working with different types of people, organisation of people and events, making decisions, time management</a:t>
            </a:r>
            <a:endParaRPr/>
          </a:p>
          <a:p>
            <a:pPr marL="114300" lvl="0" indent="0" algn="l" rtl="0">
              <a:lnSpc>
                <a:spcPct val="100000"/>
              </a:lnSpc>
              <a:spcBef>
                <a:spcPts val="360"/>
              </a:spcBef>
              <a:spcAft>
                <a:spcPts val="0"/>
              </a:spcAft>
              <a:buSzPct val="60810"/>
              <a:buNone/>
            </a:pPr>
            <a:r>
              <a:rPr lang="en-US"/>
              <a:t>Customer service could be in both boxes: there are aspects of customer service which can be taught but at the same time, good customer service also involves ‘people skills’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2"/>
        <p:cNvGrpSpPr/>
        <p:nvPr/>
      </p:nvGrpSpPr>
      <p:grpSpPr>
        <a:xfrm>
          <a:off x="0" y="0"/>
          <a:ext cx="0" cy="0"/>
          <a:chOff x="0" y="0"/>
          <a:chExt cx="0" cy="0"/>
        </a:xfrm>
      </p:grpSpPr>
      <p:sp>
        <p:nvSpPr>
          <p:cNvPr id="1123" name="Google Shape;1123;p3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4" name="Google Shape;1124;p33"/>
          <p:cNvSpPr txBox="1">
            <a:spLocks noGrp="1"/>
          </p:cNvSpPr>
          <p:nvPr>
            <p:ph type="title"/>
          </p:nvPr>
        </p:nvSpPr>
        <p:spPr>
          <a:xfrm>
            <a:off x="838200" y="365125"/>
            <a:ext cx="5387502"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b="1"/>
              <a:t>George</a:t>
            </a:r>
            <a:endParaRPr/>
          </a:p>
        </p:txBody>
      </p:sp>
      <p:sp>
        <p:nvSpPr>
          <p:cNvPr id="1125" name="Google Shape;1125;p33"/>
          <p:cNvSpPr txBox="1">
            <a:spLocks noGrp="1"/>
          </p:cNvSpPr>
          <p:nvPr>
            <p:ph type="body" idx="1"/>
          </p:nvPr>
        </p:nvSpPr>
        <p:spPr>
          <a:xfrm>
            <a:off x="442608" y="1518035"/>
            <a:ext cx="5653392" cy="497484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360"/>
              </a:spcBef>
              <a:spcAft>
                <a:spcPts val="0"/>
              </a:spcAft>
              <a:buSzPts val="1800"/>
              <a:buNone/>
            </a:pPr>
            <a:endParaRPr sz="1800" b="1">
              <a:latin typeface="Calibri"/>
              <a:ea typeface="Calibri"/>
              <a:cs typeface="Calibri"/>
              <a:sym typeface="Calibri"/>
            </a:endParaRPr>
          </a:p>
          <a:p>
            <a:pPr marL="114300" lvl="0" indent="0" algn="l" rtl="0">
              <a:lnSpc>
                <a:spcPct val="90000"/>
              </a:lnSpc>
              <a:spcBef>
                <a:spcPts val="360"/>
              </a:spcBef>
              <a:spcAft>
                <a:spcPts val="0"/>
              </a:spcAft>
              <a:buSzPts val="1800"/>
              <a:buNone/>
            </a:pPr>
            <a:r>
              <a:rPr lang="en-US" sz="2000"/>
              <a:t>I’ve been working as a voluntary finance officer. I studied accountancy in Syria but they use a different accounting system over here which I’ve had to learn. Because I understand finance, I have also been running workshops on managing your money for young people. I’ve never done any teaching before but I’ve had some useful guidance on how to organise the training to make it useful for everyone. Some of the people find the workshops difficult or lose interest easily, so it’s important to think of ways of involving everyone. There’s a lot to do and I only volunteer a few hours a week, so I have had to learn how to manage my time effectively to make sure I get everything done. </a:t>
            </a:r>
            <a:endParaRPr/>
          </a:p>
          <a:p>
            <a:pPr marL="114300" lvl="0" indent="0" algn="l" rtl="0">
              <a:lnSpc>
                <a:spcPct val="90000"/>
              </a:lnSpc>
              <a:spcBef>
                <a:spcPts val="360"/>
              </a:spcBef>
              <a:spcAft>
                <a:spcPts val="0"/>
              </a:spcAft>
              <a:buSzPts val="1800"/>
              <a:buNone/>
            </a:pPr>
            <a:endParaRPr sz="1800" b="1">
              <a:latin typeface="Calibri"/>
              <a:ea typeface="Calibri"/>
              <a:cs typeface="Calibri"/>
              <a:sym typeface="Calibri"/>
            </a:endParaRPr>
          </a:p>
          <a:p>
            <a:pPr marL="114300" lvl="0" indent="0" algn="l" rtl="0">
              <a:lnSpc>
                <a:spcPct val="90000"/>
              </a:lnSpc>
              <a:spcBef>
                <a:spcPts val="360"/>
              </a:spcBef>
              <a:spcAft>
                <a:spcPts val="0"/>
              </a:spcAft>
              <a:buSzPts val="1800"/>
              <a:buNone/>
            </a:pPr>
            <a:endParaRPr sz="1800" b="1">
              <a:latin typeface="Calibri"/>
              <a:ea typeface="Calibri"/>
              <a:cs typeface="Calibri"/>
              <a:sym typeface="Calibri"/>
            </a:endParaRPr>
          </a:p>
          <a:p>
            <a:pPr marL="114300" lvl="0" indent="0" algn="l" rtl="0">
              <a:lnSpc>
                <a:spcPct val="90000"/>
              </a:lnSpc>
              <a:spcBef>
                <a:spcPts val="360"/>
              </a:spcBef>
              <a:spcAft>
                <a:spcPts val="0"/>
              </a:spcAft>
              <a:buSzPts val="1800"/>
              <a:buNone/>
            </a:pPr>
            <a:endParaRPr sz="1800" b="1">
              <a:latin typeface="Calibri"/>
              <a:ea typeface="Calibri"/>
              <a:cs typeface="Calibri"/>
              <a:sym typeface="Calibri"/>
            </a:endParaRPr>
          </a:p>
          <a:p>
            <a:pPr marL="114300" lvl="0" indent="0" algn="l" rtl="0">
              <a:lnSpc>
                <a:spcPct val="90000"/>
              </a:lnSpc>
              <a:spcBef>
                <a:spcPts val="360"/>
              </a:spcBef>
              <a:spcAft>
                <a:spcPts val="0"/>
              </a:spcAft>
              <a:buSzPts val="1800"/>
              <a:buNone/>
            </a:pPr>
            <a:endParaRPr sz="1800" b="1">
              <a:latin typeface="Calibri"/>
              <a:ea typeface="Calibri"/>
              <a:cs typeface="Calibri"/>
              <a:sym typeface="Calibri"/>
            </a:endParaRPr>
          </a:p>
          <a:p>
            <a:pPr marL="114300" lvl="0" indent="0" algn="l" rtl="0">
              <a:lnSpc>
                <a:spcPct val="90000"/>
              </a:lnSpc>
              <a:spcBef>
                <a:spcPts val="360"/>
              </a:spcBef>
              <a:spcAft>
                <a:spcPts val="0"/>
              </a:spcAft>
              <a:buSzPts val="1800"/>
              <a:buNone/>
            </a:pPr>
            <a:endParaRPr sz="1800" b="1">
              <a:latin typeface="Calibri"/>
              <a:ea typeface="Calibri"/>
              <a:cs typeface="Calibri"/>
              <a:sym typeface="Calibri"/>
            </a:endParaRPr>
          </a:p>
          <a:p>
            <a:pPr marL="114300" lvl="0" indent="0" algn="l" rtl="0">
              <a:lnSpc>
                <a:spcPct val="90000"/>
              </a:lnSpc>
              <a:spcBef>
                <a:spcPts val="360"/>
              </a:spcBef>
              <a:spcAft>
                <a:spcPts val="0"/>
              </a:spcAft>
              <a:buSzPts val="1800"/>
              <a:buNone/>
            </a:pPr>
            <a:endParaRPr sz="1800" b="1">
              <a:latin typeface="Calibri"/>
              <a:ea typeface="Calibri"/>
              <a:cs typeface="Calibri"/>
              <a:sym typeface="Calibri"/>
            </a:endParaRPr>
          </a:p>
        </p:txBody>
      </p:sp>
      <p:pic>
        <p:nvPicPr>
          <p:cNvPr id="1126" name="Google Shape;1126;p33" descr="Entrepreneur, Startup, Start-Up, Man"/>
          <p:cNvPicPr preferRelativeResize="0"/>
          <p:nvPr/>
        </p:nvPicPr>
        <p:blipFill rotWithShape="1">
          <a:blip r:embed="rId3">
            <a:alphaModFix/>
          </a:blip>
          <a:srcRect l="2005" r="31148" b="2"/>
          <a:stretch/>
        </p:blipFill>
        <p:spPr>
          <a:xfrm>
            <a:off x="6621294" y="1295416"/>
            <a:ext cx="5570706" cy="5562584"/>
          </a:xfrm>
          <a:custGeom>
            <a:avLst/>
            <a:gdLst/>
            <a:ahLst/>
            <a:cxnLst/>
            <a:rect l="l" t="t" r="r" b="b"/>
            <a:pathLst>
              <a:path w="5570706" h="5562584" extrusionOk="0">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ln>
            <a:noFill/>
          </a:ln>
        </p:spPr>
      </p:pic>
      <p:sp>
        <p:nvSpPr>
          <p:cNvPr id="1127" name="Google Shape;1127;p33"/>
          <p:cNvSpPr/>
          <p:nvPr/>
        </p:nvSpPr>
        <p:spPr>
          <a:xfrm>
            <a:off x="6643451" y="1656147"/>
            <a:ext cx="546100" cy="546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8" name="Google Shape;1128;p33"/>
          <p:cNvSpPr/>
          <p:nvPr/>
        </p:nvSpPr>
        <p:spPr>
          <a:xfrm>
            <a:off x="8134739" y="587516"/>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2"/>
        <p:cNvGrpSpPr/>
        <p:nvPr/>
      </p:nvGrpSpPr>
      <p:grpSpPr>
        <a:xfrm>
          <a:off x="0" y="0"/>
          <a:ext cx="0" cy="0"/>
          <a:chOff x="0" y="0"/>
          <a:chExt cx="0" cy="0"/>
        </a:xfrm>
      </p:grpSpPr>
      <p:sp>
        <p:nvSpPr>
          <p:cNvPr id="1133" name="Google Shape;1133;p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34" name="Google Shape;1134;p34"/>
          <p:cNvSpPr txBox="1">
            <a:spLocks noGrp="1"/>
          </p:cNvSpPr>
          <p:nvPr>
            <p:ph type="title"/>
          </p:nvPr>
        </p:nvSpPr>
        <p:spPr>
          <a:xfrm>
            <a:off x="838200" y="365125"/>
            <a:ext cx="5387502"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b="1"/>
              <a:t>Leila</a:t>
            </a:r>
            <a:endParaRPr/>
          </a:p>
        </p:txBody>
      </p:sp>
      <p:sp>
        <p:nvSpPr>
          <p:cNvPr id="1135" name="Google Shape;1135;p34"/>
          <p:cNvSpPr txBox="1">
            <a:spLocks noGrp="1"/>
          </p:cNvSpPr>
          <p:nvPr>
            <p:ph type="body" idx="1"/>
          </p:nvPr>
        </p:nvSpPr>
        <p:spPr>
          <a:xfrm>
            <a:off x="442608" y="1518035"/>
            <a:ext cx="5653392" cy="4974840"/>
          </a:xfrm>
          <a:prstGeom prst="rect">
            <a:avLst/>
          </a:prstGeom>
          <a:noFill/>
          <a:ln>
            <a:noFill/>
          </a:ln>
        </p:spPr>
        <p:txBody>
          <a:bodyPr spcFirstLastPara="1" wrap="square" lIns="91425" tIns="45700" rIns="91425" bIns="45700" anchor="t" anchorCtr="0">
            <a:normAutofit fontScale="85000" lnSpcReduction="10000"/>
          </a:bodyPr>
          <a:lstStyle/>
          <a:p>
            <a:pPr marL="114300" lvl="0" indent="0" algn="l" rtl="0">
              <a:lnSpc>
                <a:spcPct val="90000"/>
              </a:lnSpc>
              <a:spcBef>
                <a:spcPts val="360"/>
              </a:spcBef>
              <a:spcAft>
                <a:spcPts val="0"/>
              </a:spcAft>
              <a:buSzPct val="117647"/>
              <a:buNone/>
            </a:pPr>
            <a:endParaRPr sz="1800" b="1">
              <a:latin typeface="Calibri"/>
              <a:ea typeface="Calibri"/>
              <a:cs typeface="Calibri"/>
              <a:sym typeface="Calibri"/>
            </a:endParaRPr>
          </a:p>
          <a:p>
            <a:pPr marL="114300" lvl="0" indent="0" algn="l" rtl="0">
              <a:lnSpc>
                <a:spcPct val="100000"/>
              </a:lnSpc>
              <a:spcBef>
                <a:spcPts val="360"/>
              </a:spcBef>
              <a:spcAft>
                <a:spcPts val="0"/>
              </a:spcAft>
              <a:buSzPct val="66176"/>
              <a:buNone/>
            </a:pPr>
            <a:r>
              <a:rPr lang="en-US"/>
              <a:t>Before joining Skilling up, I had no experience of counselling but I was sent on a training course and now I’m part of a team delivering counselling sessions for young people. In fact, it was the first team I was a member of and now I am actually organising it!  Counselling is challenging in many ways; it’s important to listen very carefully to what people are telling you rather than simply doing all the talking yourself! </a:t>
            </a:r>
            <a:endParaRPr/>
          </a:p>
          <a:p>
            <a:pPr marL="114300" lvl="0" indent="0" algn="l" rtl="0">
              <a:lnSpc>
                <a:spcPct val="90000"/>
              </a:lnSpc>
              <a:spcBef>
                <a:spcPts val="360"/>
              </a:spcBef>
              <a:spcAft>
                <a:spcPts val="0"/>
              </a:spcAft>
              <a:buSzPct val="117647"/>
              <a:buNone/>
            </a:pPr>
            <a:endParaRPr sz="1800" b="1">
              <a:latin typeface="Calibri"/>
              <a:ea typeface="Calibri"/>
              <a:cs typeface="Calibri"/>
              <a:sym typeface="Calibri"/>
            </a:endParaRPr>
          </a:p>
          <a:p>
            <a:pPr marL="114300" lvl="0" indent="0" algn="l" rtl="0">
              <a:lnSpc>
                <a:spcPct val="90000"/>
              </a:lnSpc>
              <a:spcBef>
                <a:spcPts val="360"/>
              </a:spcBef>
              <a:spcAft>
                <a:spcPts val="0"/>
              </a:spcAft>
              <a:buSzPct val="117647"/>
              <a:buNone/>
            </a:pPr>
            <a:endParaRPr sz="1800" b="1">
              <a:latin typeface="Calibri"/>
              <a:ea typeface="Calibri"/>
              <a:cs typeface="Calibri"/>
              <a:sym typeface="Calibri"/>
            </a:endParaRPr>
          </a:p>
          <a:p>
            <a:pPr marL="114300" lvl="0" indent="0" algn="l" rtl="0">
              <a:lnSpc>
                <a:spcPct val="90000"/>
              </a:lnSpc>
              <a:spcBef>
                <a:spcPts val="360"/>
              </a:spcBef>
              <a:spcAft>
                <a:spcPts val="0"/>
              </a:spcAft>
              <a:buSzPct val="117647"/>
              <a:buNone/>
            </a:pPr>
            <a:endParaRPr sz="1800" b="1">
              <a:latin typeface="Calibri"/>
              <a:ea typeface="Calibri"/>
              <a:cs typeface="Calibri"/>
              <a:sym typeface="Calibri"/>
            </a:endParaRPr>
          </a:p>
          <a:p>
            <a:pPr marL="114300" lvl="0" indent="0" algn="l" rtl="0">
              <a:lnSpc>
                <a:spcPct val="90000"/>
              </a:lnSpc>
              <a:spcBef>
                <a:spcPts val="360"/>
              </a:spcBef>
              <a:spcAft>
                <a:spcPts val="0"/>
              </a:spcAft>
              <a:buSzPct val="117647"/>
              <a:buNone/>
            </a:pPr>
            <a:endParaRPr sz="1800" b="1">
              <a:latin typeface="Calibri"/>
              <a:ea typeface="Calibri"/>
              <a:cs typeface="Calibri"/>
              <a:sym typeface="Calibri"/>
            </a:endParaRPr>
          </a:p>
          <a:p>
            <a:pPr marL="114300" lvl="0" indent="0" algn="l" rtl="0">
              <a:lnSpc>
                <a:spcPct val="90000"/>
              </a:lnSpc>
              <a:spcBef>
                <a:spcPts val="360"/>
              </a:spcBef>
              <a:spcAft>
                <a:spcPts val="0"/>
              </a:spcAft>
              <a:buSzPct val="117647"/>
              <a:buNone/>
            </a:pPr>
            <a:endParaRPr sz="1800" b="1">
              <a:latin typeface="Calibri"/>
              <a:ea typeface="Calibri"/>
              <a:cs typeface="Calibri"/>
              <a:sym typeface="Calibri"/>
            </a:endParaRPr>
          </a:p>
          <a:p>
            <a:pPr marL="114300" lvl="0" indent="0" algn="l" rtl="0">
              <a:lnSpc>
                <a:spcPct val="90000"/>
              </a:lnSpc>
              <a:spcBef>
                <a:spcPts val="360"/>
              </a:spcBef>
              <a:spcAft>
                <a:spcPts val="0"/>
              </a:spcAft>
              <a:buSzPct val="117647"/>
              <a:buNone/>
            </a:pPr>
            <a:endParaRPr sz="1800" b="1">
              <a:latin typeface="Calibri"/>
              <a:ea typeface="Calibri"/>
              <a:cs typeface="Calibri"/>
              <a:sym typeface="Calibri"/>
            </a:endParaRPr>
          </a:p>
        </p:txBody>
      </p:sp>
      <p:sp>
        <p:nvSpPr>
          <p:cNvPr id="1136" name="Google Shape;1136;p34"/>
          <p:cNvSpPr/>
          <p:nvPr/>
        </p:nvSpPr>
        <p:spPr>
          <a:xfrm>
            <a:off x="6643451" y="1656147"/>
            <a:ext cx="546100" cy="546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7" name="Google Shape;1137;p34"/>
          <p:cNvSpPr/>
          <p:nvPr/>
        </p:nvSpPr>
        <p:spPr>
          <a:xfrm>
            <a:off x="8134739" y="587516"/>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8" name="Google Shape;1138;p34"/>
          <p:cNvSpPr/>
          <p:nvPr/>
        </p:nvSpPr>
        <p:spPr>
          <a:xfrm rot="10800000" flipH="1">
            <a:off x="6411608" y="-14534425"/>
            <a:ext cx="5255098" cy="3225498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  </a:t>
            </a:r>
            <a:r>
              <a:rPr lang="en-US" sz="51200" b="0" i="0" u="none" strike="noStrike" cap="none">
                <a:solidFill>
                  <a:schemeClr val="dk1"/>
                </a:solidFill>
                <a:latin typeface="Arial"/>
                <a:ea typeface="Arial"/>
                <a:cs typeface="Arial"/>
                <a:sym typeface="Arial"/>
              </a:rPr>
              <a:t>       </a:t>
            </a:r>
            <a:endParaRPr sz="1200" b="0" i="0" u="none" strike="noStrike" cap="none">
              <a:solidFill>
                <a:srgbClr val="191B26"/>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1200"/>
              <a:buFont typeface="Arial"/>
              <a:buNone/>
            </a:pPr>
            <a:r>
              <a:rPr lang="en-US" sz="1200" b="0" i="0" u="sng" strike="noStrike" cap="none">
                <a:solidFill>
                  <a:srgbClr val="FFFFF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Woman</a:t>
            </a:r>
            <a:endParaRPr sz="1200" b="0" i="0" u="none" strike="noStrike" cap="none">
              <a:solidFill>
                <a:srgbClr val="191B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139" name="Google Shape;1139;p34" descr="Woman, Call, Police, Emergency, 911, Phone, People"/>
          <p:cNvPicPr preferRelativeResize="0"/>
          <p:nvPr/>
        </p:nvPicPr>
        <p:blipFill rotWithShape="1">
          <a:blip r:embed="rId4">
            <a:alphaModFix/>
          </a:blip>
          <a:srcRect/>
          <a:stretch/>
        </p:blipFill>
        <p:spPr>
          <a:xfrm>
            <a:off x="6538608" y="2202247"/>
            <a:ext cx="5255098" cy="3503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3"/>
        <p:cNvGrpSpPr/>
        <p:nvPr/>
      </p:nvGrpSpPr>
      <p:grpSpPr>
        <a:xfrm>
          <a:off x="0" y="0"/>
          <a:ext cx="0" cy="0"/>
          <a:chOff x="0" y="0"/>
          <a:chExt cx="0" cy="0"/>
        </a:xfrm>
      </p:grpSpPr>
      <p:sp>
        <p:nvSpPr>
          <p:cNvPr id="1144" name="Google Shape;1144;p3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45" name="Google Shape;1145;p35"/>
          <p:cNvSpPr txBox="1">
            <a:spLocks noGrp="1"/>
          </p:cNvSpPr>
          <p:nvPr>
            <p:ph type="title"/>
          </p:nvPr>
        </p:nvSpPr>
        <p:spPr>
          <a:xfrm>
            <a:off x="838200" y="365125"/>
            <a:ext cx="5387502"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b="1"/>
              <a:t>Zoltan</a:t>
            </a:r>
            <a:endParaRPr/>
          </a:p>
        </p:txBody>
      </p:sp>
      <p:sp>
        <p:nvSpPr>
          <p:cNvPr id="1146" name="Google Shape;1146;p35"/>
          <p:cNvSpPr txBox="1">
            <a:spLocks noGrp="1"/>
          </p:cNvSpPr>
          <p:nvPr>
            <p:ph type="body" idx="1"/>
          </p:nvPr>
        </p:nvSpPr>
        <p:spPr>
          <a:xfrm>
            <a:off x="525293" y="1127051"/>
            <a:ext cx="6118158" cy="5365824"/>
          </a:xfrm>
          <a:prstGeom prst="rect">
            <a:avLst/>
          </a:prstGeom>
          <a:noFill/>
          <a:ln>
            <a:noFill/>
          </a:ln>
        </p:spPr>
        <p:txBody>
          <a:bodyPr spcFirstLastPara="1" wrap="square" lIns="91425" tIns="45700" rIns="91425" bIns="45700" anchor="t" anchorCtr="0">
            <a:normAutofit fontScale="70000" lnSpcReduction="20000"/>
          </a:bodyPr>
          <a:lstStyle/>
          <a:p>
            <a:pPr marL="114300" lvl="0" indent="0" algn="l" rtl="0">
              <a:lnSpc>
                <a:spcPct val="90000"/>
              </a:lnSpc>
              <a:spcBef>
                <a:spcPts val="360"/>
              </a:spcBef>
              <a:spcAft>
                <a:spcPts val="0"/>
              </a:spcAft>
              <a:buSzPct val="142857"/>
              <a:buNone/>
            </a:pPr>
            <a:endParaRPr sz="1800" b="1">
              <a:latin typeface="Calibri"/>
              <a:ea typeface="Calibri"/>
              <a:cs typeface="Calibri"/>
              <a:sym typeface="Calibri"/>
            </a:endParaRPr>
          </a:p>
          <a:p>
            <a:pPr marL="114300" lvl="0" indent="0" algn="l" rtl="0">
              <a:lnSpc>
                <a:spcPct val="100000"/>
              </a:lnSpc>
              <a:spcBef>
                <a:spcPts val="360"/>
              </a:spcBef>
              <a:spcAft>
                <a:spcPts val="0"/>
              </a:spcAft>
              <a:buSzPct val="75630"/>
              <a:buNone/>
            </a:pPr>
            <a:r>
              <a:rPr lang="en-US" sz="3400"/>
              <a:t>I hate throwing things away when they don’t work. It’s such a waste. So I decided to teach myself how to repair things. Now I teach other people how to do it at Skilling Up.  Local people bring us their broken things or things that don’t work and we try to work out ways of repairing them. We don’t always have an immediate answer so have to do some research to work out what to do! They give us a donation for our time and for the materials. I’ve had to learn how to set up a simple accounting system and teach the other volunteers how to use it. I’ve also learnt how to deal with our customers and the other volunteers by email, on the phone and face to face.</a:t>
            </a:r>
            <a:endParaRPr/>
          </a:p>
          <a:p>
            <a:pPr marL="114300" lvl="0" indent="0" algn="l" rtl="0">
              <a:lnSpc>
                <a:spcPct val="90000"/>
              </a:lnSpc>
              <a:spcBef>
                <a:spcPts val="360"/>
              </a:spcBef>
              <a:spcAft>
                <a:spcPts val="0"/>
              </a:spcAft>
              <a:buSzPct val="142857"/>
              <a:buNone/>
            </a:pPr>
            <a:endParaRPr sz="1800" b="1">
              <a:latin typeface="Calibri"/>
              <a:ea typeface="Calibri"/>
              <a:cs typeface="Calibri"/>
              <a:sym typeface="Calibri"/>
            </a:endParaRPr>
          </a:p>
          <a:p>
            <a:pPr marL="114300" lvl="0" indent="0" algn="l" rtl="0">
              <a:lnSpc>
                <a:spcPct val="90000"/>
              </a:lnSpc>
              <a:spcBef>
                <a:spcPts val="360"/>
              </a:spcBef>
              <a:spcAft>
                <a:spcPts val="0"/>
              </a:spcAft>
              <a:buSzPct val="142857"/>
              <a:buNone/>
            </a:pPr>
            <a:endParaRPr sz="1800" b="1">
              <a:latin typeface="Calibri"/>
              <a:ea typeface="Calibri"/>
              <a:cs typeface="Calibri"/>
              <a:sym typeface="Calibri"/>
            </a:endParaRPr>
          </a:p>
          <a:p>
            <a:pPr marL="114300" lvl="0" indent="0" algn="l" rtl="0">
              <a:lnSpc>
                <a:spcPct val="90000"/>
              </a:lnSpc>
              <a:spcBef>
                <a:spcPts val="360"/>
              </a:spcBef>
              <a:spcAft>
                <a:spcPts val="0"/>
              </a:spcAft>
              <a:buSzPct val="142857"/>
              <a:buNone/>
            </a:pPr>
            <a:endParaRPr sz="1800" b="1">
              <a:latin typeface="Calibri"/>
              <a:ea typeface="Calibri"/>
              <a:cs typeface="Calibri"/>
              <a:sym typeface="Calibri"/>
            </a:endParaRPr>
          </a:p>
          <a:p>
            <a:pPr marL="114300" lvl="0" indent="0" algn="l" rtl="0">
              <a:lnSpc>
                <a:spcPct val="90000"/>
              </a:lnSpc>
              <a:spcBef>
                <a:spcPts val="360"/>
              </a:spcBef>
              <a:spcAft>
                <a:spcPts val="0"/>
              </a:spcAft>
              <a:buSzPct val="142857"/>
              <a:buNone/>
            </a:pPr>
            <a:endParaRPr sz="1800" b="1">
              <a:latin typeface="Calibri"/>
              <a:ea typeface="Calibri"/>
              <a:cs typeface="Calibri"/>
              <a:sym typeface="Calibri"/>
            </a:endParaRPr>
          </a:p>
          <a:p>
            <a:pPr marL="114300" lvl="0" indent="0" algn="l" rtl="0">
              <a:lnSpc>
                <a:spcPct val="90000"/>
              </a:lnSpc>
              <a:spcBef>
                <a:spcPts val="360"/>
              </a:spcBef>
              <a:spcAft>
                <a:spcPts val="0"/>
              </a:spcAft>
              <a:buSzPct val="142857"/>
              <a:buNone/>
            </a:pPr>
            <a:endParaRPr sz="1800" b="1">
              <a:latin typeface="Calibri"/>
              <a:ea typeface="Calibri"/>
              <a:cs typeface="Calibri"/>
              <a:sym typeface="Calibri"/>
            </a:endParaRPr>
          </a:p>
          <a:p>
            <a:pPr marL="114300" lvl="0" indent="0" algn="l" rtl="0">
              <a:lnSpc>
                <a:spcPct val="90000"/>
              </a:lnSpc>
              <a:spcBef>
                <a:spcPts val="360"/>
              </a:spcBef>
              <a:spcAft>
                <a:spcPts val="0"/>
              </a:spcAft>
              <a:buSzPct val="142857"/>
              <a:buNone/>
            </a:pPr>
            <a:endParaRPr sz="1800" b="1">
              <a:latin typeface="Calibri"/>
              <a:ea typeface="Calibri"/>
              <a:cs typeface="Calibri"/>
              <a:sym typeface="Calibri"/>
            </a:endParaRPr>
          </a:p>
        </p:txBody>
      </p:sp>
      <p:sp>
        <p:nvSpPr>
          <p:cNvPr id="1147" name="Google Shape;1147;p35"/>
          <p:cNvSpPr/>
          <p:nvPr/>
        </p:nvSpPr>
        <p:spPr>
          <a:xfrm>
            <a:off x="6643451" y="1656147"/>
            <a:ext cx="546100" cy="546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48" name="Google Shape;1148;p35"/>
          <p:cNvSpPr/>
          <p:nvPr/>
        </p:nvSpPr>
        <p:spPr>
          <a:xfrm>
            <a:off x="8134739" y="587516"/>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149" name="Google Shape;1149;p35" descr="Pc, Hardware, Man, Personal Computer"/>
          <p:cNvPicPr preferRelativeResize="0"/>
          <p:nvPr/>
        </p:nvPicPr>
        <p:blipFill rotWithShape="1">
          <a:blip r:embed="rId3">
            <a:alphaModFix/>
          </a:blip>
          <a:srcRect r="32499"/>
          <a:stretch/>
        </p:blipFill>
        <p:spPr>
          <a:xfrm>
            <a:off x="7294658" y="1416415"/>
            <a:ext cx="4372049" cy="431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3000"/>
          </a:blip>
          <a:tile tx="0" ty="0" sx="100000" sy="100000" flip="none" algn="tl"/>
        </a:blipFill>
        <a:effectLst/>
      </p:bgPr>
    </p:bg>
    <p:spTree>
      <p:nvGrpSpPr>
        <p:cNvPr id="1" name="Shape 1153"/>
        <p:cNvGrpSpPr/>
        <p:nvPr/>
      </p:nvGrpSpPr>
      <p:grpSpPr>
        <a:xfrm>
          <a:off x="0" y="0"/>
          <a:ext cx="0" cy="0"/>
          <a:chOff x="0" y="0"/>
          <a:chExt cx="0" cy="0"/>
        </a:xfrm>
      </p:grpSpPr>
      <p:sp>
        <p:nvSpPr>
          <p:cNvPr id="1154" name="Google Shape;1154;p36"/>
          <p:cNvSpPr/>
          <p:nvPr/>
        </p:nvSpPr>
        <p:spPr>
          <a:xfrm>
            <a:off x="0" y="0"/>
            <a:ext cx="12192000" cy="6858000"/>
          </a:xfrm>
          <a:prstGeom prst="rect">
            <a:avLst/>
          </a:prstGeom>
          <a:blipFill rotWithShape="1">
            <a:blip r:embed="rId3">
              <a:alphaModFix amt="23000"/>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5" name="Google Shape;1155;p36"/>
          <p:cNvSpPr txBox="1">
            <a:spLocks noGrp="1"/>
          </p:cNvSpPr>
          <p:nvPr>
            <p:ph type="title"/>
          </p:nvPr>
        </p:nvSpPr>
        <p:spPr>
          <a:xfrm>
            <a:off x="838200" y="365125"/>
            <a:ext cx="5387502" cy="1325563"/>
          </a:xfrm>
          <a:prstGeom prst="rect">
            <a:avLst/>
          </a:prstGeom>
          <a:blipFill rotWithShape="1">
            <a:blip r:embed="rId3">
              <a:alphaModFix amt="23000"/>
            </a:blip>
            <a:tile tx="0" ty="0" sx="100000" sy="100000" flip="none" algn="tl"/>
          </a:blip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 Developing soft skills</a:t>
            </a:r>
            <a:br>
              <a:rPr lang="en-US"/>
            </a:br>
            <a:endParaRPr b="1"/>
          </a:p>
        </p:txBody>
      </p:sp>
      <p:sp>
        <p:nvSpPr>
          <p:cNvPr id="1156" name="Google Shape;1156;p36"/>
          <p:cNvSpPr txBox="1">
            <a:spLocks noGrp="1"/>
          </p:cNvSpPr>
          <p:nvPr>
            <p:ph type="body" idx="1"/>
          </p:nvPr>
        </p:nvSpPr>
        <p:spPr>
          <a:xfrm>
            <a:off x="838200" y="1027906"/>
            <a:ext cx="9688033" cy="4730935"/>
          </a:xfrm>
          <a:prstGeom prst="rect">
            <a:avLst/>
          </a:prstGeom>
          <a:noFill/>
          <a:ln>
            <a:noFill/>
          </a:ln>
        </p:spPr>
        <p:txBody>
          <a:bodyPr spcFirstLastPara="1" wrap="square" lIns="91425" tIns="45700" rIns="91425" bIns="45700" anchor="t" anchorCtr="0">
            <a:normAutofit fontScale="25000" lnSpcReduction="20000"/>
          </a:bodyPr>
          <a:lstStyle/>
          <a:p>
            <a:pPr marL="114300" lvl="0" indent="0" algn="l" rtl="0">
              <a:lnSpc>
                <a:spcPct val="90000"/>
              </a:lnSpc>
              <a:spcBef>
                <a:spcPts val="360"/>
              </a:spcBef>
              <a:spcAft>
                <a:spcPts val="0"/>
              </a:spcAft>
              <a:buSzPct val="360000"/>
              <a:buNone/>
            </a:pPr>
            <a:endParaRPr sz="2000" b="1">
              <a:latin typeface="Calibri"/>
              <a:ea typeface="Calibri"/>
              <a:cs typeface="Calibri"/>
              <a:sym typeface="Calibri"/>
            </a:endParaRPr>
          </a:p>
          <a:p>
            <a:pPr marL="114300" lvl="0" indent="0" algn="l" rtl="0">
              <a:lnSpc>
                <a:spcPct val="90000"/>
              </a:lnSpc>
              <a:spcBef>
                <a:spcPts val="360"/>
              </a:spcBef>
              <a:spcAft>
                <a:spcPts val="0"/>
              </a:spcAft>
              <a:buSzPct val="83720"/>
              <a:buNone/>
            </a:pPr>
            <a:r>
              <a:rPr lang="en-US" sz="8600"/>
              <a:t>What soft skills could be developed doing these things? Why? How?</a:t>
            </a:r>
            <a:endParaRPr/>
          </a:p>
          <a:p>
            <a:pPr marL="114300" lvl="0" indent="0" algn="l" rtl="0">
              <a:lnSpc>
                <a:spcPct val="90000"/>
              </a:lnSpc>
              <a:spcBef>
                <a:spcPts val="360"/>
              </a:spcBef>
              <a:spcAft>
                <a:spcPts val="0"/>
              </a:spcAft>
              <a:buSzPct val="83720"/>
              <a:buNone/>
            </a:pPr>
            <a:endParaRPr sz="8600" b="1">
              <a:latin typeface="Calibri"/>
              <a:ea typeface="Calibri"/>
              <a:cs typeface="Calibri"/>
              <a:sym typeface="Calibri"/>
            </a:endParaRPr>
          </a:p>
          <a:p>
            <a:pPr marL="457200" lvl="0" indent="-342900" algn="l" rtl="0">
              <a:lnSpc>
                <a:spcPct val="170000"/>
              </a:lnSpc>
              <a:spcBef>
                <a:spcPts val="360"/>
              </a:spcBef>
              <a:spcAft>
                <a:spcPts val="0"/>
              </a:spcAft>
              <a:buSzPct val="83720"/>
              <a:buChar char="•"/>
            </a:pPr>
            <a:r>
              <a:rPr lang="en-US" sz="8600"/>
              <a:t>organising a party</a:t>
            </a:r>
            <a:endParaRPr/>
          </a:p>
          <a:p>
            <a:pPr marL="457200" lvl="0" indent="-342900" algn="l" rtl="0">
              <a:lnSpc>
                <a:spcPct val="170000"/>
              </a:lnSpc>
              <a:spcBef>
                <a:spcPts val="360"/>
              </a:spcBef>
              <a:spcAft>
                <a:spcPts val="0"/>
              </a:spcAft>
              <a:buSzPct val="83720"/>
              <a:buChar char="•"/>
            </a:pPr>
            <a:r>
              <a:rPr lang="en-US" sz="8600"/>
              <a:t>being a good friend</a:t>
            </a:r>
            <a:endParaRPr/>
          </a:p>
          <a:p>
            <a:pPr marL="457200" lvl="0" indent="-342900" algn="l" rtl="0">
              <a:lnSpc>
                <a:spcPct val="170000"/>
              </a:lnSpc>
              <a:spcBef>
                <a:spcPts val="360"/>
              </a:spcBef>
              <a:spcAft>
                <a:spcPts val="0"/>
              </a:spcAft>
              <a:buSzPct val="83720"/>
              <a:buChar char="•"/>
            </a:pPr>
            <a:r>
              <a:rPr lang="en-US" sz="8600"/>
              <a:t>cooking a meal with somebody</a:t>
            </a:r>
            <a:endParaRPr/>
          </a:p>
          <a:p>
            <a:pPr marL="457200" lvl="0" indent="-342900" algn="l" rtl="0">
              <a:lnSpc>
                <a:spcPct val="170000"/>
              </a:lnSpc>
              <a:spcBef>
                <a:spcPts val="360"/>
              </a:spcBef>
              <a:spcAft>
                <a:spcPts val="0"/>
              </a:spcAft>
              <a:buSzPct val="83720"/>
              <a:buChar char="•"/>
            </a:pPr>
            <a:r>
              <a:rPr lang="en-US" sz="8600"/>
              <a:t>living together with people</a:t>
            </a:r>
            <a:endParaRPr/>
          </a:p>
          <a:p>
            <a:pPr marL="457200" lvl="0" indent="-342900" algn="l" rtl="0">
              <a:lnSpc>
                <a:spcPct val="170000"/>
              </a:lnSpc>
              <a:spcBef>
                <a:spcPts val="360"/>
              </a:spcBef>
              <a:spcAft>
                <a:spcPts val="0"/>
              </a:spcAft>
              <a:buSzPct val="83720"/>
              <a:buChar char="•"/>
            </a:pPr>
            <a:r>
              <a:rPr lang="en-US" sz="8600"/>
              <a:t>doing project work at school or college</a:t>
            </a:r>
            <a:endParaRPr/>
          </a:p>
          <a:p>
            <a:pPr marL="457200" lvl="0" indent="-342900" algn="l" rtl="0">
              <a:lnSpc>
                <a:spcPct val="170000"/>
              </a:lnSpc>
              <a:spcBef>
                <a:spcPts val="360"/>
              </a:spcBef>
              <a:spcAft>
                <a:spcPts val="0"/>
              </a:spcAft>
              <a:buSzPct val="83720"/>
              <a:buChar char="•"/>
            </a:pPr>
            <a:r>
              <a:rPr lang="en-US" sz="8600"/>
              <a:t>being a member of a sports/community</a:t>
            </a:r>
            <a:endParaRPr/>
          </a:p>
          <a:p>
            <a:pPr marL="457200" lvl="0" indent="-342900" algn="l" rtl="0">
              <a:lnSpc>
                <a:spcPct val="170000"/>
              </a:lnSpc>
              <a:spcBef>
                <a:spcPts val="360"/>
              </a:spcBef>
              <a:spcAft>
                <a:spcPts val="0"/>
              </a:spcAft>
              <a:buSzPct val="83720"/>
              <a:buChar char="•"/>
            </a:pPr>
            <a:r>
              <a:rPr lang="en-US" sz="8600"/>
              <a:t>being a good neighbour</a:t>
            </a:r>
            <a:endParaRPr/>
          </a:p>
          <a:p>
            <a:pPr marL="114300" lvl="0" indent="0" algn="l" rtl="0">
              <a:lnSpc>
                <a:spcPct val="90000"/>
              </a:lnSpc>
              <a:spcBef>
                <a:spcPts val="360"/>
              </a:spcBef>
              <a:spcAft>
                <a:spcPts val="0"/>
              </a:spcAft>
              <a:buSzPct val="225000"/>
              <a:buNone/>
            </a:pPr>
            <a:endParaRPr/>
          </a:p>
          <a:p>
            <a:pPr marL="114300" lvl="0" indent="0" algn="l" rtl="0">
              <a:lnSpc>
                <a:spcPct val="90000"/>
              </a:lnSpc>
              <a:spcBef>
                <a:spcPts val="360"/>
              </a:spcBef>
              <a:spcAft>
                <a:spcPts val="0"/>
              </a:spcAft>
              <a:buSzPct val="360000"/>
              <a:buNone/>
            </a:pPr>
            <a:endParaRPr sz="2000" b="1">
              <a:latin typeface="Calibri"/>
              <a:ea typeface="Calibri"/>
              <a:cs typeface="Calibri"/>
              <a:sym typeface="Calibri"/>
            </a:endParaRPr>
          </a:p>
          <a:p>
            <a:pPr marL="114300" lvl="0" indent="0" algn="l" rtl="0">
              <a:lnSpc>
                <a:spcPct val="90000"/>
              </a:lnSpc>
              <a:spcBef>
                <a:spcPts val="360"/>
              </a:spcBef>
              <a:spcAft>
                <a:spcPts val="0"/>
              </a:spcAft>
              <a:buSzPct val="360000"/>
              <a:buNone/>
            </a:pPr>
            <a:r>
              <a:rPr lang="en-US" sz="2000">
                <a:latin typeface="Short Stack"/>
                <a:ea typeface="Short Stack"/>
                <a:cs typeface="Short Stack"/>
                <a:sym typeface="Short Stack"/>
              </a:rPr>
              <a:t> </a:t>
            </a:r>
            <a:endParaRPr/>
          </a:p>
          <a:p>
            <a:pPr marL="114300" lvl="0" indent="0" algn="l" rtl="0">
              <a:lnSpc>
                <a:spcPct val="90000"/>
              </a:lnSpc>
              <a:spcBef>
                <a:spcPts val="360"/>
              </a:spcBef>
              <a:spcAft>
                <a:spcPts val="0"/>
              </a:spcAft>
              <a:buSzPct val="360000"/>
              <a:buNone/>
            </a:pPr>
            <a:endParaRPr sz="2000">
              <a:latin typeface="Short Stack"/>
              <a:ea typeface="Short Stack"/>
              <a:cs typeface="Short Stack"/>
              <a:sym typeface="Short Stack"/>
            </a:endParaRPr>
          </a:p>
          <a:p>
            <a:pPr marL="114300" lvl="0" indent="0" algn="l" rtl="0">
              <a:lnSpc>
                <a:spcPct val="90000"/>
              </a:lnSpc>
              <a:spcBef>
                <a:spcPts val="360"/>
              </a:spcBef>
              <a:spcAft>
                <a:spcPts val="0"/>
              </a:spcAft>
              <a:buSzPct val="360000"/>
              <a:buNone/>
            </a:pPr>
            <a:r>
              <a:rPr lang="en-US" sz="2000">
                <a:latin typeface="Short Stack"/>
                <a:ea typeface="Short Stack"/>
                <a:cs typeface="Short Stack"/>
                <a:sym typeface="Short Stack"/>
              </a:rPr>
              <a:t>				</a:t>
            </a:r>
            <a:endParaRPr sz="2000" b="1">
              <a:latin typeface="Calibri"/>
              <a:ea typeface="Calibri"/>
              <a:cs typeface="Calibri"/>
              <a:sym typeface="Calibri"/>
            </a:endParaRPr>
          </a:p>
          <a:p>
            <a:pPr marL="114300" lvl="0" indent="0" algn="l" rtl="0">
              <a:lnSpc>
                <a:spcPct val="90000"/>
              </a:lnSpc>
              <a:spcBef>
                <a:spcPts val="360"/>
              </a:spcBef>
              <a:spcAft>
                <a:spcPts val="0"/>
              </a:spcAft>
              <a:buSzPct val="360000"/>
              <a:buNone/>
            </a:pPr>
            <a:endParaRPr sz="2000" b="1">
              <a:latin typeface="Calibri"/>
              <a:ea typeface="Calibri"/>
              <a:cs typeface="Calibri"/>
              <a:sym typeface="Calibri"/>
            </a:endParaRPr>
          </a:p>
          <a:p>
            <a:pPr marL="114300" lvl="0" indent="0" algn="l" rtl="0">
              <a:lnSpc>
                <a:spcPct val="90000"/>
              </a:lnSpc>
              <a:spcBef>
                <a:spcPts val="360"/>
              </a:spcBef>
              <a:spcAft>
                <a:spcPts val="0"/>
              </a:spcAft>
              <a:buSzPct val="360000"/>
              <a:buNone/>
            </a:pPr>
            <a:endParaRPr sz="2000" b="1">
              <a:latin typeface="Calibri"/>
              <a:ea typeface="Calibri"/>
              <a:cs typeface="Calibri"/>
              <a:sym typeface="Calibri"/>
            </a:endParaRPr>
          </a:p>
        </p:txBody>
      </p:sp>
      <p:sp>
        <p:nvSpPr>
          <p:cNvPr id="1157" name="Google Shape;1157;p36"/>
          <p:cNvSpPr/>
          <p:nvPr/>
        </p:nvSpPr>
        <p:spPr>
          <a:xfrm>
            <a:off x="6643451" y="1656147"/>
            <a:ext cx="546100" cy="546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58" name="Google Shape;1158;p36"/>
          <p:cNvSpPr/>
          <p:nvPr/>
        </p:nvSpPr>
        <p:spPr>
          <a:xfrm>
            <a:off x="8134739" y="587516"/>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ers">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793</Words>
  <Application>Microsoft Macintosh PowerPoint</Application>
  <PresentationFormat>Widescreen</PresentationFormat>
  <Paragraphs>71</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Short Stack</vt:lpstr>
      <vt:lpstr>Times New Roman</vt:lpstr>
      <vt:lpstr>Open Sans</vt:lpstr>
      <vt:lpstr>Calibri</vt:lpstr>
      <vt:lpstr>Arial</vt:lpstr>
      <vt:lpstr>Noto Sans Symbols</vt:lpstr>
      <vt:lpstr>Twentieth Century</vt:lpstr>
      <vt:lpstr>Office Theme</vt:lpstr>
      <vt:lpstr>flowers</vt:lpstr>
      <vt:lpstr>Work             </vt:lpstr>
      <vt:lpstr>Learning Outcomes</vt:lpstr>
      <vt:lpstr>Hard Skills V Soft Skills</vt:lpstr>
      <vt:lpstr>Hard or soft skills?</vt:lpstr>
      <vt:lpstr>Hard or soft skills?</vt:lpstr>
      <vt:lpstr>George</vt:lpstr>
      <vt:lpstr>Leila</vt:lpstr>
      <vt:lpstr>Zoltan</vt:lpstr>
      <vt:lpstr> Developing soft skills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dc:title>
  <dc:creator>jon whitbread</dc:creator>
  <cp:lastModifiedBy>jk569</cp:lastModifiedBy>
  <cp:revision>1</cp:revision>
  <dcterms:created xsi:type="dcterms:W3CDTF">2021-03-09T12:30:41Z</dcterms:created>
  <dcterms:modified xsi:type="dcterms:W3CDTF">2021-06-29T21:16:35Z</dcterms:modified>
</cp:coreProperties>
</file>