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2" r:id="rId5"/>
    <p:sldId id="273" r:id="rId6"/>
    <p:sldId id="27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6B24-3E3E-498F-A426-D69999A3F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41252-A6F7-47F9-95D7-8028BFD54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A4C88-5980-4B0B-8371-40412912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7F8EE-AE91-4084-8DA7-0B9603E4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632F-1E5C-4F4A-B418-5C3D101F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08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60E0-BF80-40F3-BB66-A30C5B53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51AB4-676F-451B-A53E-BF31B2486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31D6-7199-454B-8258-4875E6FE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3458-9ABA-479C-9CF7-4E97D770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62D5A-9C3E-4496-B366-EA3FC7A2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6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65A68-353A-4EBD-B447-51A879AE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8386F-C988-4F8D-A90C-F832C928A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0FBC-9D66-492B-935F-198D4140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19E70-04D4-476F-9238-8E8B6298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EEBD-5734-4D0E-9328-2C1FE95B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96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AC1D-2E36-4A11-814D-0E4DB0FC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7872-D66D-4781-9590-BDEECFFD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BC035-A14C-49F0-A316-F1AE0CB4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89FD0-91ED-4193-89AD-2A6FDC58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D7F4-C648-48F7-9CAE-DA71EFBC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0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F51F-CA4A-4B6A-B084-B61E0CD1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0E3D4-0C09-4BE3-AD14-85EAB9ED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DEF0-CB39-4ECA-88A7-F1F40AAD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E74F-3765-46A4-A92B-8A4C06A6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3DA72-A288-46D6-B180-38B0D080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42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CB22-5D7F-4649-A62C-5FC712AE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70F8-B6BA-4DD0-85D2-5A7082D06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0A765-40E3-46AE-90D4-1EA006B82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743FA-F2F0-4C94-92BD-06C0103D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20684-45AE-4A4C-99FE-2C20DF94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2968-4A1A-453E-9F0E-5E320FD5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1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6C16F-1F73-46E6-9AE5-DE4C9564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FF32-B980-495E-92C2-881C6183C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67605-FB5C-480A-8487-97F0A1CA6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32A70-CA9D-4049-8486-FFA624D8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7CFC8-2009-4412-A3BC-169BFAC0C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DAC4E-EC87-47CF-9807-2A3EF7A0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192F-C8AC-4EC7-B17D-C68CE9F5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D6FDD-003F-4038-8756-40FB8876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47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56E8-F941-4303-80E5-DA6419F7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560DC-5A1A-407A-BF52-A1AB8326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0F2A6-319B-42B6-B586-67A44F08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C63CC-D37E-41AB-A2A4-80653EE4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9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0895-AAAA-466F-A7CE-56819621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6F2A4-39CE-46C7-B29E-6C28A8A3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36EC4-600A-4085-AAD2-4F3A4E7A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76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7FEA-F0C7-44D6-9255-27A0B9E5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4474-AEF3-443B-833F-DB3DFAD96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8A8D-BE84-4B75-8C4C-744AD3BF9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724CF-8DCB-440C-AFE0-D60164F0B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F7DBC-06CE-4A8D-872B-C15CA616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46FC8-918B-42EE-B3BE-9B3B801D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66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169B-9E9E-4EE6-987A-46A3F6CF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B9CB4-4C47-4D93-96C5-933C05573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AE167-A244-4331-B920-B4EE71B1D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E889D-5A56-4CF6-BEA8-3F25DE36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CE7C-4CAA-42D0-A651-D2176C1E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AF0A-0EDE-41DA-8B6E-BB4B2F37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2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F031-8622-41B8-8499-B80618AC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196C5-C545-4098-A7A5-01AE9ADB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346EC-F017-49EA-9567-90173ED90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6FA8-CEA6-4A76-9AE0-9EA955418B0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9FABC-E91E-4E62-8AEA-51260F6E1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45B9-97B4-4A80-976B-16EF5ADA3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4B9CD-4DEC-47FB-9B8C-A2719574B4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1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hyperlink" Target="http://yashmeet135.deviantart.com/art/light-burst-background-152345009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B6E5-0EA9-4D05-B10E-0DBBA0732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864708"/>
            <a:ext cx="10347650" cy="238271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0277C-EB1A-489D-8033-03DD5530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9" y="3610576"/>
            <a:ext cx="12011487" cy="2976656"/>
          </a:xfrm>
          <a:solidFill>
            <a:srgbClr val="000099"/>
          </a:solidFill>
        </p:spPr>
        <p:txBody>
          <a:bodyPr>
            <a:normAutofit/>
          </a:bodyPr>
          <a:lstStyle/>
          <a:p>
            <a:pPr algn="ctr"/>
            <a:endParaRPr lang="en-GB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and Well-being -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dentist’s</a:t>
            </a:r>
          </a:p>
        </p:txBody>
      </p:sp>
      <p:pic>
        <p:nvPicPr>
          <p:cNvPr id="5" name="Picture 4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641E00C2-C6AD-4190-A510-EB6443399C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56" y="994710"/>
            <a:ext cx="9694507" cy="2122714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069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902FE06-396F-44A1-94EF-385E9C34D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r="3259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87771-C668-4B85-A014-45E61FE6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552451"/>
            <a:ext cx="4803636" cy="9525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Learning Outcomes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233E-004D-4CFE-8F4D-D8F78666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685925"/>
            <a:ext cx="5881553" cy="4375048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the lesson you will have: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 aware of the importance of regular dental check-ups and dental hygiene.</a:t>
            </a:r>
            <a:endParaRPr lang="it-IT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hared and clarified vocabulary needed at the dentist’s.</a:t>
            </a:r>
            <a:endParaRPr lang="it-IT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ractised making an appointment.</a:t>
            </a:r>
          </a:p>
          <a:p>
            <a:pPr marL="0" lvl="0" indent="0">
              <a:buNone/>
            </a:pPr>
            <a:endParaRPr lang="it-IT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ractised explaining problems to the dentist.</a:t>
            </a:r>
            <a:endParaRPr lang="it-IT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4D372-B888-43BA-A537-BDE8DB85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Dentists Then v Dentists Now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E65C739-740F-48FF-B674-CC03D8628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26" y="2426818"/>
            <a:ext cx="3048198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indoor, wall, cluttered&#10;&#10;Description automatically generated">
            <a:extLst>
              <a:ext uri="{FF2B5EF4-FFF2-40B4-BE49-F238E27FC236}">
                <a16:creationId xmlns:a16="http://schemas.microsoft.com/office/drawing/2014/main" id="{36FEB7A3-36A1-4CDA-BBE6-6D6F380F1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90CA-182C-4B67-8B41-9ECBE7E9ACC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GB" dirty="0"/>
              <a:t>Dentist or Dental Hygienist?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78E2-8948-4062-84B6-D9E1AA32F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690687"/>
            <a:ext cx="6077505" cy="4736745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ts val="1300"/>
              </a:lnSpc>
              <a:buFont typeface="+mj-lt"/>
              <a:buAutoNum type="arabicPeriod"/>
              <a:tabLst>
                <a:tab pos="3463925" algn="l"/>
              </a:tabLst>
            </a:pPr>
            <a:r>
              <a:rPr lang="en-GB" sz="7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Cleans the teeth. </a:t>
            </a: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endParaRPr lang="it-IT" sz="7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  Cleans dental decay and fills the tooth</a:t>
            </a: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ffectLst/>
                <a:ea typeface="Calibri" panose="020F0502020204030204" pitchFamily="34" charset="0"/>
              </a:rPr>
              <a:t> </a:t>
            </a:r>
            <a:endParaRPr lang="it-IT" sz="7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buAutoNum type="arabicPeriod" startAt="3"/>
              <a:tabLst>
                <a:tab pos="3463925" algn="l"/>
              </a:tabLst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Takes out diseased teeth</a:t>
            </a: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endParaRPr lang="it-IT" sz="7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buAutoNum type="arabicPeriod" startAt="4"/>
              <a:tabLst>
                <a:tab pos="3463925" algn="l"/>
              </a:tabLst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Polishes the teeth.</a:t>
            </a:r>
            <a:endParaRPr lang="it-IT" sz="7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buAutoNum type="arabicPeriod" startAt="5"/>
              <a:tabLst>
                <a:tab pos="3463925" algn="l"/>
              </a:tabLst>
            </a:pPr>
            <a:r>
              <a:rPr lang="en-GB" sz="7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Makes false teeth or sets of dentures.</a:t>
            </a: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buAutoNum type="arabicPeriod" startAt="6"/>
              <a:tabLst>
                <a:tab pos="3463925" algn="l"/>
              </a:tabLst>
            </a:pPr>
            <a:r>
              <a:rPr lang="en-GB" sz="7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Deals with diseased gums. </a:t>
            </a: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endParaRPr lang="it-IT" sz="7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buAutoNum type="arabicPeriod" startAt="7"/>
              <a:tabLst>
                <a:tab pos="3463925" algn="l"/>
              </a:tabLst>
            </a:pPr>
            <a:r>
              <a:rPr lang="en-GB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Drills out the decay from teeth</a:t>
            </a: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endParaRPr lang="it-IT" sz="7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7200" dirty="0">
                <a:effectLst/>
                <a:ea typeface="Calibri" panose="020F0502020204030204" pitchFamily="34" charset="0"/>
              </a:rPr>
              <a:t>8.   Deals with injuries to teeth.</a:t>
            </a:r>
            <a:endParaRPr lang="it-IT" sz="7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D0CE8-7AC8-42E0-BAC9-62051A5BC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690688"/>
            <a:ext cx="5867400" cy="473674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GB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Suggests the best toothbrush to use.</a:t>
            </a:r>
            <a:endParaRPr lang="it-IT" sz="7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300"/>
              </a:lnSpc>
            </a:pPr>
            <a:endParaRPr lang="it-IT" sz="7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10.   Prepares a paste to fill the holes left by drilling.</a:t>
            </a:r>
            <a:endParaRPr lang="it-IT" sz="7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463925" algn="l"/>
              </a:tabLst>
            </a:pPr>
            <a:endParaRPr lang="it-IT" sz="7200" b="1" dirty="0">
              <a:ea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11.  Gives advice about how to clean teeth accurately.</a:t>
            </a:r>
            <a:endParaRPr lang="it-IT" sz="7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12.  Keeps records of patients’ teeth.</a:t>
            </a:r>
            <a:endParaRPr lang="it-IT" sz="7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463925" algn="l"/>
              </a:tabLst>
            </a:pPr>
            <a:endParaRPr lang="it-IT" sz="3600" dirty="0">
              <a:ea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13.  </a:t>
            </a:r>
            <a:r>
              <a:rPr lang="en-GB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Suggests flossing, or cleaning between the teeth.</a:t>
            </a:r>
            <a:endParaRPr lang="it-IT" sz="7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14.  Takes X-rays.</a:t>
            </a:r>
            <a:endParaRPr lang="it-IT" sz="7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463925" algn="l"/>
              </a:tabLst>
            </a:pPr>
            <a:r>
              <a:rPr lang="en-GB" sz="7200" dirty="0">
                <a:ea typeface="Calibri" panose="020F0502020204030204" pitchFamily="34" charset="0"/>
              </a:rPr>
              <a:t> </a:t>
            </a:r>
            <a:endParaRPr lang="it-IT" sz="7200" dirty="0">
              <a:ea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15.   Cleans plaque and tartar from teeth. </a:t>
            </a:r>
            <a:endParaRPr lang="it-IT" sz="7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7200" dirty="0">
                <a:ea typeface="Calibri" panose="020F0502020204030204" pitchFamily="34" charset="0"/>
                <a:cs typeface="Times New Roman" panose="02020603050405020304" pitchFamily="18" charset="0"/>
              </a:rPr>
              <a:t>16.   Suggests the best toothpaste to</a:t>
            </a:r>
            <a: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use. </a:t>
            </a:r>
            <a:endParaRPr lang="it-IT" sz="7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ts val="1300"/>
              </a:lnSpc>
              <a:buNone/>
            </a:pPr>
            <a: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None/>
              <a:tabLst>
                <a:tab pos="3463925" algn="l"/>
              </a:tabLst>
            </a:pPr>
            <a:r>
              <a:rPr lang="en-GB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1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pink flower&#10;&#10;Description automatically generated with medium confidence">
            <a:extLst>
              <a:ext uri="{FF2B5EF4-FFF2-40B4-BE49-F238E27FC236}">
                <a16:creationId xmlns:a16="http://schemas.microsoft.com/office/drawing/2014/main" id="{C89F2D6E-25A4-4FDA-8874-06FD5857BA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975" r="9089" b="1410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CC76F-C4AD-4539-8A2B-56143B2E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91336"/>
          </a:xfrm>
        </p:spPr>
        <p:txBody>
          <a:bodyPr anchor="b">
            <a:noAutofit/>
          </a:bodyPr>
          <a:lstStyle/>
          <a:p>
            <a:pPr algn="ctr"/>
            <a:r>
              <a:rPr lang="en-GB" sz="2800" dirty="0"/>
              <a:t>What’s the problem? </a:t>
            </a:r>
            <a:br>
              <a:rPr lang="en-GB" sz="2800" dirty="0"/>
            </a:br>
            <a:r>
              <a:rPr lang="en-GB" sz="2800" dirty="0"/>
              <a:t>At the dentist’s.</a:t>
            </a:r>
            <a:br>
              <a:rPr lang="en-GB" sz="2800" dirty="0"/>
            </a:br>
            <a:r>
              <a:rPr lang="en-GB" sz="2800" dirty="0"/>
              <a:t>Listen!!</a:t>
            </a:r>
            <a:endParaRPr lang="it-IT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cording">
            <a:hlinkClick r:id="" action="ppaction://media"/>
            <a:extLst>
              <a:ext uri="{FF2B5EF4-FFF2-40B4-BE49-F238E27FC236}">
                <a16:creationId xmlns:a16="http://schemas.microsoft.com/office/drawing/2014/main" id="{E76FBE16-9DC7-464E-B962-3828BAFD9E5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7850" y="4076700"/>
            <a:ext cx="487363" cy="487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020B2-583F-4647-89EC-A8130E3324B4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://yashmeet135.deviantart.com/art/light-burst-background-1523450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t-IT" sz="700">
                <a:solidFill>
                  <a:srgbClr val="FFFFFF"/>
                </a:solidFill>
              </a:rPr>
              <a:t> by Unknown Author is licensed under </a:t>
            </a:r>
            <a:r>
              <a:rPr lang="it-IT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BD0C4D-6F03-476E-9C8A-B75948D9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26263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5DB4F-37E8-494D-9E3B-846DE0A2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504825"/>
            <a:ext cx="4803636" cy="9715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Reflection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75CCF-DC0B-4EBA-B7B2-79D380BD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685925"/>
            <a:ext cx="5757728" cy="4375048"/>
          </a:xfrm>
        </p:spPr>
        <p:txBody>
          <a:bodyPr anchor="ctr"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Remember that if you are not registered with a dentist, it is important to do so. </a:t>
            </a:r>
            <a:endParaRPr lang="it-IT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the advantages of going to the dentist’s regularly?</a:t>
            </a:r>
            <a:endParaRPr lang="it-IT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Spend some time looking for dentist’s surgeries or practices around the area where you live. </a:t>
            </a:r>
            <a:endParaRPr lang="it-IT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Check on the local authority website. You may be eligible for free treatment.</a:t>
            </a:r>
            <a:endParaRPr lang="it-IT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278</Words>
  <Application>Microsoft Office PowerPoint</Application>
  <PresentationFormat>Widescreen</PresentationFormat>
  <Paragraphs>51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Learning Outcomes</vt:lpstr>
      <vt:lpstr>Dentists Then v Dentists Now </vt:lpstr>
      <vt:lpstr>Dentist or Dental Hygienist?</vt:lpstr>
      <vt:lpstr>What’s the problem?  At the dentist’s. Listen!!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snelling</dc:creator>
  <cp:lastModifiedBy>carolyn snelling</cp:lastModifiedBy>
  <cp:revision>27</cp:revision>
  <dcterms:created xsi:type="dcterms:W3CDTF">2021-03-28T16:44:46Z</dcterms:created>
  <dcterms:modified xsi:type="dcterms:W3CDTF">2021-06-29T16:22:06Z</dcterms:modified>
</cp:coreProperties>
</file>