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1" r:id="rId4"/>
    <p:sldId id="272" r:id="rId5"/>
    <p:sldId id="273" r:id="rId6"/>
    <p:sldId id="275" r:id="rId7"/>
    <p:sldId id="27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8042-CDEA-4E74-B1F7-25AC32F80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58255-25D8-4E47-A42B-B7192841C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F44C-A6B4-4019-9225-3C1BFC56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1A4BD-CB74-4D0A-883A-46558BE2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78A2-F404-4EB8-A3A6-EFB22327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21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D657-58DA-41C4-869A-346D87F7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EDE8D-26EB-4CE1-B28D-19053EBB4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06A3E-C07C-4059-97F7-D8B0702E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403E-18A6-444A-B9C1-E38C5F14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3D866-AE3D-4DDB-991E-015E0F0B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97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5BC67-90D4-4AEB-80A0-EB606C555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9653A-4A1E-4A6B-B04A-CD712CE13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9653E-4294-48F8-B4B2-3618ED8C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33878-F6D3-4A83-B8C0-869D6B1F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28ABE-4AC1-40DF-B7B0-2154878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2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3DB6-F46C-43C5-9D9C-D8F19E52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78478-61D7-4919-9ABA-8006D095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D7C7A-F702-4A09-91EE-BDB223A8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004BF-1925-4A85-AAE8-A6C59EB4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87DA9-5977-4501-9ADB-35FCE105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3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66BF-DE44-4A0E-B363-F8DD7C15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E8B5C-F8BC-474E-8A4A-E14DAD86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50B8-8F34-45D4-9C70-6180ACE2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EE4CE-82A2-4B78-8434-0425269A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BF36F-6436-4E46-B7E2-324FC3DC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4B26-2EEC-40DB-BFBF-B2F882D7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FA10A-E9AC-44FE-AC23-46C244CB2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64AA8-6D45-4B43-B745-E5C95BC16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E3EDE-3F0B-42F2-B0F8-2933D0F2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CB2D9-620C-4DEE-909A-10744F14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D4A93-8C66-4F42-BDA3-37FEC940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75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8DF2-A1E6-43FC-985B-64C9C333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30FDD-5D04-4C4F-B98D-0A15D720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2F634-6F84-4F0E-AF4B-39FECB93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08A9C-8558-4299-84D5-E036192B9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0D42F-B1C2-438D-9C87-B2228F8D1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32760-75D8-4D5C-91FA-526C90B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5F68-7922-4BB5-8F96-CC7EBDBB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15721-9DA9-4CEB-A474-C28E99E2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67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4404-7B05-4657-B2D8-EFFA696F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C03DB-38E9-4A5F-9519-38D9DC69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BFDAF-004D-4806-8420-33682480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3D20A-6991-4F6D-9404-9D714B9E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16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96FAA-0423-4B1A-B840-C39F99DC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3188C-5B62-47A7-A490-629D6D06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02BBB-8707-46D5-8FAB-D77B5F14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0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7C94E-8500-4A59-809F-7A14833C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3387E-0E7A-4172-BA69-4ABB531D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023B-E117-4145-965B-2A6DD806C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F3655-9DA6-42E9-BD6D-855EEBD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6120C-97E2-4256-ADD2-2C50E597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32398-C757-4170-9AF3-56618E6A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55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D2EA-D3B2-4912-BCD1-01E6B4E5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9860D-8F7A-4FFC-B625-7DD3BDA2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F42F3-0B07-4FB4-953B-1AA96A2C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8ACE1-5AB3-40CD-9E66-7AA9A38D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39EA8-65DE-496C-87F3-8B179ECC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FC1C-1DA5-42E7-8868-06671EA3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4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A81E8-CBBF-4BA1-8D09-F90C05DEC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E2EDA-8912-4378-AB9F-B3991AEF8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BFCE9-682C-4C80-93CB-C3D79B4A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ECDB-E8C2-40B6-858B-EC8660860EC3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1C3E0-6218-4AA2-A248-195A058D2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8109-B2B7-44E3-886C-48D080CFC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F4DD-1395-4864-BE4E-ACD71023A6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32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ckground-green-yellow-flower-1740107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31573&amp;picture=green-bokeh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B6E5-0EA9-4D05-B10E-0DBBA073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57" y="864708"/>
            <a:ext cx="10347650" cy="238271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0277C-EB1A-489D-8033-03DD5530B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09" y="3870578"/>
            <a:ext cx="12011487" cy="2987422"/>
          </a:xfrm>
          <a:solidFill>
            <a:srgbClr val="000099"/>
          </a:solidFill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and Well-being -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Benefits of Volunteering</a:t>
            </a:r>
            <a:endParaRPr lang="it-IT" sz="4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/var/folders/m0/g0d2gdqj3g1dby02qbwk7lnr0000gn/T/com.microsoft.Word/Content.MSO/6CB9C466.tmp">
            <a:extLst>
              <a:ext uri="{FF2B5EF4-FFF2-40B4-BE49-F238E27FC236}">
                <a16:creationId xmlns:a16="http://schemas.microsoft.com/office/drawing/2014/main" id="{641E00C2-C6AD-4190-A510-EB6443399C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456" y="994710"/>
            <a:ext cx="9694507" cy="2122714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70690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B532-6CBE-4EB9-863F-E7F073B8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GB" sz="4000" b="1" dirty="0"/>
              <a:t>Lesson Outcomes</a:t>
            </a:r>
            <a:endParaRPr lang="it-IT" sz="4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869329-57A4-4D34-8911-63431E0699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33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E80D7-C563-4736-8F69-C45CD80C0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019" y="3429000"/>
            <a:ext cx="8735377" cy="3209925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By the end of the lesson you will have: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thought about the kinds of volunteering people can do.</a:t>
            </a:r>
            <a:endParaRPr lang="it-IT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 about and discussed why people volunteer.</a:t>
            </a:r>
            <a:endParaRPr lang="it-IT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 about the advantages of volunteering.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</a:rPr>
              <a:t>discussed the pros and cons.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215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3400-1886-423F-80A8-6800551C4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466649"/>
            <a:ext cx="11478087" cy="41224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Volunteers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750A-4A7F-46F2-9C04-453B6BF3C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78890"/>
            <a:ext cx="5181600" cy="5298074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7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Amelia</a:t>
            </a:r>
            <a:endParaRPr lang="it-IT" sz="7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started volunteering when I was thinking about what I wanted to do after school. I was interested in conservation work so I volunteered for a Nature Trust. I started planting trees, building bird boxes and bat boxes …. I learned to do things safely and built up my base knowledge. Networking is a big thing in the environmental sector. I’ve made so many friends, feel much happier and more self-confident. I’m now an apprentice conservation officer.</a:t>
            </a:r>
            <a:endParaRPr lang="it-IT" sz="7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8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Callum</a:t>
            </a:r>
            <a:endParaRPr lang="it-IT" sz="8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I wake up at 5am to work on the farm, collect water and build relationships in the community. The voluntary sector is a perfect chance for young people to gain experience and make themselves employable. I work very long hours, but I’m stronger, mentally and physically, independent of my family, able to make decisions for myself.</a:t>
            </a:r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A85F9-99AB-4693-AE32-B6A63E994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6342"/>
            <a:ext cx="5181600" cy="5040621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I’m often tired, but now I know the experience has made me happier and feel fulfilled. </a:t>
            </a:r>
            <a:endParaRPr lang="it-IT" sz="8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Megan </a:t>
            </a: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always wanted to work in the theatre so I volunteered as an usher at the Lyric theatre in Dublin. Now I’ve been taken on as an assistant working with children’s theatre. My advice is:  </a:t>
            </a: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smart, find out what you’re good at, and decide how you learn best.     And never give up!!</a:t>
            </a: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Tanveer</a:t>
            </a: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 volunteer worker for the local authorities. I’m a support teacher for students needing any kind of help with online learning. I’m using my own computer skills to help others learn them.</a:t>
            </a: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EE5FAD0E-44C4-49E1-A789-0B7F2972D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41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3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FD4D-DFCD-412C-ACA5-1CF336A2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Volunteers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DBD8E-F6D2-487A-8845-D7C411280B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endParaRPr lang="it-IT" sz="9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deliver medications and shopping to the elderly and infirm in the area where I live. I </a:t>
            </a:r>
            <a:r>
              <a:rPr lang="en-GB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motorcycle to get around on and I can now use it in the traffic with confidence.  I feel good about what I’m doing. I’m out in all weathers but my new friends wait for me to arrive every day and I’m happy for that.</a:t>
            </a:r>
            <a:endParaRPr lang="it-IT" sz="9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AF5F9-1770-4864-91DB-119FF8023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0258" y="1632475"/>
            <a:ext cx="5181600" cy="4351338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Ettore </a:t>
            </a:r>
            <a:endParaRPr lang="it-IT" sz="7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started just by phoning people who live alone in our local community. I </a:t>
            </a:r>
            <a:r>
              <a:rPr lang="en-GB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scout so I understand the meaning of volunteering and helping out. I saw an ad in the newspaper posted by the local authorities. I was scared at first. Then I began distributing food coupons using a scooter, but now I have 350 contacts and have made lots of new friends. My language has improved and so has my skill at understanding and helping people. I offer friendship and advice too. I think that doing good does you good!</a:t>
            </a:r>
            <a:endParaRPr lang="it-IT" sz="8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340FB0-BAA7-479E-BD72-EB03171F2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9000" y="158026"/>
            <a:ext cx="8015796" cy="153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3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ground, grass, person&#10;&#10;Description automatically generated">
            <a:extLst>
              <a:ext uri="{FF2B5EF4-FFF2-40B4-BE49-F238E27FC236}">
                <a16:creationId xmlns:a16="http://schemas.microsoft.com/office/drawing/2014/main" id="{64322245-79BD-42B4-9474-42C1DDF220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64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8380C-9878-4420-A94E-5CB9BFC6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639726"/>
            <a:ext cx="3438144" cy="1001623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Who  …. ?</a:t>
            </a:r>
            <a:endParaRPr lang="it-IT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9918-9C52-4B3A-8ADC-AD9AA515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1" y="1775534"/>
            <a:ext cx="6267635" cy="45720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volunteered as an usher at the theatre?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wakes up at 5am?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saw an ad in the local paper?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has learned to do things safely?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is out in all weathers?          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distributes food coupons?        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is now working in children’s theatre?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was scared at first?  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ea typeface="Calibri" panose="020F0502020204030204" pitchFamily="34" charset="0"/>
              </a:rPr>
              <a:t>… is using his skills to teach others?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07474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A45-826B-4566-B4D5-98C2BCBC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696"/>
            <a:ext cx="10515600" cy="816747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Health Benefits of volunteering</a:t>
            </a:r>
            <a:br>
              <a:rPr lang="en-GB" dirty="0"/>
            </a:br>
            <a:r>
              <a:rPr lang="en-GB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Key findings on mental health and well-being, physical health, social connections and employability</a:t>
            </a:r>
            <a:endParaRPr lang="it-IT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4F4A-A2E8-4046-AA2F-5D097156C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6959"/>
            <a:ext cx="5181600" cy="4650004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Volunteering: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improves mental and physical well-being.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self-esteem                           (self-confidence).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happiness.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gives greater life satisfaction.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depression.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improves functional ability.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7A89C-38D7-4D51-87B3-346A065C4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6454"/>
            <a:ext cx="5181600" cy="4250509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improves social connections.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t-I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elps </a:t>
            </a:r>
            <a:r>
              <a:rPr lang="it-I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friends.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feelings of being appreciated.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improve skills including soft skills such as teamwork.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prepare you with skills useful for work.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boosts the immune system.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it-IT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43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grass, outdoor, person, young&#10;&#10;Description automatically generated">
            <a:extLst>
              <a:ext uri="{FF2B5EF4-FFF2-40B4-BE49-F238E27FC236}">
                <a16:creationId xmlns:a16="http://schemas.microsoft.com/office/drawing/2014/main" id="{8DB793B7-2720-406A-910A-97BE41781A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729228" y="10"/>
            <a:ext cx="846277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71D2E-9700-4919-A5BE-637A4E2C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916686"/>
            <a:ext cx="3438144" cy="569214"/>
          </a:xfrm>
        </p:spPr>
        <p:txBody>
          <a:bodyPr anchor="b">
            <a:noAutofit/>
          </a:bodyPr>
          <a:lstStyle/>
          <a:p>
            <a:r>
              <a:rPr lang="en-GB" dirty="0"/>
              <a:t>Reflection</a:t>
            </a:r>
            <a:endParaRPr lang="it-IT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00AA9-05E5-4E5A-BA15-CBCCF698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724025"/>
            <a:ext cx="5724906" cy="4201287"/>
          </a:xfrm>
        </p:spPr>
        <p:txBody>
          <a:bodyPr anchor="t">
            <a:normAutofit lnSpcReduction="10000"/>
          </a:bodyPr>
          <a:lstStyle/>
          <a:p>
            <a:r>
              <a:rPr lang="en-GB" dirty="0">
                <a:effectLst/>
                <a:ea typeface="Calibri" panose="020F0502020204030204" pitchFamily="34" charset="0"/>
                <a:cs typeface="Noto Sans Symbols"/>
              </a:rPr>
              <a:t>  Do you agree with the health benefits of volunteering?</a:t>
            </a:r>
            <a:endParaRPr lang="it-IT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400" dirty="0">
                <a:effectLst/>
                <a:ea typeface="Calibri" panose="020F0502020204030204" pitchFamily="34" charset="0"/>
                <a:cs typeface="Noto Sans Symbols"/>
              </a:rPr>
              <a:t>“Doing good does you good” </a:t>
            </a:r>
            <a:r>
              <a:rPr lang="en-GB" dirty="0">
                <a:effectLst/>
                <a:ea typeface="Calibri" panose="020F0502020204030204" pitchFamily="34" charset="0"/>
                <a:cs typeface="Noto Sans Symbols"/>
              </a:rPr>
              <a:t>Do you agree with Ettore?</a:t>
            </a:r>
            <a:endParaRPr lang="it-IT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ea typeface="Calibri" panose="020F0502020204030204" pitchFamily="34" charset="0"/>
                <a:cs typeface="Noto Sans Symbols"/>
              </a:rPr>
              <a:t>Should you be paid for the work you do?</a:t>
            </a:r>
            <a:endParaRPr lang="it-IT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400" dirty="0">
                <a:effectLst/>
                <a:ea typeface="Calibri" panose="020F0502020204030204" pitchFamily="34" charset="0"/>
                <a:cs typeface="Noto Sans Symbols"/>
              </a:rPr>
              <a:t>“Never give up”. </a:t>
            </a:r>
            <a:r>
              <a:rPr lang="en-GB" dirty="0">
                <a:effectLst/>
                <a:ea typeface="Calibri" panose="020F0502020204030204" pitchFamily="34" charset="0"/>
                <a:cs typeface="Noto Sans Symbols"/>
              </a:rPr>
              <a:t>Do you agree with Megan?   Why?    Why not?</a:t>
            </a:r>
            <a:endParaRPr lang="it-IT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ea typeface="Calibri" panose="020F0502020204030204" pitchFamily="34" charset="0"/>
                <a:cs typeface="Noto Sans Symbols"/>
              </a:rPr>
              <a:t>“Volunteer to career”. Possible or impossible?</a:t>
            </a:r>
            <a:endParaRPr lang="it-IT" dirty="0">
              <a:effectLst/>
              <a:ea typeface="Noto Sans Symbols"/>
              <a:cs typeface="Noto Sans Symbols"/>
            </a:endParaRPr>
          </a:p>
          <a:p>
            <a:endParaRPr lang="it-IT" dirty="0">
              <a:effectLst/>
              <a:ea typeface="Times New Roman" panose="02020603050405020304" pitchFamily="18" charset="0"/>
            </a:endParaRP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7006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Lesson Outcomes</vt:lpstr>
      <vt:lpstr>Volunteers</vt:lpstr>
      <vt:lpstr>Volunteers</vt:lpstr>
      <vt:lpstr>Who  …. ?</vt:lpstr>
      <vt:lpstr> Health Benefits of volunteering Key findings on mental health and well-being, physical health, social connections and employability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snelling</dc:creator>
  <cp:lastModifiedBy>carolyn snelling</cp:lastModifiedBy>
  <cp:revision>24</cp:revision>
  <dcterms:created xsi:type="dcterms:W3CDTF">2021-04-07T13:41:04Z</dcterms:created>
  <dcterms:modified xsi:type="dcterms:W3CDTF">2021-06-29T20:11:17Z</dcterms:modified>
</cp:coreProperties>
</file>