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zKyXzTPscnyLybd0SvE4+irzP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B14EFF5-5CEA-4330-9836-FBA3D34A0279}">
  <a:tblStyle styleId="{9B14EFF5-5CEA-4330-9836-FBA3D34A027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8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105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0" name="Google Shape;1060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1" name="Google Shape;10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7" name="Google Shape;109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3" name="Google Shape;110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7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9" name="Google Shape;110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9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93" name="Google Shape;93;p19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4" name="Google Shape;94;p19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5" name="Google Shape;95;p19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6" name="Google Shape;96;p19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7" name="Google Shape;97;p19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8" name="Google Shape;98;p19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19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0" name="Google Shape;100;p19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1" name="Google Shape;101;p19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p19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89CA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03" name="Google Shape;103;p19"/>
          <p:cNvSpPr/>
          <p:nvPr/>
        </p:nvSpPr>
        <p:spPr>
          <a:xfrm flipH="1" rot="8100000">
            <a:off x="9445819" y="-965459"/>
            <a:ext cx="13717" cy="6493220"/>
          </a:xfrm>
          <a:custGeom>
            <a:rect b="b" l="l" r="r" t="t"/>
            <a:pathLst>
              <a:path extrusionOk="0" h="6493220" w="13717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4" name="Google Shape;104;p19"/>
          <p:cNvSpPr/>
          <p:nvPr/>
        </p:nvSpPr>
        <p:spPr>
          <a:xfrm>
            <a:off x="0" y="0"/>
            <a:ext cx="11816540" cy="4572004"/>
          </a:xfrm>
          <a:custGeom>
            <a:rect b="b" l="l" r="r" t="t"/>
            <a:pathLst>
              <a:path extrusionOk="0" h="4572004" w="1181654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5" name="Google Shape;105;p19"/>
          <p:cNvSpPr/>
          <p:nvPr/>
        </p:nvSpPr>
        <p:spPr>
          <a:xfrm rot="2700000">
            <a:off x="2311242" y="-967047"/>
            <a:ext cx="13716" cy="6570294"/>
          </a:xfrm>
          <a:custGeom>
            <a:rect b="b" l="l" r="r" t="t"/>
            <a:pathLst>
              <a:path extrusionOk="0" h="6570294" w="13716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6" name="Google Shape;106;p19"/>
          <p:cNvSpPr/>
          <p:nvPr/>
        </p:nvSpPr>
        <p:spPr>
          <a:xfrm rot="2700000">
            <a:off x="3186527" y="-953751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7" name="Google Shape;107;p19"/>
          <p:cNvSpPr/>
          <p:nvPr/>
        </p:nvSpPr>
        <p:spPr>
          <a:xfrm rot="2700000">
            <a:off x="4029713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8" name="Google Shape;108;p19"/>
          <p:cNvSpPr/>
          <p:nvPr/>
        </p:nvSpPr>
        <p:spPr>
          <a:xfrm rot="2700000">
            <a:off x="4872899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09" name="Google Shape;109;p19"/>
          <p:cNvSpPr/>
          <p:nvPr/>
        </p:nvSpPr>
        <p:spPr>
          <a:xfrm rot="2700000">
            <a:off x="5716086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0" name="Google Shape;110;p19"/>
          <p:cNvSpPr/>
          <p:nvPr/>
        </p:nvSpPr>
        <p:spPr>
          <a:xfrm rot="2700000">
            <a:off x="6559272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1" name="Google Shape;111;p19"/>
          <p:cNvSpPr/>
          <p:nvPr/>
        </p:nvSpPr>
        <p:spPr>
          <a:xfrm rot="2700000">
            <a:off x="7402457" y="-944051"/>
            <a:ext cx="13717" cy="6479502"/>
          </a:xfrm>
          <a:custGeom>
            <a:rect b="b" l="l" r="r" t="t"/>
            <a:pathLst>
              <a:path extrusionOk="0" h="6479502" w="13717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2" name="Google Shape;112;p19"/>
          <p:cNvSpPr/>
          <p:nvPr/>
        </p:nvSpPr>
        <p:spPr>
          <a:xfrm rot="2700000">
            <a:off x="8245644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3" name="Google Shape;113;p19"/>
          <p:cNvSpPr/>
          <p:nvPr/>
        </p:nvSpPr>
        <p:spPr>
          <a:xfrm rot="2700000">
            <a:off x="9088831" y="-953750"/>
            <a:ext cx="13717" cy="6479503"/>
          </a:xfrm>
          <a:custGeom>
            <a:rect b="b" l="l" r="r" t="t"/>
            <a:pathLst>
              <a:path extrusionOk="0" h="6479503" w="13717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4" name="Google Shape;114;p19"/>
          <p:cNvSpPr/>
          <p:nvPr/>
        </p:nvSpPr>
        <p:spPr>
          <a:xfrm rot="2700000">
            <a:off x="9912896" y="-907596"/>
            <a:ext cx="13716" cy="6425429"/>
          </a:xfrm>
          <a:custGeom>
            <a:rect b="b" l="l" r="r" t="t"/>
            <a:pathLst>
              <a:path extrusionOk="0" h="6425429" w="13716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5" name="Google Shape;115;p19"/>
          <p:cNvSpPr/>
          <p:nvPr/>
        </p:nvSpPr>
        <p:spPr>
          <a:xfrm rot="2700000">
            <a:off x="10334491" y="110221"/>
            <a:ext cx="13717" cy="5232981"/>
          </a:xfrm>
          <a:custGeom>
            <a:rect b="b" l="l" r="r" t="t"/>
            <a:pathLst>
              <a:path extrusionOk="0" h="5232981" w="13717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6" name="Google Shape;116;p19"/>
          <p:cNvSpPr/>
          <p:nvPr/>
        </p:nvSpPr>
        <p:spPr>
          <a:xfrm rot="2700000">
            <a:off x="10756084" y="1128037"/>
            <a:ext cx="13716" cy="4040537"/>
          </a:xfrm>
          <a:custGeom>
            <a:rect b="b" l="l" r="r" t="t"/>
            <a:pathLst>
              <a:path extrusionOk="0" h="4040537" w="13716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7" name="Google Shape;117;p19"/>
          <p:cNvSpPr/>
          <p:nvPr/>
        </p:nvSpPr>
        <p:spPr>
          <a:xfrm rot="2700000">
            <a:off x="11177678" y="2145853"/>
            <a:ext cx="13716" cy="2848091"/>
          </a:xfrm>
          <a:custGeom>
            <a:rect b="b" l="l" r="r" t="t"/>
            <a:pathLst>
              <a:path extrusionOk="0" h="2848091" w="13716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8" name="Google Shape;118;p19"/>
          <p:cNvSpPr/>
          <p:nvPr/>
        </p:nvSpPr>
        <p:spPr>
          <a:xfrm rot="2700000">
            <a:off x="11599272" y="3163669"/>
            <a:ext cx="13715" cy="1655644"/>
          </a:xfrm>
          <a:custGeom>
            <a:rect b="b" l="l" r="r" t="t"/>
            <a:pathLst>
              <a:path extrusionOk="0" h="1655644" w="13715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19" name="Google Shape;119;p19"/>
          <p:cNvSpPr/>
          <p:nvPr/>
        </p:nvSpPr>
        <p:spPr>
          <a:xfrm rot="2700000">
            <a:off x="12020868" y="4181493"/>
            <a:ext cx="13715" cy="463189"/>
          </a:xfrm>
          <a:custGeom>
            <a:rect b="b" l="l" r="r" t="t"/>
            <a:pathLst>
              <a:path extrusionOk="0" h="463189" w="13715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0" name="Google Shape;120;p19"/>
          <p:cNvSpPr/>
          <p:nvPr/>
        </p:nvSpPr>
        <p:spPr>
          <a:xfrm rot="2700000">
            <a:off x="203277" y="-93899"/>
            <a:ext cx="13716" cy="608068"/>
          </a:xfrm>
          <a:custGeom>
            <a:rect b="b" l="l" r="r" t="t"/>
            <a:pathLst>
              <a:path extrusionOk="0" h="608068" w="13716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1" name="Google Shape;121;p19"/>
          <p:cNvSpPr/>
          <p:nvPr/>
        </p:nvSpPr>
        <p:spPr>
          <a:xfrm rot="2700000">
            <a:off x="624870" y="-268529"/>
            <a:ext cx="13716" cy="1800514"/>
          </a:xfrm>
          <a:custGeom>
            <a:rect b="b" l="l" r="r" t="t"/>
            <a:pathLst>
              <a:path extrusionOk="0" h="1800514" w="13716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2" name="Google Shape;122;p19"/>
          <p:cNvSpPr/>
          <p:nvPr/>
        </p:nvSpPr>
        <p:spPr>
          <a:xfrm rot="2700000">
            <a:off x="1046463" y="-443158"/>
            <a:ext cx="13716" cy="2992958"/>
          </a:xfrm>
          <a:custGeom>
            <a:rect b="b" l="l" r="r" t="t"/>
            <a:pathLst>
              <a:path extrusionOk="0" h="2992958" w="13716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3" name="Google Shape;123;p19"/>
          <p:cNvSpPr/>
          <p:nvPr/>
        </p:nvSpPr>
        <p:spPr>
          <a:xfrm rot="2700000">
            <a:off x="1468056" y="-617788"/>
            <a:ext cx="13716" cy="4185404"/>
          </a:xfrm>
          <a:custGeom>
            <a:rect b="b" l="l" r="r" t="t"/>
            <a:pathLst>
              <a:path extrusionOk="0" h="4185404" w="13716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4" name="Google Shape;124;p19"/>
          <p:cNvSpPr/>
          <p:nvPr/>
        </p:nvSpPr>
        <p:spPr>
          <a:xfrm rot="2700000">
            <a:off x="1889649" y="-792416"/>
            <a:ext cx="13716" cy="5377849"/>
          </a:xfrm>
          <a:custGeom>
            <a:rect b="b" l="l" r="r" t="t"/>
            <a:pathLst>
              <a:path extrusionOk="0" h="5377849" w="13716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5" name="Google Shape;125;p19"/>
          <p:cNvSpPr/>
          <p:nvPr/>
        </p:nvSpPr>
        <p:spPr>
          <a:xfrm flipH="1" rot="8100000">
            <a:off x="2070569" y="-450209"/>
            <a:ext cx="13716" cy="5889566"/>
          </a:xfrm>
          <a:custGeom>
            <a:rect b="b" l="l" r="r" t="t"/>
            <a:pathLst>
              <a:path extrusionOk="0" h="5889566" w="1371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6" name="Google Shape;126;p19"/>
          <p:cNvSpPr/>
          <p:nvPr/>
        </p:nvSpPr>
        <p:spPr>
          <a:xfrm flipH="1" rot="8100000">
            <a:off x="1648976" y="567610"/>
            <a:ext cx="13716" cy="4697119"/>
          </a:xfrm>
          <a:custGeom>
            <a:rect b="b" l="l" r="r" t="t"/>
            <a:pathLst>
              <a:path extrusionOk="0" h="4697119" w="13716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7" name="Google Shape;127;p19"/>
          <p:cNvSpPr/>
          <p:nvPr/>
        </p:nvSpPr>
        <p:spPr>
          <a:xfrm flipH="1" rot="8100000">
            <a:off x="1227383" y="1585424"/>
            <a:ext cx="13716" cy="3504674"/>
          </a:xfrm>
          <a:custGeom>
            <a:rect b="b" l="l" r="r" t="t"/>
            <a:pathLst>
              <a:path extrusionOk="0" h="3504674" w="13716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8" name="Google Shape;128;p19"/>
          <p:cNvSpPr/>
          <p:nvPr/>
        </p:nvSpPr>
        <p:spPr>
          <a:xfrm flipH="1" rot="8100000">
            <a:off x="805790" y="2603242"/>
            <a:ext cx="13716" cy="2312226"/>
          </a:xfrm>
          <a:custGeom>
            <a:rect b="b" l="l" r="r" t="t"/>
            <a:pathLst>
              <a:path extrusionOk="0" h="2312226" w="1371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29" name="Google Shape;129;p19"/>
          <p:cNvSpPr/>
          <p:nvPr/>
        </p:nvSpPr>
        <p:spPr>
          <a:xfrm flipH="1" rot="8100000">
            <a:off x="384198" y="3621057"/>
            <a:ext cx="13716" cy="1119782"/>
          </a:xfrm>
          <a:custGeom>
            <a:rect b="b" l="l" r="r" t="t"/>
            <a:pathLst>
              <a:path extrusionOk="0" h="1119782" w="13716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0" name="Google Shape;130;p19"/>
          <p:cNvSpPr/>
          <p:nvPr/>
        </p:nvSpPr>
        <p:spPr>
          <a:xfrm flipH="1" rot="8100000">
            <a:off x="2705180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1" name="Google Shape;131;p19"/>
          <p:cNvSpPr/>
          <p:nvPr/>
        </p:nvSpPr>
        <p:spPr>
          <a:xfrm flipH="1" rot="8100000">
            <a:off x="4391552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2" name="Google Shape;132;p19"/>
          <p:cNvSpPr/>
          <p:nvPr/>
        </p:nvSpPr>
        <p:spPr>
          <a:xfrm flipH="1" rot="8100000">
            <a:off x="6077925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3" name="Google Shape;133;p19"/>
          <p:cNvSpPr/>
          <p:nvPr/>
        </p:nvSpPr>
        <p:spPr>
          <a:xfrm flipH="1" rot="8100000">
            <a:off x="6916261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4" name="Google Shape;134;p19"/>
          <p:cNvSpPr/>
          <p:nvPr/>
        </p:nvSpPr>
        <p:spPr>
          <a:xfrm flipH="1" rot="8100000">
            <a:off x="7759447" y="-965458"/>
            <a:ext cx="13717" cy="6493219"/>
          </a:xfrm>
          <a:custGeom>
            <a:rect b="b" l="l" r="r" t="t"/>
            <a:pathLst>
              <a:path extrusionOk="0" h="6493219" w="13717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5" name="Google Shape;135;p19"/>
          <p:cNvSpPr/>
          <p:nvPr/>
        </p:nvSpPr>
        <p:spPr>
          <a:xfrm flipH="1" rot="8100000">
            <a:off x="8602633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6" name="Google Shape;136;p19"/>
          <p:cNvSpPr/>
          <p:nvPr/>
        </p:nvSpPr>
        <p:spPr>
          <a:xfrm flipH="1" rot="8100000">
            <a:off x="10088968" y="-882602"/>
            <a:ext cx="13716" cy="5927431"/>
          </a:xfrm>
          <a:custGeom>
            <a:rect b="b" l="l" r="r" t="t"/>
            <a:pathLst>
              <a:path extrusionOk="0" h="5927431" w="13716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7" name="Google Shape;137;p19"/>
          <p:cNvSpPr/>
          <p:nvPr/>
        </p:nvSpPr>
        <p:spPr>
          <a:xfrm flipH="1" rot="8100000">
            <a:off x="10510562" y="-707971"/>
            <a:ext cx="13716" cy="4734985"/>
          </a:xfrm>
          <a:custGeom>
            <a:rect b="b" l="l" r="r" t="t"/>
            <a:pathLst>
              <a:path extrusionOk="0" h="4734985" w="13716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8" name="Google Shape;138;p19"/>
          <p:cNvSpPr/>
          <p:nvPr/>
        </p:nvSpPr>
        <p:spPr>
          <a:xfrm flipH="1" rot="8100000">
            <a:off x="10932155" y="-533342"/>
            <a:ext cx="13716" cy="3542540"/>
          </a:xfrm>
          <a:custGeom>
            <a:rect b="b" l="l" r="r" t="t"/>
            <a:pathLst>
              <a:path extrusionOk="0" h="3542540" w="13716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39" name="Google Shape;139;p19"/>
          <p:cNvSpPr/>
          <p:nvPr/>
        </p:nvSpPr>
        <p:spPr>
          <a:xfrm flipH="1" rot="8100000">
            <a:off x="11353748" y="-358712"/>
            <a:ext cx="13716" cy="2350095"/>
          </a:xfrm>
          <a:custGeom>
            <a:rect b="b" l="l" r="r" t="t"/>
            <a:pathLst>
              <a:path extrusionOk="0" h="2350095" w="13716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0" name="Google Shape;140;p19"/>
          <p:cNvSpPr/>
          <p:nvPr/>
        </p:nvSpPr>
        <p:spPr>
          <a:xfrm flipH="1" rot="8100000">
            <a:off x="11775341" y="-184083"/>
            <a:ext cx="13716" cy="1157650"/>
          </a:xfrm>
          <a:custGeom>
            <a:rect b="b" l="l" r="r" t="t"/>
            <a:pathLst>
              <a:path extrusionOk="0" h="1157650" w="13716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1" name="Google Shape;141;p19"/>
          <p:cNvSpPr/>
          <p:nvPr/>
        </p:nvSpPr>
        <p:spPr>
          <a:xfrm flipH="1" rot="8100000">
            <a:off x="3543517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2" name="Google Shape;142;p19"/>
          <p:cNvSpPr/>
          <p:nvPr/>
        </p:nvSpPr>
        <p:spPr>
          <a:xfrm flipH="1" rot="8100000">
            <a:off x="5229889" y="-965458"/>
            <a:ext cx="13716" cy="6493220"/>
          </a:xfrm>
          <a:custGeom>
            <a:rect b="b" l="l" r="r" t="t"/>
            <a:pathLst>
              <a:path extrusionOk="0" h="6493220" w="13716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</p:sp>
      <p:sp>
        <p:nvSpPr>
          <p:cNvPr id="143" name="Google Shape;143;p19"/>
          <p:cNvSpPr/>
          <p:nvPr/>
        </p:nvSpPr>
        <p:spPr>
          <a:xfrm rot="-5400000">
            <a:off x="64427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9"/>
          <p:cNvSpPr/>
          <p:nvPr/>
        </p:nvSpPr>
        <p:spPr>
          <a:xfrm rot="-5400000">
            <a:off x="-148774" y="258315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9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9"/>
          <p:cNvSpPr/>
          <p:nvPr/>
        </p:nvSpPr>
        <p:spPr>
          <a:xfrm rot="-5400000">
            <a:off x="13875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9"/>
          <p:cNvSpPr/>
          <p:nvPr/>
        </p:nvSpPr>
        <p:spPr>
          <a:xfrm rot="-5400000">
            <a:off x="22300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9"/>
          <p:cNvSpPr/>
          <p:nvPr/>
        </p:nvSpPr>
        <p:spPr>
          <a:xfrm rot="-5400000">
            <a:off x="30726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9"/>
          <p:cNvSpPr/>
          <p:nvPr/>
        </p:nvSpPr>
        <p:spPr>
          <a:xfrm rot="-5400000">
            <a:off x="39151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9"/>
          <p:cNvSpPr/>
          <p:nvPr/>
        </p:nvSpPr>
        <p:spPr>
          <a:xfrm rot="-5400000">
            <a:off x="47576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9"/>
          <p:cNvSpPr/>
          <p:nvPr/>
        </p:nvSpPr>
        <p:spPr>
          <a:xfrm rot="-5400000">
            <a:off x="56002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9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9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9"/>
          <p:cNvSpPr/>
          <p:nvPr/>
        </p:nvSpPr>
        <p:spPr>
          <a:xfrm rot="-5400000">
            <a:off x="81278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9"/>
          <p:cNvSpPr/>
          <p:nvPr/>
        </p:nvSpPr>
        <p:spPr>
          <a:xfrm rot="-5400000">
            <a:off x="72853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9"/>
          <p:cNvSpPr/>
          <p:nvPr/>
        </p:nvSpPr>
        <p:spPr>
          <a:xfrm rot="-5400000">
            <a:off x="98129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9"/>
          <p:cNvSpPr/>
          <p:nvPr/>
        </p:nvSpPr>
        <p:spPr>
          <a:xfrm rot="-5400000">
            <a:off x="89703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9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9"/>
          <p:cNvSpPr/>
          <p:nvPr/>
        </p:nvSpPr>
        <p:spPr>
          <a:xfrm rot="-5400000">
            <a:off x="11498011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9"/>
          <p:cNvSpPr/>
          <p:nvPr/>
        </p:nvSpPr>
        <p:spPr>
          <a:xfrm rot="-5400000">
            <a:off x="106554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9"/>
          <p:cNvSpPr/>
          <p:nvPr/>
        </p:nvSpPr>
        <p:spPr>
          <a:xfrm rot="-5400000">
            <a:off x="5449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9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9"/>
          <p:cNvSpPr/>
          <p:nvPr/>
        </p:nvSpPr>
        <p:spPr>
          <a:xfrm>
            <a:off x="0" y="331699"/>
            <a:ext cx="93942" cy="4240302"/>
          </a:xfrm>
          <a:custGeom>
            <a:rect b="b" l="l" r="r" t="t"/>
            <a:pathLst>
              <a:path extrusionOk="0" h="4240302" w="9394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9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9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9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9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9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9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9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9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9"/>
          <p:cNvSpPr/>
          <p:nvPr/>
        </p:nvSpPr>
        <p:spPr>
          <a:xfrm rot="-5400000">
            <a:off x="60211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9"/>
          <p:cNvSpPr/>
          <p:nvPr/>
        </p:nvSpPr>
        <p:spPr>
          <a:xfrm rot="-5400000">
            <a:off x="9659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9"/>
          <p:cNvSpPr/>
          <p:nvPr/>
        </p:nvSpPr>
        <p:spPr>
          <a:xfrm rot="-5400000">
            <a:off x="18084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9"/>
          <p:cNvSpPr/>
          <p:nvPr/>
        </p:nvSpPr>
        <p:spPr>
          <a:xfrm rot="-5400000">
            <a:off x="26510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"/>
          <p:cNvSpPr/>
          <p:nvPr/>
        </p:nvSpPr>
        <p:spPr>
          <a:xfrm rot="-5400000">
            <a:off x="34935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9"/>
          <p:cNvSpPr/>
          <p:nvPr/>
        </p:nvSpPr>
        <p:spPr>
          <a:xfrm rot="-5400000">
            <a:off x="43361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9"/>
          <p:cNvSpPr/>
          <p:nvPr/>
        </p:nvSpPr>
        <p:spPr>
          <a:xfrm rot="-5400000">
            <a:off x="51786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9"/>
          <p:cNvSpPr/>
          <p:nvPr/>
        </p:nvSpPr>
        <p:spPr>
          <a:xfrm rot="-5400000">
            <a:off x="77062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9"/>
          <p:cNvSpPr/>
          <p:nvPr/>
        </p:nvSpPr>
        <p:spPr>
          <a:xfrm rot="-5400000">
            <a:off x="68637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9"/>
          <p:cNvSpPr/>
          <p:nvPr/>
        </p:nvSpPr>
        <p:spPr>
          <a:xfrm rot="-5400000">
            <a:off x="93913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9"/>
          <p:cNvSpPr/>
          <p:nvPr/>
        </p:nvSpPr>
        <p:spPr>
          <a:xfrm rot="-5400000">
            <a:off x="85488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9"/>
          <p:cNvSpPr/>
          <p:nvPr/>
        </p:nvSpPr>
        <p:spPr>
          <a:xfrm rot="-5400000">
            <a:off x="11076421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9"/>
          <p:cNvSpPr/>
          <p:nvPr/>
        </p:nvSpPr>
        <p:spPr>
          <a:xfrm rot="-5400000">
            <a:off x="102338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9"/>
          <p:cNvSpPr/>
          <p:nvPr/>
        </p:nvSpPr>
        <p:spPr>
          <a:xfrm rot="-5400000">
            <a:off x="1234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9"/>
          <p:cNvSpPr/>
          <p:nvPr/>
        </p:nvSpPr>
        <p:spPr>
          <a:xfrm rot="-5400000">
            <a:off x="11760003" y="685578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9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9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9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9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9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9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9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12141892" y="758852"/>
            <a:ext cx="50109" cy="3538433"/>
          </a:xfrm>
          <a:custGeom>
            <a:rect b="b" l="l" r="r" t="t"/>
            <a:pathLst>
              <a:path extrusionOk="0" h="3538433" w="50109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9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9"/>
          <p:cNvSpPr/>
          <p:nvPr/>
        </p:nvSpPr>
        <p:spPr>
          <a:xfrm rot="-5400000">
            <a:off x="61740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9"/>
          <p:cNvSpPr/>
          <p:nvPr/>
        </p:nvSpPr>
        <p:spPr>
          <a:xfrm rot="-5400000">
            <a:off x="11187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9"/>
          <p:cNvSpPr/>
          <p:nvPr/>
        </p:nvSpPr>
        <p:spPr>
          <a:xfrm rot="-5400000">
            <a:off x="19613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9"/>
          <p:cNvSpPr/>
          <p:nvPr/>
        </p:nvSpPr>
        <p:spPr>
          <a:xfrm rot="-5400000">
            <a:off x="28038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9"/>
          <p:cNvSpPr/>
          <p:nvPr/>
        </p:nvSpPr>
        <p:spPr>
          <a:xfrm rot="-5400000">
            <a:off x="36463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9"/>
          <p:cNvSpPr/>
          <p:nvPr/>
        </p:nvSpPr>
        <p:spPr>
          <a:xfrm rot="-5400000">
            <a:off x="44889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9"/>
          <p:cNvSpPr/>
          <p:nvPr/>
        </p:nvSpPr>
        <p:spPr>
          <a:xfrm rot="-5400000">
            <a:off x="53314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9"/>
          <p:cNvSpPr/>
          <p:nvPr/>
        </p:nvSpPr>
        <p:spPr>
          <a:xfrm rot="-5400000">
            <a:off x="78590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9"/>
          <p:cNvSpPr/>
          <p:nvPr/>
        </p:nvSpPr>
        <p:spPr>
          <a:xfrm rot="-5400000">
            <a:off x="70165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9"/>
          <p:cNvSpPr/>
          <p:nvPr/>
        </p:nvSpPr>
        <p:spPr>
          <a:xfrm rot="-5400000">
            <a:off x="95441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9"/>
          <p:cNvSpPr/>
          <p:nvPr/>
        </p:nvSpPr>
        <p:spPr>
          <a:xfrm rot="-5400000">
            <a:off x="87016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9"/>
          <p:cNvSpPr/>
          <p:nvPr/>
        </p:nvSpPr>
        <p:spPr>
          <a:xfrm rot="-5400000">
            <a:off x="11229252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9"/>
          <p:cNvSpPr/>
          <p:nvPr/>
        </p:nvSpPr>
        <p:spPr>
          <a:xfrm rot="-5400000">
            <a:off x="103867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9"/>
          <p:cNvSpPr/>
          <p:nvPr/>
        </p:nvSpPr>
        <p:spPr>
          <a:xfrm rot="-5400000">
            <a:off x="2762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9"/>
          <p:cNvSpPr/>
          <p:nvPr/>
        </p:nvSpPr>
        <p:spPr>
          <a:xfrm rot="-5400000">
            <a:off x="11908617" y="4923"/>
            <a:ext cx="298552" cy="268215"/>
          </a:xfrm>
          <a:custGeom>
            <a:rect b="b" l="l" r="r" t="t"/>
            <a:pathLst>
              <a:path extrusionOk="0" h="268215" w="298552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9"/>
          <p:cNvSpPr/>
          <p:nvPr/>
        </p:nvSpPr>
        <p:spPr>
          <a:xfrm>
            <a:off x="34633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19"/>
          <p:cNvSpPr/>
          <p:nvPr/>
        </p:nvSpPr>
        <p:spPr>
          <a:xfrm>
            <a:off x="118887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2031413" y="-10245"/>
            <a:ext cx="10160587" cy="84875"/>
          </a:xfrm>
          <a:custGeom>
            <a:rect b="b" l="l" r="r" t="t"/>
            <a:pathLst>
              <a:path extrusionOk="0" h="84875" w="10160587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9"/>
          <p:cNvSpPr/>
          <p:nvPr/>
        </p:nvSpPr>
        <p:spPr>
          <a:xfrm rot="-5400000">
            <a:off x="64427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9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9"/>
          <p:cNvSpPr/>
          <p:nvPr/>
        </p:nvSpPr>
        <p:spPr>
          <a:xfrm rot="-5400000">
            <a:off x="-148774" y="110381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9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9"/>
          <p:cNvSpPr/>
          <p:nvPr/>
        </p:nvSpPr>
        <p:spPr>
          <a:xfrm rot="-5400000">
            <a:off x="13875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9"/>
          <p:cNvSpPr/>
          <p:nvPr/>
        </p:nvSpPr>
        <p:spPr>
          <a:xfrm rot="-5400000">
            <a:off x="22300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9"/>
          <p:cNvSpPr/>
          <p:nvPr/>
        </p:nvSpPr>
        <p:spPr>
          <a:xfrm rot="-5400000">
            <a:off x="30726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9"/>
          <p:cNvSpPr/>
          <p:nvPr/>
        </p:nvSpPr>
        <p:spPr>
          <a:xfrm rot="-5400000">
            <a:off x="39151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9"/>
          <p:cNvSpPr/>
          <p:nvPr/>
        </p:nvSpPr>
        <p:spPr>
          <a:xfrm rot="-5400000">
            <a:off x="47576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9"/>
          <p:cNvSpPr/>
          <p:nvPr/>
        </p:nvSpPr>
        <p:spPr>
          <a:xfrm rot="-5400000">
            <a:off x="56002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9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9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9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9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9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9"/>
          <p:cNvSpPr/>
          <p:nvPr/>
        </p:nvSpPr>
        <p:spPr>
          <a:xfrm rot="-5400000">
            <a:off x="81278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9"/>
          <p:cNvSpPr/>
          <p:nvPr/>
        </p:nvSpPr>
        <p:spPr>
          <a:xfrm rot="-5400000">
            <a:off x="72853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"/>
          <p:cNvSpPr/>
          <p:nvPr/>
        </p:nvSpPr>
        <p:spPr>
          <a:xfrm rot="-5400000">
            <a:off x="98129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9"/>
          <p:cNvSpPr/>
          <p:nvPr/>
        </p:nvSpPr>
        <p:spPr>
          <a:xfrm rot="-5400000">
            <a:off x="89703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9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9"/>
          <p:cNvSpPr/>
          <p:nvPr/>
        </p:nvSpPr>
        <p:spPr>
          <a:xfrm rot="-5400000">
            <a:off x="11498011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9"/>
          <p:cNvSpPr/>
          <p:nvPr/>
        </p:nvSpPr>
        <p:spPr>
          <a:xfrm rot="-5400000">
            <a:off x="106554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9"/>
          <p:cNvSpPr/>
          <p:nvPr/>
        </p:nvSpPr>
        <p:spPr>
          <a:xfrm rot="-5400000">
            <a:off x="5449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1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9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9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9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9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9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9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9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9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9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9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9"/>
          <p:cNvSpPr/>
          <p:nvPr/>
        </p:nvSpPr>
        <p:spPr>
          <a:xfrm rot="-5400000">
            <a:off x="60211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9"/>
          <p:cNvSpPr/>
          <p:nvPr/>
        </p:nvSpPr>
        <p:spPr>
          <a:xfrm rot="-5400000">
            <a:off x="9659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9"/>
          <p:cNvSpPr/>
          <p:nvPr/>
        </p:nvSpPr>
        <p:spPr>
          <a:xfrm rot="-5400000">
            <a:off x="18084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9"/>
          <p:cNvSpPr/>
          <p:nvPr/>
        </p:nvSpPr>
        <p:spPr>
          <a:xfrm rot="-5400000">
            <a:off x="26510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9"/>
          <p:cNvSpPr/>
          <p:nvPr/>
        </p:nvSpPr>
        <p:spPr>
          <a:xfrm rot="-5400000">
            <a:off x="34935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9"/>
          <p:cNvSpPr/>
          <p:nvPr/>
        </p:nvSpPr>
        <p:spPr>
          <a:xfrm rot="-5400000">
            <a:off x="43361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9"/>
          <p:cNvSpPr/>
          <p:nvPr/>
        </p:nvSpPr>
        <p:spPr>
          <a:xfrm rot="-5400000">
            <a:off x="51786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9"/>
          <p:cNvSpPr/>
          <p:nvPr/>
        </p:nvSpPr>
        <p:spPr>
          <a:xfrm rot="-5400000">
            <a:off x="77062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9"/>
          <p:cNvSpPr/>
          <p:nvPr/>
        </p:nvSpPr>
        <p:spPr>
          <a:xfrm rot="-5400000">
            <a:off x="68637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9"/>
          <p:cNvSpPr/>
          <p:nvPr/>
        </p:nvSpPr>
        <p:spPr>
          <a:xfrm rot="-5400000">
            <a:off x="93913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9"/>
          <p:cNvSpPr/>
          <p:nvPr/>
        </p:nvSpPr>
        <p:spPr>
          <a:xfrm rot="-5400000">
            <a:off x="85488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9"/>
          <p:cNvSpPr/>
          <p:nvPr/>
        </p:nvSpPr>
        <p:spPr>
          <a:xfrm rot="-5400000">
            <a:off x="11076421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9"/>
          <p:cNvSpPr/>
          <p:nvPr/>
        </p:nvSpPr>
        <p:spPr>
          <a:xfrm rot="-5400000">
            <a:off x="102338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9"/>
          <p:cNvSpPr/>
          <p:nvPr/>
        </p:nvSpPr>
        <p:spPr>
          <a:xfrm rot="-5400000">
            <a:off x="1234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9"/>
          <p:cNvSpPr/>
          <p:nvPr/>
        </p:nvSpPr>
        <p:spPr>
          <a:xfrm rot="-5400000">
            <a:off x="11760002" y="1531078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9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9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9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9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9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9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9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9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9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9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9"/>
          <p:cNvSpPr/>
          <p:nvPr/>
        </p:nvSpPr>
        <p:spPr>
          <a:xfrm rot="-5400000">
            <a:off x="64427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9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9"/>
          <p:cNvSpPr/>
          <p:nvPr/>
        </p:nvSpPr>
        <p:spPr>
          <a:xfrm rot="-5400000">
            <a:off x="-148774" y="1946410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9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9"/>
          <p:cNvSpPr/>
          <p:nvPr/>
        </p:nvSpPr>
        <p:spPr>
          <a:xfrm rot="-5400000">
            <a:off x="13875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9"/>
          <p:cNvSpPr/>
          <p:nvPr/>
        </p:nvSpPr>
        <p:spPr>
          <a:xfrm rot="-5400000">
            <a:off x="22300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9"/>
          <p:cNvSpPr/>
          <p:nvPr/>
        </p:nvSpPr>
        <p:spPr>
          <a:xfrm rot="-5400000">
            <a:off x="30726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9"/>
          <p:cNvSpPr/>
          <p:nvPr/>
        </p:nvSpPr>
        <p:spPr>
          <a:xfrm rot="-5400000">
            <a:off x="39151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9"/>
          <p:cNvSpPr/>
          <p:nvPr/>
        </p:nvSpPr>
        <p:spPr>
          <a:xfrm rot="-5400000">
            <a:off x="47576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9"/>
          <p:cNvSpPr/>
          <p:nvPr/>
        </p:nvSpPr>
        <p:spPr>
          <a:xfrm rot="-5400000">
            <a:off x="56002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9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9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9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9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9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9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9"/>
          <p:cNvSpPr/>
          <p:nvPr/>
        </p:nvSpPr>
        <p:spPr>
          <a:xfrm rot="-5400000">
            <a:off x="81278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9"/>
          <p:cNvSpPr/>
          <p:nvPr/>
        </p:nvSpPr>
        <p:spPr>
          <a:xfrm rot="-5400000">
            <a:off x="72853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9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9"/>
          <p:cNvSpPr/>
          <p:nvPr/>
        </p:nvSpPr>
        <p:spPr>
          <a:xfrm rot="-5400000">
            <a:off x="98129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9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9"/>
          <p:cNvSpPr/>
          <p:nvPr/>
        </p:nvSpPr>
        <p:spPr>
          <a:xfrm rot="-5400000">
            <a:off x="89703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9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9"/>
          <p:cNvSpPr/>
          <p:nvPr/>
        </p:nvSpPr>
        <p:spPr>
          <a:xfrm rot="-5400000">
            <a:off x="11498011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9"/>
          <p:cNvSpPr/>
          <p:nvPr/>
        </p:nvSpPr>
        <p:spPr>
          <a:xfrm rot="-5400000">
            <a:off x="106554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9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9"/>
          <p:cNvSpPr/>
          <p:nvPr/>
        </p:nvSpPr>
        <p:spPr>
          <a:xfrm rot="-5400000">
            <a:off x="5449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9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9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9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9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9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9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9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9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1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9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9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1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19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19"/>
          <p:cNvSpPr/>
          <p:nvPr/>
        </p:nvSpPr>
        <p:spPr>
          <a:xfrm rot="-5400000">
            <a:off x="60211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19"/>
          <p:cNvSpPr/>
          <p:nvPr/>
        </p:nvSpPr>
        <p:spPr>
          <a:xfrm rot="-5400000">
            <a:off x="9659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19"/>
          <p:cNvSpPr/>
          <p:nvPr/>
        </p:nvSpPr>
        <p:spPr>
          <a:xfrm rot="-5400000">
            <a:off x="18084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19"/>
          <p:cNvSpPr/>
          <p:nvPr/>
        </p:nvSpPr>
        <p:spPr>
          <a:xfrm rot="-5400000">
            <a:off x="26510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19"/>
          <p:cNvSpPr/>
          <p:nvPr/>
        </p:nvSpPr>
        <p:spPr>
          <a:xfrm rot="-5400000">
            <a:off x="34935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9"/>
          <p:cNvSpPr/>
          <p:nvPr/>
        </p:nvSpPr>
        <p:spPr>
          <a:xfrm rot="-5400000">
            <a:off x="43361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9"/>
          <p:cNvSpPr/>
          <p:nvPr/>
        </p:nvSpPr>
        <p:spPr>
          <a:xfrm rot="-5400000">
            <a:off x="51786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19"/>
          <p:cNvSpPr/>
          <p:nvPr/>
        </p:nvSpPr>
        <p:spPr>
          <a:xfrm rot="-5400000">
            <a:off x="77062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19"/>
          <p:cNvSpPr/>
          <p:nvPr/>
        </p:nvSpPr>
        <p:spPr>
          <a:xfrm rot="-5400000">
            <a:off x="68637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9"/>
          <p:cNvSpPr/>
          <p:nvPr/>
        </p:nvSpPr>
        <p:spPr>
          <a:xfrm rot="-5400000">
            <a:off x="93913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9"/>
          <p:cNvSpPr/>
          <p:nvPr/>
        </p:nvSpPr>
        <p:spPr>
          <a:xfrm rot="-5400000">
            <a:off x="85488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9"/>
          <p:cNvSpPr/>
          <p:nvPr/>
        </p:nvSpPr>
        <p:spPr>
          <a:xfrm rot="-5400000">
            <a:off x="11076421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9"/>
          <p:cNvSpPr/>
          <p:nvPr/>
        </p:nvSpPr>
        <p:spPr>
          <a:xfrm rot="-5400000">
            <a:off x="102338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19"/>
          <p:cNvSpPr/>
          <p:nvPr/>
        </p:nvSpPr>
        <p:spPr>
          <a:xfrm rot="-5400000">
            <a:off x="1234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19"/>
          <p:cNvSpPr/>
          <p:nvPr/>
        </p:nvSpPr>
        <p:spPr>
          <a:xfrm rot="-5400000">
            <a:off x="11760003" y="2373673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19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19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19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19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19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19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19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19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1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19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19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1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19"/>
          <p:cNvSpPr/>
          <p:nvPr/>
        </p:nvSpPr>
        <p:spPr>
          <a:xfrm rot="-5400000">
            <a:off x="64427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9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9"/>
          <p:cNvSpPr/>
          <p:nvPr/>
        </p:nvSpPr>
        <p:spPr>
          <a:xfrm rot="-5400000">
            <a:off x="-148774" y="279508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9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19"/>
          <p:cNvSpPr/>
          <p:nvPr/>
        </p:nvSpPr>
        <p:spPr>
          <a:xfrm rot="-5400000">
            <a:off x="13875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19"/>
          <p:cNvSpPr/>
          <p:nvPr/>
        </p:nvSpPr>
        <p:spPr>
          <a:xfrm rot="-5400000">
            <a:off x="22300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19"/>
          <p:cNvSpPr/>
          <p:nvPr/>
        </p:nvSpPr>
        <p:spPr>
          <a:xfrm rot="-5400000">
            <a:off x="30726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19"/>
          <p:cNvSpPr/>
          <p:nvPr/>
        </p:nvSpPr>
        <p:spPr>
          <a:xfrm rot="-5400000">
            <a:off x="39151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19"/>
          <p:cNvSpPr/>
          <p:nvPr/>
        </p:nvSpPr>
        <p:spPr>
          <a:xfrm rot="-5400000">
            <a:off x="47576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19"/>
          <p:cNvSpPr/>
          <p:nvPr/>
        </p:nvSpPr>
        <p:spPr>
          <a:xfrm rot="-5400000">
            <a:off x="56002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19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19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19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1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19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1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19"/>
          <p:cNvSpPr/>
          <p:nvPr/>
        </p:nvSpPr>
        <p:spPr>
          <a:xfrm rot="-5400000">
            <a:off x="81278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19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19"/>
          <p:cNvSpPr/>
          <p:nvPr/>
        </p:nvSpPr>
        <p:spPr>
          <a:xfrm rot="-5400000">
            <a:off x="72853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19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19"/>
          <p:cNvSpPr/>
          <p:nvPr/>
        </p:nvSpPr>
        <p:spPr>
          <a:xfrm rot="-5400000">
            <a:off x="98129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19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19"/>
          <p:cNvSpPr/>
          <p:nvPr/>
        </p:nvSpPr>
        <p:spPr>
          <a:xfrm rot="-5400000">
            <a:off x="89703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19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19"/>
          <p:cNvSpPr/>
          <p:nvPr/>
        </p:nvSpPr>
        <p:spPr>
          <a:xfrm rot="-5400000">
            <a:off x="11498011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19"/>
          <p:cNvSpPr/>
          <p:nvPr/>
        </p:nvSpPr>
        <p:spPr>
          <a:xfrm rot="-5400000">
            <a:off x="106554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19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19"/>
          <p:cNvSpPr/>
          <p:nvPr/>
        </p:nvSpPr>
        <p:spPr>
          <a:xfrm rot="-5400000">
            <a:off x="5449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9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19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19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19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1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19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19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1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19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19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19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19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19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19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19"/>
          <p:cNvSpPr/>
          <p:nvPr/>
        </p:nvSpPr>
        <p:spPr>
          <a:xfrm rot="-5400000">
            <a:off x="60211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19"/>
          <p:cNvSpPr/>
          <p:nvPr/>
        </p:nvSpPr>
        <p:spPr>
          <a:xfrm rot="-5400000">
            <a:off x="9659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19"/>
          <p:cNvSpPr/>
          <p:nvPr/>
        </p:nvSpPr>
        <p:spPr>
          <a:xfrm rot="-5400000">
            <a:off x="18084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19"/>
          <p:cNvSpPr/>
          <p:nvPr/>
        </p:nvSpPr>
        <p:spPr>
          <a:xfrm rot="-5400000">
            <a:off x="26510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p19"/>
          <p:cNvSpPr/>
          <p:nvPr/>
        </p:nvSpPr>
        <p:spPr>
          <a:xfrm rot="-5400000">
            <a:off x="34935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19"/>
          <p:cNvSpPr/>
          <p:nvPr/>
        </p:nvSpPr>
        <p:spPr>
          <a:xfrm rot="-5400000">
            <a:off x="43361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19"/>
          <p:cNvSpPr/>
          <p:nvPr/>
        </p:nvSpPr>
        <p:spPr>
          <a:xfrm rot="-5400000">
            <a:off x="51786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19"/>
          <p:cNvSpPr/>
          <p:nvPr/>
        </p:nvSpPr>
        <p:spPr>
          <a:xfrm rot="-5400000">
            <a:off x="77062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19"/>
          <p:cNvSpPr/>
          <p:nvPr/>
        </p:nvSpPr>
        <p:spPr>
          <a:xfrm rot="-5400000">
            <a:off x="68637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19"/>
          <p:cNvSpPr/>
          <p:nvPr/>
        </p:nvSpPr>
        <p:spPr>
          <a:xfrm rot="-5400000">
            <a:off x="93913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19"/>
          <p:cNvSpPr/>
          <p:nvPr/>
        </p:nvSpPr>
        <p:spPr>
          <a:xfrm rot="-5400000">
            <a:off x="85488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19"/>
          <p:cNvSpPr/>
          <p:nvPr/>
        </p:nvSpPr>
        <p:spPr>
          <a:xfrm rot="-5400000">
            <a:off x="11076421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19"/>
          <p:cNvSpPr/>
          <p:nvPr/>
        </p:nvSpPr>
        <p:spPr>
          <a:xfrm rot="-5400000">
            <a:off x="102338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19"/>
          <p:cNvSpPr/>
          <p:nvPr/>
        </p:nvSpPr>
        <p:spPr>
          <a:xfrm rot="-5400000">
            <a:off x="1234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19"/>
          <p:cNvSpPr/>
          <p:nvPr/>
        </p:nvSpPr>
        <p:spPr>
          <a:xfrm rot="-5400000">
            <a:off x="11760002" y="3223930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p19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19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19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19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19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19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19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1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19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19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19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9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19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19"/>
          <p:cNvSpPr/>
          <p:nvPr/>
        </p:nvSpPr>
        <p:spPr>
          <a:xfrm rot="-5400000">
            <a:off x="64427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19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19"/>
          <p:cNvSpPr/>
          <p:nvPr/>
        </p:nvSpPr>
        <p:spPr>
          <a:xfrm rot="-5400000">
            <a:off x="-148774" y="3639262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1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19"/>
          <p:cNvSpPr/>
          <p:nvPr/>
        </p:nvSpPr>
        <p:spPr>
          <a:xfrm rot="-5400000">
            <a:off x="13875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19"/>
          <p:cNvSpPr/>
          <p:nvPr/>
        </p:nvSpPr>
        <p:spPr>
          <a:xfrm rot="-5400000">
            <a:off x="22300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19"/>
          <p:cNvSpPr/>
          <p:nvPr/>
        </p:nvSpPr>
        <p:spPr>
          <a:xfrm rot="-5400000">
            <a:off x="30726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19"/>
          <p:cNvSpPr/>
          <p:nvPr/>
        </p:nvSpPr>
        <p:spPr>
          <a:xfrm rot="-5400000">
            <a:off x="39151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19"/>
          <p:cNvSpPr/>
          <p:nvPr/>
        </p:nvSpPr>
        <p:spPr>
          <a:xfrm rot="-5400000">
            <a:off x="47576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19"/>
          <p:cNvSpPr/>
          <p:nvPr/>
        </p:nvSpPr>
        <p:spPr>
          <a:xfrm rot="-5400000">
            <a:off x="56002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9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19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19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19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1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19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19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19"/>
          <p:cNvSpPr/>
          <p:nvPr/>
        </p:nvSpPr>
        <p:spPr>
          <a:xfrm rot="-5400000">
            <a:off x="81278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19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19"/>
          <p:cNvSpPr/>
          <p:nvPr/>
        </p:nvSpPr>
        <p:spPr>
          <a:xfrm rot="-5400000">
            <a:off x="72853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19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19"/>
          <p:cNvSpPr/>
          <p:nvPr/>
        </p:nvSpPr>
        <p:spPr>
          <a:xfrm rot="-5400000">
            <a:off x="98129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1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19"/>
          <p:cNvSpPr/>
          <p:nvPr/>
        </p:nvSpPr>
        <p:spPr>
          <a:xfrm rot="-5400000">
            <a:off x="89703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1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19"/>
          <p:cNvSpPr/>
          <p:nvPr/>
        </p:nvSpPr>
        <p:spPr>
          <a:xfrm rot="-5400000">
            <a:off x="11498011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19"/>
          <p:cNvSpPr/>
          <p:nvPr/>
        </p:nvSpPr>
        <p:spPr>
          <a:xfrm rot="-5400000">
            <a:off x="106554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19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89C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19"/>
          <p:cNvSpPr/>
          <p:nvPr/>
        </p:nvSpPr>
        <p:spPr>
          <a:xfrm rot="-5400000">
            <a:off x="5449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19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19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19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19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19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1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1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19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19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19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19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19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Google Shape;492;p19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19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19"/>
          <p:cNvSpPr/>
          <p:nvPr/>
        </p:nvSpPr>
        <p:spPr>
          <a:xfrm rot="-5400000">
            <a:off x="60211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19"/>
          <p:cNvSpPr/>
          <p:nvPr/>
        </p:nvSpPr>
        <p:spPr>
          <a:xfrm rot="-5400000">
            <a:off x="9659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19"/>
          <p:cNvSpPr/>
          <p:nvPr/>
        </p:nvSpPr>
        <p:spPr>
          <a:xfrm rot="-5400000">
            <a:off x="18084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Google Shape;497;p19"/>
          <p:cNvSpPr/>
          <p:nvPr/>
        </p:nvSpPr>
        <p:spPr>
          <a:xfrm rot="-5400000">
            <a:off x="26510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19"/>
          <p:cNvSpPr/>
          <p:nvPr/>
        </p:nvSpPr>
        <p:spPr>
          <a:xfrm rot="-5400000">
            <a:off x="34935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19"/>
          <p:cNvSpPr/>
          <p:nvPr/>
        </p:nvSpPr>
        <p:spPr>
          <a:xfrm rot="-5400000">
            <a:off x="43361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19"/>
          <p:cNvSpPr/>
          <p:nvPr/>
        </p:nvSpPr>
        <p:spPr>
          <a:xfrm rot="-5400000">
            <a:off x="51786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19"/>
          <p:cNvSpPr/>
          <p:nvPr/>
        </p:nvSpPr>
        <p:spPr>
          <a:xfrm rot="-5400000">
            <a:off x="77062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19"/>
          <p:cNvSpPr/>
          <p:nvPr/>
        </p:nvSpPr>
        <p:spPr>
          <a:xfrm rot="-5400000">
            <a:off x="68637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19"/>
          <p:cNvSpPr/>
          <p:nvPr/>
        </p:nvSpPr>
        <p:spPr>
          <a:xfrm rot="-5400000">
            <a:off x="93913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19"/>
          <p:cNvSpPr/>
          <p:nvPr/>
        </p:nvSpPr>
        <p:spPr>
          <a:xfrm rot="-5400000">
            <a:off x="85488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19"/>
          <p:cNvSpPr/>
          <p:nvPr/>
        </p:nvSpPr>
        <p:spPr>
          <a:xfrm rot="-5400000">
            <a:off x="11076421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19"/>
          <p:cNvSpPr/>
          <p:nvPr/>
        </p:nvSpPr>
        <p:spPr>
          <a:xfrm rot="-5400000">
            <a:off x="102338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19"/>
          <p:cNvSpPr/>
          <p:nvPr/>
        </p:nvSpPr>
        <p:spPr>
          <a:xfrm rot="-5400000">
            <a:off x="1234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19"/>
          <p:cNvSpPr/>
          <p:nvPr/>
        </p:nvSpPr>
        <p:spPr>
          <a:xfrm rot="-5400000">
            <a:off x="11760002" y="4069935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19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19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19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19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19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19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1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1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19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19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19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19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19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19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p19"/>
          <p:cNvSpPr/>
          <p:nvPr/>
        </p:nvSpPr>
        <p:spPr>
          <a:xfrm rot="-5400000">
            <a:off x="663614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19"/>
          <p:cNvSpPr/>
          <p:nvPr/>
        </p:nvSpPr>
        <p:spPr>
          <a:xfrm rot="-5400000">
            <a:off x="22905" y="4316257"/>
            <a:ext cx="232840" cy="278649"/>
          </a:xfrm>
          <a:custGeom>
            <a:rect b="b" l="l" r="r" t="t"/>
            <a:pathLst>
              <a:path extrusionOk="0" h="278649" w="23284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5" name="Google Shape;525;p19"/>
          <p:cNvSpPr/>
          <p:nvPr/>
        </p:nvSpPr>
        <p:spPr>
          <a:xfrm rot="-5400000">
            <a:off x="15809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19"/>
          <p:cNvSpPr/>
          <p:nvPr/>
        </p:nvSpPr>
        <p:spPr>
          <a:xfrm rot="-5400000">
            <a:off x="24234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19"/>
          <p:cNvSpPr/>
          <p:nvPr/>
        </p:nvSpPr>
        <p:spPr>
          <a:xfrm rot="-5400000">
            <a:off x="326598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8" name="Google Shape;528;p19"/>
          <p:cNvSpPr/>
          <p:nvPr/>
        </p:nvSpPr>
        <p:spPr>
          <a:xfrm rot="-5400000">
            <a:off x="410852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19"/>
          <p:cNvSpPr/>
          <p:nvPr/>
        </p:nvSpPr>
        <p:spPr>
          <a:xfrm rot="-5400000">
            <a:off x="495106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9"/>
          <p:cNvSpPr/>
          <p:nvPr/>
        </p:nvSpPr>
        <p:spPr>
          <a:xfrm rot="-5400000">
            <a:off x="579360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p19"/>
          <p:cNvSpPr/>
          <p:nvPr/>
        </p:nvSpPr>
        <p:spPr>
          <a:xfrm rot="-5400000">
            <a:off x="832122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19"/>
          <p:cNvSpPr/>
          <p:nvPr/>
        </p:nvSpPr>
        <p:spPr>
          <a:xfrm rot="-5400000">
            <a:off x="747868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19"/>
          <p:cNvSpPr/>
          <p:nvPr/>
        </p:nvSpPr>
        <p:spPr>
          <a:xfrm rot="-5400000">
            <a:off x="100063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19"/>
          <p:cNvSpPr/>
          <p:nvPr/>
        </p:nvSpPr>
        <p:spPr>
          <a:xfrm rot="-5400000">
            <a:off x="916376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9"/>
          <p:cNvSpPr/>
          <p:nvPr/>
        </p:nvSpPr>
        <p:spPr>
          <a:xfrm rot="-5400000">
            <a:off x="11691380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19"/>
          <p:cNvSpPr/>
          <p:nvPr/>
        </p:nvSpPr>
        <p:spPr>
          <a:xfrm rot="-5400000">
            <a:off x="108488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7" name="Google Shape;537;p19"/>
          <p:cNvSpPr/>
          <p:nvPr/>
        </p:nvSpPr>
        <p:spPr>
          <a:xfrm rot="-5400000">
            <a:off x="733383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89C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9"/>
          <p:cNvSpPr/>
          <p:nvPr/>
        </p:nvSpPr>
        <p:spPr>
          <a:xfrm>
            <a:off x="812619" y="4561319"/>
            <a:ext cx="11030995" cy="10682"/>
          </a:xfrm>
          <a:custGeom>
            <a:rect b="b" l="l" r="r" t="t"/>
            <a:pathLst>
              <a:path extrusionOk="0" h="10682" w="11030995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19"/>
          <p:cNvSpPr txBox="1"/>
          <p:nvPr>
            <p:ph type="ctr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0" name="Google Shape;540;p19"/>
          <p:cNvSpPr txBox="1"/>
          <p:nvPr>
            <p:ph idx="1" type="subTitle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41" name="Google Shape;541;p19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2" name="Google Shape;542;p19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3" name="Google Shape;543;p19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544" name="Google Shape;544;p19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20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7" name="Google Shape;547;p20"/>
          <p:cNvSpPr txBox="1"/>
          <p:nvPr>
            <p:ph idx="1" type="body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548" name="Google Shape;548;p20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9" name="Google Shape;549;p20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0" name="Google Shape;550;p20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" name="Google Shape;552;p21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53" name="Google Shape;553;p21"/>
            <p:cNvCxnSpPr/>
            <p:nvPr/>
          </p:nvCxnSpPr>
          <p:spPr>
            <a:xfrm>
              <a:off x="0" y="4215753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4" name="Google Shape;554;p21"/>
            <p:cNvCxnSpPr/>
            <p:nvPr/>
          </p:nvCxnSpPr>
          <p:spPr>
            <a:xfrm>
              <a:off x="0" y="379403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5" name="Google Shape;555;p21"/>
            <p:cNvCxnSpPr/>
            <p:nvPr/>
          </p:nvCxnSpPr>
          <p:spPr>
            <a:xfrm>
              <a:off x="0" y="337231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6" name="Google Shape;556;p21"/>
            <p:cNvCxnSpPr/>
            <p:nvPr/>
          </p:nvCxnSpPr>
          <p:spPr>
            <a:xfrm>
              <a:off x="0" y="295058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7" name="Google Shape;557;p21"/>
            <p:cNvCxnSpPr/>
            <p:nvPr/>
          </p:nvCxnSpPr>
          <p:spPr>
            <a:xfrm>
              <a:off x="0" y="252886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8" name="Google Shape;558;p21"/>
            <p:cNvCxnSpPr/>
            <p:nvPr/>
          </p:nvCxnSpPr>
          <p:spPr>
            <a:xfrm>
              <a:off x="0" y="2107144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59" name="Google Shape;559;p21"/>
            <p:cNvCxnSpPr/>
            <p:nvPr/>
          </p:nvCxnSpPr>
          <p:spPr>
            <a:xfrm>
              <a:off x="0" y="1685422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0" name="Google Shape;560;p21"/>
            <p:cNvCxnSpPr/>
            <p:nvPr/>
          </p:nvCxnSpPr>
          <p:spPr>
            <a:xfrm>
              <a:off x="0" y="1263700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1" name="Google Shape;561;p21"/>
            <p:cNvCxnSpPr/>
            <p:nvPr/>
          </p:nvCxnSpPr>
          <p:spPr>
            <a:xfrm>
              <a:off x="0" y="841978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62" name="Google Shape;562;p21"/>
            <p:cNvCxnSpPr/>
            <p:nvPr/>
          </p:nvCxnSpPr>
          <p:spPr>
            <a:xfrm>
              <a:off x="0" y="420256"/>
              <a:ext cx="12188952" cy="0"/>
            </a:xfrm>
            <a:prstGeom prst="straightConnector1">
              <a:avLst/>
            </a:prstGeom>
            <a:noFill/>
            <a:ln cap="flat" cmpd="sng" w="13950">
              <a:solidFill>
                <a:srgbClr val="0075A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563" name="Google Shape;563;p21"/>
          <p:cNvSpPr/>
          <p:nvPr/>
        </p:nvSpPr>
        <p:spPr>
          <a:xfrm flipH="1" rot="8100000">
            <a:off x="9445819" y="-965459"/>
            <a:ext cx="13717" cy="6493220"/>
          </a:xfrm>
          <a:custGeom>
            <a:rect b="b" l="l" r="r" t="t"/>
            <a:pathLst>
              <a:path extrusionOk="0" h="6493220" w="13717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4" name="Google Shape;564;p21"/>
          <p:cNvSpPr/>
          <p:nvPr/>
        </p:nvSpPr>
        <p:spPr>
          <a:xfrm>
            <a:off x="0" y="0"/>
            <a:ext cx="11816540" cy="4572004"/>
          </a:xfrm>
          <a:custGeom>
            <a:rect b="b" l="l" r="r" t="t"/>
            <a:pathLst>
              <a:path extrusionOk="0" h="4572004" w="11816540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5" name="Google Shape;565;p21"/>
          <p:cNvSpPr/>
          <p:nvPr/>
        </p:nvSpPr>
        <p:spPr>
          <a:xfrm rot="2700000">
            <a:off x="2311242" y="-967047"/>
            <a:ext cx="13716" cy="6570294"/>
          </a:xfrm>
          <a:custGeom>
            <a:rect b="b" l="l" r="r" t="t"/>
            <a:pathLst>
              <a:path extrusionOk="0" h="6570294" w="13716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6" name="Google Shape;566;p21"/>
          <p:cNvSpPr/>
          <p:nvPr/>
        </p:nvSpPr>
        <p:spPr>
          <a:xfrm rot="2700000">
            <a:off x="3186527" y="-953751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7" name="Google Shape;567;p21"/>
          <p:cNvSpPr/>
          <p:nvPr/>
        </p:nvSpPr>
        <p:spPr>
          <a:xfrm rot="2700000">
            <a:off x="4029713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8" name="Google Shape;568;p21"/>
          <p:cNvSpPr/>
          <p:nvPr/>
        </p:nvSpPr>
        <p:spPr>
          <a:xfrm rot="2700000">
            <a:off x="4872899" y="-953750"/>
            <a:ext cx="13716" cy="6479503"/>
          </a:xfrm>
          <a:custGeom>
            <a:rect b="b" l="l" r="r" t="t"/>
            <a:pathLst>
              <a:path extrusionOk="0" h="6479503" w="13716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69" name="Google Shape;569;p21"/>
          <p:cNvSpPr/>
          <p:nvPr/>
        </p:nvSpPr>
        <p:spPr>
          <a:xfrm rot="2700000">
            <a:off x="5716086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0" name="Google Shape;570;p21"/>
          <p:cNvSpPr/>
          <p:nvPr/>
        </p:nvSpPr>
        <p:spPr>
          <a:xfrm rot="2700000">
            <a:off x="6559272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1" name="Google Shape;571;p21"/>
          <p:cNvSpPr/>
          <p:nvPr/>
        </p:nvSpPr>
        <p:spPr>
          <a:xfrm rot="2700000">
            <a:off x="7402457" y="-944051"/>
            <a:ext cx="13717" cy="6479502"/>
          </a:xfrm>
          <a:custGeom>
            <a:rect b="b" l="l" r="r" t="t"/>
            <a:pathLst>
              <a:path extrusionOk="0" h="6479502" w="13717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2" name="Google Shape;572;p21"/>
          <p:cNvSpPr/>
          <p:nvPr/>
        </p:nvSpPr>
        <p:spPr>
          <a:xfrm rot="2700000">
            <a:off x="8245644" y="-953750"/>
            <a:ext cx="13716" cy="6479502"/>
          </a:xfrm>
          <a:custGeom>
            <a:rect b="b" l="l" r="r" t="t"/>
            <a:pathLst>
              <a:path extrusionOk="0" h="6479502" w="13716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3" name="Google Shape;573;p21"/>
          <p:cNvSpPr/>
          <p:nvPr/>
        </p:nvSpPr>
        <p:spPr>
          <a:xfrm rot="2700000">
            <a:off x="9088831" y="-953750"/>
            <a:ext cx="13717" cy="6479503"/>
          </a:xfrm>
          <a:custGeom>
            <a:rect b="b" l="l" r="r" t="t"/>
            <a:pathLst>
              <a:path extrusionOk="0" h="6479503" w="13717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4" name="Google Shape;574;p21"/>
          <p:cNvSpPr/>
          <p:nvPr/>
        </p:nvSpPr>
        <p:spPr>
          <a:xfrm rot="2700000">
            <a:off x="9912896" y="-907596"/>
            <a:ext cx="13716" cy="6425429"/>
          </a:xfrm>
          <a:custGeom>
            <a:rect b="b" l="l" r="r" t="t"/>
            <a:pathLst>
              <a:path extrusionOk="0" h="6425429" w="13716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5" name="Google Shape;575;p21"/>
          <p:cNvSpPr/>
          <p:nvPr/>
        </p:nvSpPr>
        <p:spPr>
          <a:xfrm rot="2700000">
            <a:off x="10334491" y="110221"/>
            <a:ext cx="13717" cy="5232981"/>
          </a:xfrm>
          <a:custGeom>
            <a:rect b="b" l="l" r="r" t="t"/>
            <a:pathLst>
              <a:path extrusionOk="0" h="5232981" w="13717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6" name="Google Shape;576;p21"/>
          <p:cNvSpPr/>
          <p:nvPr/>
        </p:nvSpPr>
        <p:spPr>
          <a:xfrm rot="2700000">
            <a:off x="10756084" y="1128037"/>
            <a:ext cx="13716" cy="4040537"/>
          </a:xfrm>
          <a:custGeom>
            <a:rect b="b" l="l" r="r" t="t"/>
            <a:pathLst>
              <a:path extrusionOk="0" h="4040537" w="13716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7" name="Google Shape;577;p21"/>
          <p:cNvSpPr/>
          <p:nvPr/>
        </p:nvSpPr>
        <p:spPr>
          <a:xfrm rot="2700000">
            <a:off x="11177678" y="2145853"/>
            <a:ext cx="13716" cy="2848091"/>
          </a:xfrm>
          <a:custGeom>
            <a:rect b="b" l="l" r="r" t="t"/>
            <a:pathLst>
              <a:path extrusionOk="0" h="2848091" w="13716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8" name="Google Shape;578;p21"/>
          <p:cNvSpPr/>
          <p:nvPr/>
        </p:nvSpPr>
        <p:spPr>
          <a:xfrm rot="2700000">
            <a:off x="11599272" y="3163669"/>
            <a:ext cx="13715" cy="1655644"/>
          </a:xfrm>
          <a:custGeom>
            <a:rect b="b" l="l" r="r" t="t"/>
            <a:pathLst>
              <a:path extrusionOk="0" h="1655644" w="13715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79" name="Google Shape;579;p21"/>
          <p:cNvSpPr/>
          <p:nvPr/>
        </p:nvSpPr>
        <p:spPr>
          <a:xfrm rot="2700000">
            <a:off x="12020868" y="4181493"/>
            <a:ext cx="13715" cy="463189"/>
          </a:xfrm>
          <a:custGeom>
            <a:rect b="b" l="l" r="r" t="t"/>
            <a:pathLst>
              <a:path extrusionOk="0" h="463189" w="13715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0" name="Google Shape;580;p21"/>
          <p:cNvSpPr/>
          <p:nvPr/>
        </p:nvSpPr>
        <p:spPr>
          <a:xfrm rot="2700000">
            <a:off x="203277" y="-93899"/>
            <a:ext cx="13716" cy="608068"/>
          </a:xfrm>
          <a:custGeom>
            <a:rect b="b" l="l" r="r" t="t"/>
            <a:pathLst>
              <a:path extrusionOk="0" h="608068" w="13716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1" name="Google Shape;581;p21"/>
          <p:cNvSpPr/>
          <p:nvPr/>
        </p:nvSpPr>
        <p:spPr>
          <a:xfrm rot="2700000">
            <a:off x="624870" y="-268529"/>
            <a:ext cx="13716" cy="1800514"/>
          </a:xfrm>
          <a:custGeom>
            <a:rect b="b" l="l" r="r" t="t"/>
            <a:pathLst>
              <a:path extrusionOk="0" h="1800514" w="13716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2" name="Google Shape;582;p21"/>
          <p:cNvSpPr/>
          <p:nvPr/>
        </p:nvSpPr>
        <p:spPr>
          <a:xfrm rot="2700000">
            <a:off x="1046463" y="-443158"/>
            <a:ext cx="13716" cy="2992958"/>
          </a:xfrm>
          <a:custGeom>
            <a:rect b="b" l="l" r="r" t="t"/>
            <a:pathLst>
              <a:path extrusionOk="0" h="2992958" w="13716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3" name="Google Shape;583;p21"/>
          <p:cNvSpPr/>
          <p:nvPr/>
        </p:nvSpPr>
        <p:spPr>
          <a:xfrm rot="2700000">
            <a:off x="1468056" y="-617788"/>
            <a:ext cx="13716" cy="4185404"/>
          </a:xfrm>
          <a:custGeom>
            <a:rect b="b" l="l" r="r" t="t"/>
            <a:pathLst>
              <a:path extrusionOk="0" h="4185404" w="13716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4" name="Google Shape;584;p21"/>
          <p:cNvSpPr/>
          <p:nvPr/>
        </p:nvSpPr>
        <p:spPr>
          <a:xfrm rot="2700000">
            <a:off x="1889649" y="-792416"/>
            <a:ext cx="13716" cy="5377849"/>
          </a:xfrm>
          <a:custGeom>
            <a:rect b="b" l="l" r="r" t="t"/>
            <a:pathLst>
              <a:path extrusionOk="0" h="5377849" w="13716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5" name="Google Shape;585;p21"/>
          <p:cNvSpPr/>
          <p:nvPr/>
        </p:nvSpPr>
        <p:spPr>
          <a:xfrm flipH="1" rot="8100000">
            <a:off x="2070569" y="-450209"/>
            <a:ext cx="13716" cy="5889566"/>
          </a:xfrm>
          <a:custGeom>
            <a:rect b="b" l="l" r="r" t="t"/>
            <a:pathLst>
              <a:path extrusionOk="0" h="5889566" w="1371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6" name="Google Shape;586;p21"/>
          <p:cNvSpPr/>
          <p:nvPr/>
        </p:nvSpPr>
        <p:spPr>
          <a:xfrm flipH="1" rot="8100000">
            <a:off x="1648976" y="567610"/>
            <a:ext cx="13716" cy="4697119"/>
          </a:xfrm>
          <a:custGeom>
            <a:rect b="b" l="l" r="r" t="t"/>
            <a:pathLst>
              <a:path extrusionOk="0" h="4697119" w="13716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7" name="Google Shape;587;p21"/>
          <p:cNvSpPr/>
          <p:nvPr/>
        </p:nvSpPr>
        <p:spPr>
          <a:xfrm flipH="1" rot="8100000">
            <a:off x="1227383" y="1585424"/>
            <a:ext cx="13716" cy="3504674"/>
          </a:xfrm>
          <a:custGeom>
            <a:rect b="b" l="l" r="r" t="t"/>
            <a:pathLst>
              <a:path extrusionOk="0" h="3504674" w="13716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8" name="Google Shape;588;p21"/>
          <p:cNvSpPr/>
          <p:nvPr/>
        </p:nvSpPr>
        <p:spPr>
          <a:xfrm flipH="1" rot="8100000">
            <a:off x="805790" y="2603242"/>
            <a:ext cx="13716" cy="2312226"/>
          </a:xfrm>
          <a:custGeom>
            <a:rect b="b" l="l" r="r" t="t"/>
            <a:pathLst>
              <a:path extrusionOk="0" h="2312226" w="1371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89" name="Google Shape;589;p21"/>
          <p:cNvSpPr/>
          <p:nvPr/>
        </p:nvSpPr>
        <p:spPr>
          <a:xfrm flipH="1" rot="8100000">
            <a:off x="384198" y="3621057"/>
            <a:ext cx="13716" cy="1119782"/>
          </a:xfrm>
          <a:custGeom>
            <a:rect b="b" l="l" r="r" t="t"/>
            <a:pathLst>
              <a:path extrusionOk="0" h="1119782" w="13716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0" name="Google Shape;590;p21"/>
          <p:cNvSpPr/>
          <p:nvPr/>
        </p:nvSpPr>
        <p:spPr>
          <a:xfrm flipH="1" rot="8100000">
            <a:off x="2705180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1" name="Google Shape;591;p21"/>
          <p:cNvSpPr/>
          <p:nvPr/>
        </p:nvSpPr>
        <p:spPr>
          <a:xfrm flipH="1" rot="8100000">
            <a:off x="4391552" y="-953749"/>
            <a:ext cx="13716" cy="6479500"/>
          </a:xfrm>
          <a:custGeom>
            <a:rect b="b" l="l" r="r" t="t"/>
            <a:pathLst>
              <a:path extrusionOk="0" h="6479500" w="13716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2" name="Google Shape;592;p21"/>
          <p:cNvSpPr/>
          <p:nvPr/>
        </p:nvSpPr>
        <p:spPr>
          <a:xfrm flipH="1" rot="8100000">
            <a:off x="6077925" y="-953749"/>
            <a:ext cx="13716" cy="6479501"/>
          </a:xfrm>
          <a:custGeom>
            <a:rect b="b" l="l" r="r" t="t"/>
            <a:pathLst>
              <a:path extrusionOk="0" h="6479501" w="13716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3" name="Google Shape;593;p21"/>
          <p:cNvSpPr/>
          <p:nvPr/>
        </p:nvSpPr>
        <p:spPr>
          <a:xfrm flipH="1" rot="8100000">
            <a:off x="6916261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4" name="Google Shape;594;p21"/>
          <p:cNvSpPr/>
          <p:nvPr/>
        </p:nvSpPr>
        <p:spPr>
          <a:xfrm flipH="1" rot="8100000">
            <a:off x="7759447" y="-965458"/>
            <a:ext cx="13717" cy="6493219"/>
          </a:xfrm>
          <a:custGeom>
            <a:rect b="b" l="l" r="r" t="t"/>
            <a:pathLst>
              <a:path extrusionOk="0" h="6493219" w="13717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5" name="Google Shape;595;p21"/>
          <p:cNvSpPr/>
          <p:nvPr/>
        </p:nvSpPr>
        <p:spPr>
          <a:xfrm flipH="1" rot="8100000">
            <a:off x="8602633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6" name="Google Shape;596;p21"/>
          <p:cNvSpPr/>
          <p:nvPr/>
        </p:nvSpPr>
        <p:spPr>
          <a:xfrm flipH="1" rot="8100000">
            <a:off x="10088968" y="-882602"/>
            <a:ext cx="13716" cy="5927431"/>
          </a:xfrm>
          <a:custGeom>
            <a:rect b="b" l="l" r="r" t="t"/>
            <a:pathLst>
              <a:path extrusionOk="0" h="5927431" w="13716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7" name="Google Shape;597;p21"/>
          <p:cNvSpPr/>
          <p:nvPr/>
        </p:nvSpPr>
        <p:spPr>
          <a:xfrm flipH="1" rot="8100000">
            <a:off x="10510562" y="-707971"/>
            <a:ext cx="13716" cy="4734985"/>
          </a:xfrm>
          <a:custGeom>
            <a:rect b="b" l="l" r="r" t="t"/>
            <a:pathLst>
              <a:path extrusionOk="0" h="4734985" w="13716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8" name="Google Shape;598;p21"/>
          <p:cNvSpPr/>
          <p:nvPr/>
        </p:nvSpPr>
        <p:spPr>
          <a:xfrm flipH="1" rot="8100000">
            <a:off x="10932155" y="-533342"/>
            <a:ext cx="13716" cy="3542540"/>
          </a:xfrm>
          <a:custGeom>
            <a:rect b="b" l="l" r="r" t="t"/>
            <a:pathLst>
              <a:path extrusionOk="0" h="3542540" w="13716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599" name="Google Shape;599;p21"/>
          <p:cNvSpPr/>
          <p:nvPr/>
        </p:nvSpPr>
        <p:spPr>
          <a:xfrm flipH="1" rot="8100000">
            <a:off x="11353748" y="-358712"/>
            <a:ext cx="13716" cy="2350095"/>
          </a:xfrm>
          <a:custGeom>
            <a:rect b="b" l="l" r="r" t="t"/>
            <a:pathLst>
              <a:path extrusionOk="0" h="2350095" w="13716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0" name="Google Shape;600;p21"/>
          <p:cNvSpPr/>
          <p:nvPr/>
        </p:nvSpPr>
        <p:spPr>
          <a:xfrm flipH="1" rot="8100000">
            <a:off x="11775341" y="-184083"/>
            <a:ext cx="13716" cy="1157650"/>
          </a:xfrm>
          <a:custGeom>
            <a:rect b="b" l="l" r="r" t="t"/>
            <a:pathLst>
              <a:path extrusionOk="0" h="1157650" w="13716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1" name="Google Shape;601;p21"/>
          <p:cNvSpPr/>
          <p:nvPr/>
        </p:nvSpPr>
        <p:spPr>
          <a:xfrm flipH="1" rot="8100000">
            <a:off x="3543517" y="-965458"/>
            <a:ext cx="13716" cy="6493219"/>
          </a:xfrm>
          <a:custGeom>
            <a:rect b="b" l="l" r="r" t="t"/>
            <a:pathLst>
              <a:path extrusionOk="0" h="6493219" w="13716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2" name="Google Shape;602;p21"/>
          <p:cNvSpPr/>
          <p:nvPr/>
        </p:nvSpPr>
        <p:spPr>
          <a:xfrm flipH="1" rot="8100000">
            <a:off x="5229889" y="-965458"/>
            <a:ext cx="13716" cy="6493220"/>
          </a:xfrm>
          <a:custGeom>
            <a:rect b="b" l="l" r="r" t="t"/>
            <a:pathLst>
              <a:path extrusionOk="0" h="6493220" w="13716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</p:sp>
      <p:sp>
        <p:nvSpPr>
          <p:cNvPr id="603" name="Google Shape;603;p21"/>
          <p:cNvSpPr/>
          <p:nvPr/>
        </p:nvSpPr>
        <p:spPr>
          <a:xfrm rot="-5400000">
            <a:off x="64427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p21"/>
          <p:cNvSpPr/>
          <p:nvPr/>
        </p:nvSpPr>
        <p:spPr>
          <a:xfrm rot="-5400000">
            <a:off x="-148774" y="258315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21"/>
          <p:cNvSpPr/>
          <p:nvPr/>
        </p:nvSpPr>
        <p:spPr>
          <a:xfrm rot="-5400000">
            <a:off x="13875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21"/>
          <p:cNvSpPr/>
          <p:nvPr/>
        </p:nvSpPr>
        <p:spPr>
          <a:xfrm rot="-5400000">
            <a:off x="22300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21"/>
          <p:cNvSpPr/>
          <p:nvPr/>
        </p:nvSpPr>
        <p:spPr>
          <a:xfrm rot="-5400000">
            <a:off x="30726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21"/>
          <p:cNvSpPr/>
          <p:nvPr/>
        </p:nvSpPr>
        <p:spPr>
          <a:xfrm rot="-5400000">
            <a:off x="39151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21"/>
          <p:cNvSpPr/>
          <p:nvPr/>
        </p:nvSpPr>
        <p:spPr>
          <a:xfrm rot="-5400000">
            <a:off x="47576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21"/>
          <p:cNvSpPr/>
          <p:nvPr/>
        </p:nvSpPr>
        <p:spPr>
          <a:xfrm rot="-5400000">
            <a:off x="56002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21"/>
          <p:cNvSpPr/>
          <p:nvPr/>
        </p:nvSpPr>
        <p:spPr>
          <a:xfrm rot="-5400000">
            <a:off x="812785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21"/>
          <p:cNvSpPr/>
          <p:nvPr/>
        </p:nvSpPr>
        <p:spPr>
          <a:xfrm rot="-5400000">
            <a:off x="728531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21"/>
          <p:cNvSpPr/>
          <p:nvPr/>
        </p:nvSpPr>
        <p:spPr>
          <a:xfrm rot="-5400000">
            <a:off x="981293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21"/>
          <p:cNvSpPr/>
          <p:nvPr/>
        </p:nvSpPr>
        <p:spPr>
          <a:xfrm rot="-5400000">
            <a:off x="89703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21"/>
          <p:cNvSpPr/>
          <p:nvPr/>
        </p:nvSpPr>
        <p:spPr>
          <a:xfrm rot="-5400000">
            <a:off x="11498011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21"/>
          <p:cNvSpPr/>
          <p:nvPr/>
        </p:nvSpPr>
        <p:spPr>
          <a:xfrm rot="-5400000">
            <a:off x="1065547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21"/>
          <p:cNvSpPr/>
          <p:nvPr/>
        </p:nvSpPr>
        <p:spPr>
          <a:xfrm rot="-5400000">
            <a:off x="544992" y="109541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2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21"/>
          <p:cNvSpPr/>
          <p:nvPr/>
        </p:nvSpPr>
        <p:spPr>
          <a:xfrm>
            <a:off x="0" y="331699"/>
            <a:ext cx="93942" cy="4240302"/>
          </a:xfrm>
          <a:custGeom>
            <a:rect b="b" l="l" r="r" t="t"/>
            <a:pathLst>
              <a:path extrusionOk="0" h="4240302" w="9394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2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21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21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2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21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5" name="Google Shape;625;p21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2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21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8" name="Google Shape;628;p2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21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21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1" name="Google Shape;631;p21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2" name="Google Shape;632;p21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21"/>
          <p:cNvSpPr/>
          <p:nvPr/>
        </p:nvSpPr>
        <p:spPr>
          <a:xfrm rot="-5400000">
            <a:off x="60211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21"/>
          <p:cNvSpPr/>
          <p:nvPr/>
        </p:nvSpPr>
        <p:spPr>
          <a:xfrm rot="-5400000">
            <a:off x="9659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21"/>
          <p:cNvSpPr/>
          <p:nvPr/>
        </p:nvSpPr>
        <p:spPr>
          <a:xfrm rot="-5400000">
            <a:off x="18084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21"/>
          <p:cNvSpPr/>
          <p:nvPr/>
        </p:nvSpPr>
        <p:spPr>
          <a:xfrm rot="-5400000">
            <a:off x="26510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21"/>
          <p:cNvSpPr/>
          <p:nvPr/>
        </p:nvSpPr>
        <p:spPr>
          <a:xfrm rot="-5400000">
            <a:off x="34935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21"/>
          <p:cNvSpPr/>
          <p:nvPr/>
        </p:nvSpPr>
        <p:spPr>
          <a:xfrm rot="-5400000">
            <a:off x="43361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21"/>
          <p:cNvSpPr/>
          <p:nvPr/>
        </p:nvSpPr>
        <p:spPr>
          <a:xfrm rot="-5400000">
            <a:off x="51786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21"/>
          <p:cNvSpPr/>
          <p:nvPr/>
        </p:nvSpPr>
        <p:spPr>
          <a:xfrm rot="-5400000">
            <a:off x="770626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21"/>
          <p:cNvSpPr/>
          <p:nvPr/>
        </p:nvSpPr>
        <p:spPr>
          <a:xfrm rot="-5400000">
            <a:off x="686372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21"/>
          <p:cNvSpPr/>
          <p:nvPr/>
        </p:nvSpPr>
        <p:spPr>
          <a:xfrm rot="-5400000">
            <a:off x="939134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21"/>
          <p:cNvSpPr/>
          <p:nvPr/>
        </p:nvSpPr>
        <p:spPr>
          <a:xfrm rot="-5400000">
            <a:off x="85488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21"/>
          <p:cNvSpPr/>
          <p:nvPr/>
        </p:nvSpPr>
        <p:spPr>
          <a:xfrm rot="-5400000">
            <a:off x="11076421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21"/>
          <p:cNvSpPr/>
          <p:nvPr/>
        </p:nvSpPr>
        <p:spPr>
          <a:xfrm rot="-5400000">
            <a:off x="1023388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21"/>
          <p:cNvSpPr/>
          <p:nvPr/>
        </p:nvSpPr>
        <p:spPr>
          <a:xfrm rot="-5400000">
            <a:off x="123402" y="53022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21"/>
          <p:cNvSpPr/>
          <p:nvPr/>
        </p:nvSpPr>
        <p:spPr>
          <a:xfrm rot="-5400000">
            <a:off x="11760003" y="685578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2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21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21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21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2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Google Shape;654;p2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21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21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21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Google Shape;658;p2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p21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p21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21"/>
          <p:cNvSpPr/>
          <p:nvPr/>
        </p:nvSpPr>
        <p:spPr>
          <a:xfrm>
            <a:off x="12141892" y="758852"/>
            <a:ext cx="50109" cy="3538433"/>
          </a:xfrm>
          <a:custGeom>
            <a:rect b="b" l="l" r="r" t="t"/>
            <a:pathLst>
              <a:path extrusionOk="0" h="3538433" w="50109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Google Shape;662;p21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21"/>
          <p:cNvSpPr/>
          <p:nvPr/>
        </p:nvSpPr>
        <p:spPr>
          <a:xfrm rot="-5400000">
            <a:off x="61740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Google Shape;664;p21"/>
          <p:cNvSpPr/>
          <p:nvPr/>
        </p:nvSpPr>
        <p:spPr>
          <a:xfrm rot="-5400000">
            <a:off x="11187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21"/>
          <p:cNvSpPr/>
          <p:nvPr/>
        </p:nvSpPr>
        <p:spPr>
          <a:xfrm rot="-5400000">
            <a:off x="19613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21"/>
          <p:cNvSpPr/>
          <p:nvPr/>
        </p:nvSpPr>
        <p:spPr>
          <a:xfrm rot="-5400000">
            <a:off x="28038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Google Shape;667;p21"/>
          <p:cNvSpPr/>
          <p:nvPr/>
        </p:nvSpPr>
        <p:spPr>
          <a:xfrm rot="-5400000">
            <a:off x="36463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Google Shape;668;p21"/>
          <p:cNvSpPr/>
          <p:nvPr/>
        </p:nvSpPr>
        <p:spPr>
          <a:xfrm rot="-5400000">
            <a:off x="44889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p21"/>
          <p:cNvSpPr/>
          <p:nvPr/>
        </p:nvSpPr>
        <p:spPr>
          <a:xfrm rot="-5400000">
            <a:off x="53314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21"/>
          <p:cNvSpPr/>
          <p:nvPr/>
        </p:nvSpPr>
        <p:spPr>
          <a:xfrm rot="-5400000">
            <a:off x="785909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21"/>
          <p:cNvSpPr/>
          <p:nvPr/>
        </p:nvSpPr>
        <p:spPr>
          <a:xfrm rot="-5400000">
            <a:off x="701655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21"/>
          <p:cNvSpPr/>
          <p:nvPr/>
        </p:nvSpPr>
        <p:spPr>
          <a:xfrm rot="-5400000">
            <a:off x="954417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21"/>
          <p:cNvSpPr/>
          <p:nvPr/>
        </p:nvSpPr>
        <p:spPr>
          <a:xfrm rot="-5400000">
            <a:off x="87016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21"/>
          <p:cNvSpPr/>
          <p:nvPr/>
        </p:nvSpPr>
        <p:spPr>
          <a:xfrm rot="-5400000">
            <a:off x="11229252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21"/>
          <p:cNvSpPr/>
          <p:nvPr/>
        </p:nvSpPr>
        <p:spPr>
          <a:xfrm rot="-5400000">
            <a:off x="1038671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21"/>
          <p:cNvSpPr/>
          <p:nvPr/>
        </p:nvSpPr>
        <p:spPr>
          <a:xfrm rot="-5400000">
            <a:off x="276233" y="-163077"/>
            <a:ext cx="306986" cy="612648"/>
          </a:xfrm>
          <a:custGeom>
            <a:rect b="b" l="l" r="r" t="t"/>
            <a:pathLst>
              <a:path extrusionOk="0" h="612648" w="306986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21"/>
          <p:cNvSpPr/>
          <p:nvPr/>
        </p:nvSpPr>
        <p:spPr>
          <a:xfrm rot="-5400000">
            <a:off x="11908617" y="4923"/>
            <a:ext cx="298552" cy="268215"/>
          </a:xfrm>
          <a:custGeom>
            <a:rect b="b" l="l" r="r" t="t"/>
            <a:pathLst>
              <a:path extrusionOk="0" h="268215" w="298552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21"/>
          <p:cNvSpPr/>
          <p:nvPr/>
        </p:nvSpPr>
        <p:spPr>
          <a:xfrm>
            <a:off x="34633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21"/>
          <p:cNvSpPr/>
          <p:nvPr/>
        </p:nvSpPr>
        <p:spPr>
          <a:xfrm>
            <a:off x="1188872" y="-10245"/>
            <a:ext cx="169752" cy="84875"/>
          </a:xfrm>
          <a:custGeom>
            <a:rect b="b" l="l" r="r" t="t"/>
            <a:pathLst>
              <a:path extrusionOk="0" h="84875" w="169752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21"/>
          <p:cNvSpPr/>
          <p:nvPr/>
        </p:nvSpPr>
        <p:spPr>
          <a:xfrm>
            <a:off x="2031413" y="-10245"/>
            <a:ext cx="10160587" cy="84875"/>
          </a:xfrm>
          <a:custGeom>
            <a:rect b="b" l="l" r="r" t="t"/>
            <a:pathLst>
              <a:path extrusionOk="0" h="84875" w="10160587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21"/>
          <p:cNvSpPr/>
          <p:nvPr/>
        </p:nvSpPr>
        <p:spPr>
          <a:xfrm rot="-5400000">
            <a:off x="64427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21"/>
          <p:cNvSpPr/>
          <p:nvPr/>
        </p:nvSpPr>
        <p:spPr>
          <a:xfrm rot="-5400000">
            <a:off x="-148774" y="110381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21"/>
          <p:cNvSpPr/>
          <p:nvPr/>
        </p:nvSpPr>
        <p:spPr>
          <a:xfrm rot="-5400000">
            <a:off x="13875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21"/>
          <p:cNvSpPr/>
          <p:nvPr/>
        </p:nvSpPr>
        <p:spPr>
          <a:xfrm rot="-5400000">
            <a:off x="22300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21"/>
          <p:cNvSpPr/>
          <p:nvPr/>
        </p:nvSpPr>
        <p:spPr>
          <a:xfrm rot="-5400000">
            <a:off x="30726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21"/>
          <p:cNvSpPr/>
          <p:nvPr/>
        </p:nvSpPr>
        <p:spPr>
          <a:xfrm rot="-5400000">
            <a:off x="39151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21"/>
          <p:cNvSpPr/>
          <p:nvPr/>
        </p:nvSpPr>
        <p:spPr>
          <a:xfrm rot="-5400000">
            <a:off x="47576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21"/>
          <p:cNvSpPr/>
          <p:nvPr/>
        </p:nvSpPr>
        <p:spPr>
          <a:xfrm rot="-5400000">
            <a:off x="56002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21"/>
          <p:cNvSpPr/>
          <p:nvPr/>
        </p:nvSpPr>
        <p:spPr>
          <a:xfrm rot="-5400000">
            <a:off x="812785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21"/>
          <p:cNvSpPr/>
          <p:nvPr/>
        </p:nvSpPr>
        <p:spPr>
          <a:xfrm rot="-5400000">
            <a:off x="728531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p21"/>
          <p:cNvSpPr/>
          <p:nvPr/>
        </p:nvSpPr>
        <p:spPr>
          <a:xfrm rot="-5400000">
            <a:off x="981293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p21"/>
          <p:cNvSpPr/>
          <p:nvPr/>
        </p:nvSpPr>
        <p:spPr>
          <a:xfrm rot="-5400000">
            <a:off x="89703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21"/>
          <p:cNvSpPr/>
          <p:nvPr/>
        </p:nvSpPr>
        <p:spPr>
          <a:xfrm rot="-5400000">
            <a:off x="11498011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p21"/>
          <p:cNvSpPr/>
          <p:nvPr/>
        </p:nvSpPr>
        <p:spPr>
          <a:xfrm rot="-5400000">
            <a:off x="1065547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p21"/>
          <p:cNvSpPr/>
          <p:nvPr/>
        </p:nvSpPr>
        <p:spPr>
          <a:xfrm rot="-5400000">
            <a:off x="544992" y="95503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6" name="Google Shape;696;p21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p21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2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9" name="Google Shape;699;p2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0" name="Google Shape;700;p21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21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21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21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2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6" name="Google Shape;706;p21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21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2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2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21"/>
          <p:cNvSpPr/>
          <p:nvPr/>
        </p:nvSpPr>
        <p:spPr>
          <a:xfrm rot="-5400000">
            <a:off x="60211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21"/>
          <p:cNvSpPr/>
          <p:nvPr/>
        </p:nvSpPr>
        <p:spPr>
          <a:xfrm rot="-5400000">
            <a:off x="9659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21"/>
          <p:cNvSpPr/>
          <p:nvPr/>
        </p:nvSpPr>
        <p:spPr>
          <a:xfrm rot="-5400000">
            <a:off x="18084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21"/>
          <p:cNvSpPr/>
          <p:nvPr/>
        </p:nvSpPr>
        <p:spPr>
          <a:xfrm rot="-5400000">
            <a:off x="26510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21"/>
          <p:cNvSpPr/>
          <p:nvPr/>
        </p:nvSpPr>
        <p:spPr>
          <a:xfrm rot="-5400000">
            <a:off x="34935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21"/>
          <p:cNvSpPr/>
          <p:nvPr/>
        </p:nvSpPr>
        <p:spPr>
          <a:xfrm rot="-5400000">
            <a:off x="43361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21"/>
          <p:cNvSpPr/>
          <p:nvPr/>
        </p:nvSpPr>
        <p:spPr>
          <a:xfrm rot="-5400000">
            <a:off x="51786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21"/>
          <p:cNvSpPr/>
          <p:nvPr/>
        </p:nvSpPr>
        <p:spPr>
          <a:xfrm rot="-5400000">
            <a:off x="770626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8" name="Google Shape;718;p21"/>
          <p:cNvSpPr/>
          <p:nvPr/>
        </p:nvSpPr>
        <p:spPr>
          <a:xfrm rot="-5400000">
            <a:off x="686372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21"/>
          <p:cNvSpPr/>
          <p:nvPr/>
        </p:nvSpPr>
        <p:spPr>
          <a:xfrm rot="-5400000">
            <a:off x="939134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21"/>
          <p:cNvSpPr/>
          <p:nvPr/>
        </p:nvSpPr>
        <p:spPr>
          <a:xfrm rot="-5400000">
            <a:off x="85488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21"/>
          <p:cNvSpPr/>
          <p:nvPr/>
        </p:nvSpPr>
        <p:spPr>
          <a:xfrm rot="-5400000">
            <a:off x="11076421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p21"/>
          <p:cNvSpPr/>
          <p:nvPr/>
        </p:nvSpPr>
        <p:spPr>
          <a:xfrm rot="-5400000">
            <a:off x="1023388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21"/>
          <p:cNvSpPr/>
          <p:nvPr/>
        </p:nvSpPr>
        <p:spPr>
          <a:xfrm rot="-5400000">
            <a:off x="123402" y="1375727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21"/>
          <p:cNvSpPr/>
          <p:nvPr/>
        </p:nvSpPr>
        <p:spPr>
          <a:xfrm rot="-5400000">
            <a:off x="11760002" y="1531078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21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p21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p21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8" name="Google Shape;728;p2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Google Shape;729;p2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21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p21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p2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2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21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21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21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21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Google Shape;738;p2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Google Shape;739;p21"/>
          <p:cNvSpPr/>
          <p:nvPr/>
        </p:nvSpPr>
        <p:spPr>
          <a:xfrm rot="-5400000">
            <a:off x="64427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21"/>
          <p:cNvSpPr/>
          <p:nvPr/>
        </p:nvSpPr>
        <p:spPr>
          <a:xfrm rot="-5400000">
            <a:off x="-148774" y="1946410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21"/>
          <p:cNvSpPr/>
          <p:nvPr/>
        </p:nvSpPr>
        <p:spPr>
          <a:xfrm rot="-5400000">
            <a:off x="13875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21"/>
          <p:cNvSpPr/>
          <p:nvPr/>
        </p:nvSpPr>
        <p:spPr>
          <a:xfrm rot="-5400000">
            <a:off x="22300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p21"/>
          <p:cNvSpPr/>
          <p:nvPr/>
        </p:nvSpPr>
        <p:spPr>
          <a:xfrm rot="-5400000">
            <a:off x="30726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21"/>
          <p:cNvSpPr/>
          <p:nvPr/>
        </p:nvSpPr>
        <p:spPr>
          <a:xfrm rot="-5400000">
            <a:off x="39151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21"/>
          <p:cNvSpPr/>
          <p:nvPr/>
        </p:nvSpPr>
        <p:spPr>
          <a:xfrm rot="-5400000">
            <a:off x="47576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21"/>
          <p:cNvSpPr/>
          <p:nvPr/>
        </p:nvSpPr>
        <p:spPr>
          <a:xfrm rot="-5400000">
            <a:off x="56002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21"/>
          <p:cNvSpPr/>
          <p:nvPr/>
        </p:nvSpPr>
        <p:spPr>
          <a:xfrm rot="-5400000">
            <a:off x="812785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21"/>
          <p:cNvSpPr/>
          <p:nvPr/>
        </p:nvSpPr>
        <p:spPr>
          <a:xfrm rot="-5400000">
            <a:off x="728531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21"/>
          <p:cNvSpPr/>
          <p:nvPr/>
        </p:nvSpPr>
        <p:spPr>
          <a:xfrm rot="-5400000">
            <a:off x="981293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21"/>
          <p:cNvSpPr/>
          <p:nvPr/>
        </p:nvSpPr>
        <p:spPr>
          <a:xfrm rot="-5400000">
            <a:off x="89703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21"/>
          <p:cNvSpPr/>
          <p:nvPr/>
        </p:nvSpPr>
        <p:spPr>
          <a:xfrm rot="-5400000">
            <a:off x="11498011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21"/>
          <p:cNvSpPr/>
          <p:nvPr/>
        </p:nvSpPr>
        <p:spPr>
          <a:xfrm rot="-5400000">
            <a:off x="1065547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21"/>
          <p:cNvSpPr/>
          <p:nvPr/>
        </p:nvSpPr>
        <p:spPr>
          <a:xfrm rot="-5400000">
            <a:off x="544992" y="1797636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21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2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21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21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8" name="Google Shape;758;p2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Google Shape;759;p2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2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p21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21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21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21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2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p21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21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21"/>
          <p:cNvSpPr/>
          <p:nvPr/>
        </p:nvSpPr>
        <p:spPr>
          <a:xfrm rot="-5400000">
            <a:off x="60211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21"/>
          <p:cNvSpPr/>
          <p:nvPr/>
        </p:nvSpPr>
        <p:spPr>
          <a:xfrm rot="-5400000">
            <a:off x="9659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21"/>
          <p:cNvSpPr/>
          <p:nvPr/>
        </p:nvSpPr>
        <p:spPr>
          <a:xfrm rot="-5400000">
            <a:off x="18084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21"/>
          <p:cNvSpPr/>
          <p:nvPr/>
        </p:nvSpPr>
        <p:spPr>
          <a:xfrm rot="-5400000">
            <a:off x="26510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2" name="Google Shape;772;p21"/>
          <p:cNvSpPr/>
          <p:nvPr/>
        </p:nvSpPr>
        <p:spPr>
          <a:xfrm rot="-5400000">
            <a:off x="34935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21"/>
          <p:cNvSpPr/>
          <p:nvPr/>
        </p:nvSpPr>
        <p:spPr>
          <a:xfrm rot="-5400000">
            <a:off x="43361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21"/>
          <p:cNvSpPr/>
          <p:nvPr/>
        </p:nvSpPr>
        <p:spPr>
          <a:xfrm rot="-5400000">
            <a:off x="51786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21"/>
          <p:cNvSpPr/>
          <p:nvPr/>
        </p:nvSpPr>
        <p:spPr>
          <a:xfrm rot="-5400000">
            <a:off x="770626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21"/>
          <p:cNvSpPr/>
          <p:nvPr/>
        </p:nvSpPr>
        <p:spPr>
          <a:xfrm rot="-5400000">
            <a:off x="686372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21"/>
          <p:cNvSpPr/>
          <p:nvPr/>
        </p:nvSpPr>
        <p:spPr>
          <a:xfrm rot="-5400000">
            <a:off x="939134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21"/>
          <p:cNvSpPr/>
          <p:nvPr/>
        </p:nvSpPr>
        <p:spPr>
          <a:xfrm rot="-5400000">
            <a:off x="85488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21"/>
          <p:cNvSpPr/>
          <p:nvPr/>
        </p:nvSpPr>
        <p:spPr>
          <a:xfrm rot="-5400000">
            <a:off x="11076421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21"/>
          <p:cNvSpPr/>
          <p:nvPr/>
        </p:nvSpPr>
        <p:spPr>
          <a:xfrm rot="-5400000">
            <a:off x="1023388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21"/>
          <p:cNvSpPr/>
          <p:nvPr/>
        </p:nvSpPr>
        <p:spPr>
          <a:xfrm rot="-5400000">
            <a:off x="123402" y="221832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21"/>
          <p:cNvSpPr/>
          <p:nvPr/>
        </p:nvSpPr>
        <p:spPr>
          <a:xfrm rot="-5400000">
            <a:off x="11760003" y="2373673"/>
            <a:ext cx="595780" cy="268215"/>
          </a:xfrm>
          <a:custGeom>
            <a:rect b="b" l="l" r="r" t="t"/>
            <a:pathLst>
              <a:path extrusionOk="0" h="268215" w="595780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21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21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2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21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2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2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2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21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21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21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21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21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2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6" name="Google Shape;796;p21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p21"/>
          <p:cNvSpPr/>
          <p:nvPr/>
        </p:nvSpPr>
        <p:spPr>
          <a:xfrm rot="-5400000">
            <a:off x="64427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21"/>
          <p:cNvSpPr/>
          <p:nvPr/>
        </p:nvSpPr>
        <p:spPr>
          <a:xfrm rot="-5400000">
            <a:off x="-148774" y="2795083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9" name="Google Shape;799;p21"/>
          <p:cNvSpPr/>
          <p:nvPr/>
        </p:nvSpPr>
        <p:spPr>
          <a:xfrm rot="-5400000">
            <a:off x="13875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0" name="Google Shape;800;p21"/>
          <p:cNvSpPr/>
          <p:nvPr/>
        </p:nvSpPr>
        <p:spPr>
          <a:xfrm rot="-5400000">
            <a:off x="22300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21"/>
          <p:cNvSpPr/>
          <p:nvPr/>
        </p:nvSpPr>
        <p:spPr>
          <a:xfrm rot="-5400000">
            <a:off x="30726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21"/>
          <p:cNvSpPr/>
          <p:nvPr/>
        </p:nvSpPr>
        <p:spPr>
          <a:xfrm rot="-5400000">
            <a:off x="39151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21"/>
          <p:cNvSpPr/>
          <p:nvPr/>
        </p:nvSpPr>
        <p:spPr>
          <a:xfrm rot="-5400000">
            <a:off x="47576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21"/>
          <p:cNvSpPr/>
          <p:nvPr/>
        </p:nvSpPr>
        <p:spPr>
          <a:xfrm rot="-5400000">
            <a:off x="56002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21"/>
          <p:cNvSpPr/>
          <p:nvPr/>
        </p:nvSpPr>
        <p:spPr>
          <a:xfrm rot="-5400000">
            <a:off x="812785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21"/>
          <p:cNvSpPr/>
          <p:nvPr/>
        </p:nvSpPr>
        <p:spPr>
          <a:xfrm rot="-5400000">
            <a:off x="728531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21"/>
          <p:cNvSpPr/>
          <p:nvPr/>
        </p:nvSpPr>
        <p:spPr>
          <a:xfrm rot="-5400000">
            <a:off x="981293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21"/>
          <p:cNvSpPr/>
          <p:nvPr/>
        </p:nvSpPr>
        <p:spPr>
          <a:xfrm rot="-5400000">
            <a:off x="89703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21"/>
          <p:cNvSpPr/>
          <p:nvPr/>
        </p:nvSpPr>
        <p:spPr>
          <a:xfrm rot="-5400000">
            <a:off x="11498011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p21"/>
          <p:cNvSpPr/>
          <p:nvPr/>
        </p:nvSpPr>
        <p:spPr>
          <a:xfrm rot="-5400000">
            <a:off x="1065547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21"/>
          <p:cNvSpPr/>
          <p:nvPr/>
        </p:nvSpPr>
        <p:spPr>
          <a:xfrm rot="-5400000">
            <a:off x="544992" y="264630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21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2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21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21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21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2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2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21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21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2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2" name="Google Shape;822;p21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21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21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21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6" name="Google Shape;826;p21"/>
          <p:cNvSpPr/>
          <p:nvPr/>
        </p:nvSpPr>
        <p:spPr>
          <a:xfrm rot="-5400000">
            <a:off x="60211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7" name="Google Shape;827;p21"/>
          <p:cNvSpPr/>
          <p:nvPr/>
        </p:nvSpPr>
        <p:spPr>
          <a:xfrm rot="-5400000">
            <a:off x="9659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21"/>
          <p:cNvSpPr/>
          <p:nvPr/>
        </p:nvSpPr>
        <p:spPr>
          <a:xfrm rot="-5400000">
            <a:off x="18084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21"/>
          <p:cNvSpPr/>
          <p:nvPr/>
        </p:nvSpPr>
        <p:spPr>
          <a:xfrm rot="-5400000">
            <a:off x="26510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21"/>
          <p:cNvSpPr/>
          <p:nvPr/>
        </p:nvSpPr>
        <p:spPr>
          <a:xfrm rot="-5400000">
            <a:off x="34935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21"/>
          <p:cNvSpPr/>
          <p:nvPr/>
        </p:nvSpPr>
        <p:spPr>
          <a:xfrm rot="-5400000">
            <a:off x="43361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21"/>
          <p:cNvSpPr/>
          <p:nvPr/>
        </p:nvSpPr>
        <p:spPr>
          <a:xfrm rot="-5400000">
            <a:off x="51786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Google Shape;833;p21"/>
          <p:cNvSpPr/>
          <p:nvPr/>
        </p:nvSpPr>
        <p:spPr>
          <a:xfrm rot="-5400000">
            <a:off x="770626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21"/>
          <p:cNvSpPr/>
          <p:nvPr/>
        </p:nvSpPr>
        <p:spPr>
          <a:xfrm rot="-5400000">
            <a:off x="686372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21"/>
          <p:cNvSpPr/>
          <p:nvPr/>
        </p:nvSpPr>
        <p:spPr>
          <a:xfrm rot="-5400000">
            <a:off x="939134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p21"/>
          <p:cNvSpPr/>
          <p:nvPr/>
        </p:nvSpPr>
        <p:spPr>
          <a:xfrm rot="-5400000">
            <a:off x="85488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p21"/>
          <p:cNvSpPr/>
          <p:nvPr/>
        </p:nvSpPr>
        <p:spPr>
          <a:xfrm rot="-5400000">
            <a:off x="11076421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21"/>
          <p:cNvSpPr/>
          <p:nvPr/>
        </p:nvSpPr>
        <p:spPr>
          <a:xfrm rot="-5400000">
            <a:off x="1023388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p21"/>
          <p:cNvSpPr/>
          <p:nvPr/>
        </p:nvSpPr>
        <p:spPr>
          <a:xfrm rot="-5400000">
            <a:off x="123402" y="3068579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p21"/>
          <p:cNvSpPr/>
          <p:nvPr/>
        </p:nvSpPr>
        <p:spPr>
          <a:xfrm rot="-5400000">
            <a:off x="11760002" y="3223930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p2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21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21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p21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21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2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21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21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21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2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21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21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21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21"/>
          <p:cNvSpPr/>
          <p:nvPr/>
        </p:nvSpPr>
        <p:spPr>
          <a:xfrm rot="-5400000">
            <a:off x="64427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21"/>
          <p:cNvSpPr/>
          <p:nvPr/>
        </p:nvSpPr>
        <p:spPr>
          <a:xfrm rot="-5400000">
            <a:off x="-148774" y="3639262"/>
            <a:ext cx="612648" cy="315100"/>
          </a:xfrm>
          <a:custGeom>
            <a:rect b="b" l="l" r="r" t="t"/>
            <a:pathLst>
              <a:path extrusionOk="0" h="315100" w="612648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21"/>
          <p:cNvSpPr/>
          <p:nvPr/>
        </p:nvSpPr>
        <p:spPr>
          <a:xfrm rot="-5400000">
            <a:off x="13875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p21"/>
          <p:cNvSpPr/>
          <p:nvPr/>
        </p:nvSpPr>
        <p:spPr>
          <a:xfrm rot="-5400000">
            <a:off x="22300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Google Shape;859;p21"/>
          <p:cNvSpPr/>
          <p:nvPr/>
        </p:nvSpPr>
        <p:spPr>
          <a:xfrm rot="-5400000">
            <a:off x="30726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0" name="Google Shape;860;p21"/>
          <p:cNvSpPr/>
          <p:nvPr/>
        </p:nvSpPr>
        <p:spPr>
          <a:xfrm rot="-5400000">
            <a:off x="39151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21"/>
          <p:cNvSpPr/>
          <p:nvPr/>
        </p:nvSpPr>
        <p:spPr>
          <a:xfrm rot="-5400000">
            <a:off x="47576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21"/>
          <p:cNvSpPr/>
          <p:nvPr/>
        </p:nvSpPr>
        <p:spPr>
          <a:xfrm rot="-5400000">
            <a:off x="56002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21"/>
          <p:cNvSpPr/>
          <p:nvPr/>
        </p:nvSpPr>
        <p:spPr>
          <a:xfrm rot="-5400000">
            <a:off x="812785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21"/>
          <p:cNvSpPr/>
          <p:nvPr/>
        </p:nvSpPr>
        <p:spPr>
          <a:xfrm rot="-5400000">
            <a:off x="728531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21"/>
          <p:cNvSpPr/>
          <p:nvPr/>
        </p:nvSpPr>
        <p:spPr>
          <a:xfrm rot="-5400000">
            <a:off x="981293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6" name="Google Shape;866;p21"/>
          <p:cNvSpPr/>
          <p:nvPr/>
        </p:nvSpPr>
        <p:spPr>
          <a:xfrm rot="-5400000">
            <a:off x="89703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Google Shape;867;p21"/>
          <p:cNvSpPr/>
          <p:nvPr/>
        </p:nvSpPr>
        <p:spPr>
          <a:xfrm rot="-5400000">
            <a:off x="11498011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Google Shape;868;p21"/>
          <p:cNvSpPr/>
          <p:nvPr/>
        </p:nvSpPr>
        <p:spPr>
          <a:xfrm rot="-5400000">
            <a:off x="1065547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21"/>
          <p:cNvSpPr/>
          <p:nvPr/>
        </p:nvSpPr>
        <p:spPr>
          <a:xfrm rot="-5400000">
            <a:off x="544992" y="3490488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21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21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21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21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2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21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21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2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2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21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21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21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21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21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Google Shape;884;p21"/>
          <p:cNvSpPr/>
          <p:nvPr/>
        </p:nvSpPr>
        <p:spPr>
          <a:xfrm rot="-5400000">
            <a:off x="60211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21"/>
          <p:cNvSpPr/>
          <p:nvPr/>
        </p:nvSpPr>
        <p:spPr>
          <a:xfrm rot="-5400000">
            <a:off x="9659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21"/>
          <p:cNvSpPr/>
          <p:nvPr/>
        </p:nvSpPr>
        <p:spPr>
          <a:xfrm rot="-5400000">
            <a:off x="18084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p21"/>
          <p:cNvSpPr/>
          <p:nvPr/>
        </p:nvSpPr>
        <p:spPr>
          <a:xfrm rot="-5400000">
            <a:off x="26510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21"/>
          <p:cNvSpPr/>
          <p:nvPr/>
        </p:nvSpPr>
        <p:spPr>
          <a:xfrm rot="-5400000">
            <a:off x="34935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9" name="Google Shape;889;p21"/>
          <p:cNvSpPr/>
          <p:nvPr/>
        </p:nvSpPr>
        <p:spPr>
          <a:xfrm rot="-5400000">
            <a:off x="43361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21"/>
          <p:cNvSpPr/>
          <p:nvPr/>
        </p:nvSpPr>
        <p:spPr>
          <a:xfrm rot="-5400000">
            <a:off x="51786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p21"/>
          <p:cNvSpPr/>
          <p:nvPr/>
        </p:nvSpPr>
        <p:spPr>
          <a:xfrm rot="-5400000">
            <a:off x="770626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21"/>
          <p:cNvSpPr/>
          <p:nvPr/>
        </p:nvSpPr>
        <p:spPr>
          <a:xfrm rot="-5400000">
            <a:off x="686372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3" name="Google Shape;893;p21"/>
          <p:cNvSpPr/>
          <p:nvPr/>
        </p:nvSpPr>
        <p:spPr>
          <a:xfrm rot="-5400000">
            <a:off x="939134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Google Shape;894;p21"/>
          <p:cNvSpPr/>
          <p:nvPr/>
        </p:nvSpPr>
        <p:spPr>
          <a:xfrm rot="-5400000">
            <a:off x="85488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5" name="Google Shape;895;p21"/>
          <p:cNvSpPr/>
          <p:nvPr/>
        </p:nvSpPr>
        <p:spPr>
          <a:xfrm rot="-5400000">
            <a:off x="11076421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6" name="Google Shape;896;p21"/>
          <p:cNvSpPr/>
          <p:nvPr/>
        </p:nvSpPr>
        <p:spPr>
          <a:xfrm rot="-5400000">
            <a:off x="1023388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7" name="Google Shape;897;p21"/>
          <p:cNvSpPr/>
          <p:nvPr/>
        </p:nvSpPr>
        <p:spPr>
          <a:xfrm rot="-5400000">
            <a:off x="123402" y="3914584"/>
            <a:ext cx="612648" cy="612648"/>
          </a:xfrm>
          <a:custGeom>
            <a:rect b="b" l="l" r="r" t="t"/>
            <a:pathLst>
              <a:path extrusionOk="0" h="3699725" w="3699724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21"/>
          <p:cNvSpPr/>
          <p:nvPr/>
        </p:nvSpPr>
        <p:spPr>
          <a:xfrm rot="-5400000">
            <a:off x="11760002" y="4069935"/>
            <a:ext cx="595781" cy="268215"/>
          </a:xfrm>
          <a:custGeom>
            <a:rect b="b" l="l" r="r" t="t"/>
            <a:pathLst>
              <a:path extrusionOk="0" h="268215" w="595781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9" name="Google Shape;899;p21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0" name="Google Shape;900;p21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Google Shape;901;p21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21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2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21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2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6" name="Google Shape;906;p21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7" name="Google Shape;907;p2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2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21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21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21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21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21"/>
          <p:cNvSpPr/>
          <p:nvPr/>
        </p:nvSpPr>
        <p:spPr>
          <a:xfrm rot="-5400000">
            <a:off x="663614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21"/>
          <p:cNvSpPr/>
          <p:nvPr/>
        </p:nvSpPr>
        <p:spPr>
          <a:xfrm rot="-5400000">
            <a:off x="22905" y="4316257"/>
            <a:ext cx="232840" cy="278649"/>
          </a:xfrm>
          <a:custGeom>
            <a:rect b="b" l="l" r="r" t="t"/>
            <a:pathLst>
              <a:path extrusionOk="0" h="278649" w="232840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Google Shape;915;p21"/>
          <p:cNvSpPr/>
          <p:nvPr/>
        </p:nvSpPr>
        <p:spPr>
          <a:xfrm rot="-5400000">
            <a:off x="15809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21"/>
          <p:cNvSpPr/>
          <p:nvPr/>
        </p:nvSpPr>
        <p:spPr>
          <a:xfrm rot="-5400000">
            <a:off x="24234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21"/>
          <p:cNvSpPr/>
          <p:nvPr/>
        </p:nvSpPr>
        <p:spPr>
          <a:xfrm rot="-5400000">
            <a:off x="326598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21"/>
          <p:cNvSpPr/>
          <p:nvPr/>
        </p:nvSpPr>
        <p:spPr>
          <a:xfrm rot="-5400000">
            <a:off x="410852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21"/>
          <p:cNvSpPr/>
          <p:nvPr/>
        </p:nvSpPr>
        <p:spPr>
          <a:xfrm rot="-5400000">
            <a:off x="495106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21"/>
          <p:cNvSpPr/>
          <p:nvPr/>
        </p:nvSpPr>
        <p:spPr>
          <a:xfrm rot="-5400000">
            <a:off x="579360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p21"/>
          <p:cNvSpPr/>
          <p:nvPr/>
        </p:nvSpPr>
        <p:spPr>
          <a:xfrm rot="-5400000">
            <a:off x="832122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p21"/>
          <p:cNvSpPr/>
          <p:nvPr/>
        </p:nvSpPr>
        <p:spPr>
          <a:xfrm rot="-5400000">
            <a:off x="7478682" y="4185695"/>
            <a:ext cx="232840" cy="539773"/>
          </a:xfrm>
          <a:custGeom>
            <a:rect b="b" l="l" r="r" t="t"/>
            <a:pathLst>
              <a:path extrusionOk="0" h="539773" w="232840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21"/>
          <p:cNvSpPr/>
          <p:nvPr/>
        </p:nvSpPr>
        <p:spPr>
          <a:xfrm rot="-5400000">
            <a:off x="1000630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Google Shape;924;p21"/>
          <p:cNvSpPr/>
          <p:nvPr/>
        </p:nvSpPr>
        <p:spPr>
          <a:xfrm rot="-5400000">
            <a:off x="916376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21"/>
          <p:cNvSpPr/>
          <p:nvPr/>
        </p:nvSpPr>
        <p:spPr>
          <a:xfrm rot="-5400000">
            <a:off x="11691380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6" name="Google Shape;926;p21"/>
          <p:cNvSpPr/>
          <p:nvPr/>
        </p:nvSpPr>
        <p:spPr>
          <a:xfrm rot="-5400000">
            <a:off x="10848841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Google Shape;927;p21"/>
          <p:cNvSpPr/>
          <p:nvPr/>
        </p:nvSpPr>
        <p:spPr>
          <a:xfrm rot="-5400000">
            <a:off x="733383" y="4185695"/>
            <a:ext cx="232840" cy="539772"/>
          </a:xfrm>
          <a:custGeom>
            <a:rect b="b" l="l" r="r" t="t"/>
            <a:pathLst>
              <a:path extrusionOk="0" h="539772" w="232840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rgbClr val="0075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21"/>
          <p:cNvSpPr/>
          <p:nvPr/>
        </p:nvSpPr>
        <p:spPr>
          <a:xfrm>
            <a:off x="812619" y="4561319"/>
            <a:ext cx="11030995" cy="10682"/>
          </a:xfrm>
          <a:custGeom>
            <a:rect b="b" l="l" r="r" t="t"/>
            <a:pathLst>
              <a:path extrusionOk="0" h="10682" w="11030995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21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p21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2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21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3" name="Google Shape;933;p21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4" name="Google Shape;934;p21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6" name="Google Shape;936;p21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Google Shape;937;p21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8" name="Google Shape;938;p2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Google Shape;939;p21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0" name="Google Shape;940;p21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p2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2" name="Google Shape;942;p21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3" name="Google Shape;943;p21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4" name="Google Shape;944;p2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5" name="Google Shape;945;p21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6" name="Google Shape;946;p21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7" name="Google Shape;947;p2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p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p21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0" name="Google Shape;950;p21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1" name="Google Shape;951;p21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2" name="Google Shape;952;p21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21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4" name="Google Shape;954;p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Google Shape;955;p21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6" name="Google Shape;956;p21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7" name="Google Shape;957;p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2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9" name="Google Shape;959;p2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0" name="Google Shape;960;p21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1" name="Google Shape;961;p21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2" name="Google Shape;962;p21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21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4" name="Google Shape;964;p21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5" name="Google Shape;965;p21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6" name="Google Shape;966;p21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7" name="Google Shape;967;p2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8" name="Google Shape;968;p2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9" name="Google Shape;969;p21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0" name="Google Shape;970;p21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1" name="Google Shape;971;p21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21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3" name="Google Shape;973;p21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4" name="Google Shape;974;p21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p21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21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7" name="Google Shape;977;p21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2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21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Google Shape;980;p2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Google Shape;981;p21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21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21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21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21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21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21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2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Google Shape;989;p21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p21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21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21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2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4" name="Google Shape;994;p21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5" name="Google Shape;995;p21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6" name="Google Shape;996;p21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7" name="Google Shape;997;p21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8" name="Google Shape;998;p2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lt1"/>
          </a:solidFill>
          <a:ln cap="flat" cmpd="sng" w="139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9" name="Google Shape;999;p21"/>
          <p:cNvSpPr txBox="1"/>
          <p:nvPr>
            <p:ph type="title"/>
          </p:nvPr>
        </p:nvSpPr>
        <p:spPr>
          <a:xfrm>
            <a:off x="457200" y="4960137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sz="5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0" name="Google Shape;1000;p21"/>
          <p:cNvSpPr txBox="1"/>
          <p:nvPr>
            <p:ph idx="1" type="body"/>
          </p:nvPr>
        </p:nvSpPr>
        <p:spPr>
          <a:xfrm>
            <a:off x="8610600" y="4960137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1" name="Google Shape;1001;p21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2" name="Google Shape;1002;p21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3" name="Google Shape;1003;p21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04" name="Google Shape;1004;p21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0075A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22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7" name="Google Shape;1007;p22"/>
          <p:cNvSpPr txBox="1"/>
          <p:nvPr>
            <p:ph idx="1" type="body"/>
          </p:nvPr>
        </p:nvSpPr>
        <p:spPr>
          <a:xfrm>
            <a:off x="1024128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08" name="Google Shape;1008;p22"/>
          <p:cNvSpPr txBox="1"/>
          <p:nvPr>
            <p:ph idx="2" type="body"/>
          </p:nvPr>
        </p:nvSpPr>
        <p:spPr>
          <a:xfrm>
            <a:off x="5989320" y="2286000"/>
            <a:ext cx="475488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09" name="Google Shape;1009;p22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0" name="Google Shape;1010;p22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1" name="Google Shape;1011;p22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12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23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4" name="Google Shape;1014;p23"/>
          <p:cNvSpPr txBox="1"/>
          <p:nvPr>
            <p:ph idx="1" type="body"/>
          </p:nvPr>
        </p:nvSpPr>
        <p:spPr>
          <a:xfrm>
            <a:off x="1024128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015" name="Google Shape;1015;p23"/>
          <p:cNvSpPr txBox="1"/>
          <p:nvPr>
            <p:ph idx="2" type="body"/>
          </p:nvPr>
        </p:nvSpPr>
        <p:spPr>
          <a:xfrm>
            <a:off x="1024128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16" name="Google Shape;1016;p23"/>
          <p:cNvSpPr txBox="1"/>
          <p:nvPr>
            <p:ph idx="3" type="body"/>
          </p:nvPr>
        </p:nvSpPr>
        <p:spPr>
          <a:xfrm>
            <a:off x="5989320" y="2179636"/>
            <a:ext cx="475488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b="0" sz="2300" cap="none">
                <a:solidFill>
                  <a:schemeClr val="accent3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017" name="Google Shape;1017;p23"/>
          <p:cNvSpPr txBox="1"/>
          <p:nvPr>
            <p:ph idx="4" type="body"/>
          </p:nvPr>
        </p:nvSpPr>
        <p:spPr>
          <a:xfrm>
            <a:off x="5989320" y="2967788"/>
            <a:ext cx="475488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18" name="Google Shape;1018;p23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9" name="Google Shape;1019;p23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0" name="Google Shape;1020;p23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24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3" name="Google Shape;1023;p24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4" name="Google Shape;1024;p24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5" name="Google Shape;1025;p24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026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Google Shape;1027;p25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8" name="Google Shape;1028;p25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9" name="Google Shape;1029;p25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30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26"/>
          <p:cNvSpPr txBox="1"/>
          <p:nvPr>
            <p:ph type="title"/>
          </p:nvPr>
        </p:nvSpPr>
        <p:spPr>
          <a:xfrm>
            <a:off x="1024128" y="471509"/>
            <a:ext cx="438912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000"/>
              <a:buFont typeface="Twentieth Century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2" name="Google Shape;1032;p26"/>
          <p:cNvSpPr txBox="1"/>
          <p:nvPr>
            <p:ph idx="1" type="body"/>
          </p:nvPr>
        </p:nvSpPr>
        <p:spPr>
          <a:xfrm>
            <a:off x="5715000" y="822960"/>
            <a:ext cx="5678424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 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Char char="?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?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Char char="?"/>
              <a:defRPr sz="1600"/>
            </a:lvl9pPr>
          </a:lstStyle>
          <a:p/>
        </p:txBody>
      </p:sp>
      <p:sp>
        <p:nvSpPr>
          <p:cNvPr id="1033" name="Google Shape;1033;p26"/>
          <p:cNvSpPr txBox="1"/>
          <p:nvPr>
            <p:ph idx="2" type="body"/>
          </p:nvPr>
        </p:nvSpPr>
        <p:spPr>
          <a:xfrm>
            <a:off x="1024128" y="2257506"/>
            <a:ext cx="438912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34" name="Google Shape;1034;p26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5" name="Google Shape;1035;p26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6" name="Google Shape;1036;p26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037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Google Shape;1038;p27"/>
          <p:cNvSpPr txBox="1"/>
          <p:nvPr>
            <p:ph type="title"/>
          </p:nvPr>
        </p:nvSpPr>
        <p:spPr>
          <a:xfrm>
            <a:off x="457200" y="4960138"/>
            <a:ext cx="7772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sz="5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9" name="Google Shape;1039;p27"/>
          <p:cNvSpPr/>
          <p:nvPr>
            <p:ph idx="2" type="pic"/>
          </p:nvPr>
        </p:nvSpPr>
        <p:spPr>
          <a:xfrm>
            <a:off x="0" y="-1"/>
            <a:ext cx="12188952" cy="4572000"/>
          </a:xfrm>
          <a:prstGeom prst="rect">
            <a:avLst/>
          </a:prstGeom>
          <a:solidFill>
            <a:srgbClr val="5CF0F7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Twentieth Century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40" name="Google Shape;1040;p27"/>
          <p:cNvSpPr txBox="1"/>
          <p:nvPr>
            <p:ph idx="1" type="body"/>
          </p:nvPr>
        </p:nvSpPr>
        <p:spPr>
          <a:xfrm>
            <a:off x="8610600" y="4960138"/>
            <a:ext cx="32004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041" name="Google Shape;1041;p27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2" name="Google Shape;1042;p27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27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44" name="Google Shape;1044;p27"/>
          <p:cNvCxnSpPr/>
          <p:nvPr/>
        </p:nvCxnSpPr>
        <p:spPr>
          <a:xfrm rot="10800000">
            <a:off x="838684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45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2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7" name="Google Shape;1047;p28"/>
          <p:cNvSpPr txBox="1"/>
          <p:nvPr>
            <p:ph idx="1" type="body"/>
          </p:nvPr>
        </p:nvSpPr>
        <p:spPr>
          <a:xfrm rot="5400000">
            <a:off x="3872484" y="-562355"/>
            <a:ext cx="4023360" cy="9720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48" name="Google Shape;1048;p28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9" name="Google Shape;1049;p28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0" name="Google Shape;1050;p28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05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29"/>
          <p:cNvSpPr txBox="1"/>
          <p:nvPr>
            <p:ph type="title"/>
          </p:nvPr>
        </p:nvSpPr>
        <p:spPr>
          <a:xfrm rot="5400000">
            <a:off x="7334250" y="2152650"/>
            <a:ext cx="54102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3" name="Google Shape;1053;p29"/>
          <p:cNvSpPr txBox="1"/>
          <p:nvPr>
            <p:ph idx="1" type="body"/>
          </p:nvPr>
        </p:nvSpPr>
        <p:spPr>
          <a:xfrm rot="5400000">
            <a:off x="2076450" y="-323850"/>
            <a:ext cx="5410200" cy="75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054" name="Google Shape;1054;p29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5" name="Google Shape;1055;p29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6" name="Google Shape;1056;p29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057" name="Google Shape;1057;p29"/>
          <p:cNvCxnSpPr/>
          <p:nvPr/>
        </p:nvCxnSpPr>
        <p:spPr>
          <a:xfrm rot="10800000">
            <a:off x="10058400" y="59263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5000"/>
              <a:buFont typeface="Twentieth Century"/>
              <a:buNone/>
              <a:defRPr b="0" i="0" sz="5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Twentieth Century"/>
              <a:buChar char=" "/>
              <a:defRPr b="0" i="0" sz="2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3"/>
              </a:buClr>
              <a:buSzPts val="1400"/>
              <a:buFont typeface="Noto Sans Symbols"/>
              <a:buChar char="🢝"/>
              <a:defRPr b="0" i="0" sz="1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0" name="Google Shape;90;p18"/>
          <p:cNvCxnSpPr/>
          <p:nvPr/>
        </p:nvCxnSpPr>
        <p:spPr>
          <a:xfrm rot="10800000">
            <a:off x="7620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"/>
          <p:cNvSpPr/>
          <p:nvPr/>
        </p:nvSpPr>
        <p:spPr>
          <a:xfrm>
            <a:off x="0" y="0"/>
            <a:ext cx="1219169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3" name="Google Shape;1063;p1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64" name="Google Shape;1064;p1"/>
            <p:cNvSpPr/>
            <p:nvPr/>
          </p:nvSpPr>
          <p:spPr>
            <a:xfrm>
              <a:off x="-329674" y="1298404"/>
              <a:ext cx="9702800" cy="5573512"/>
            </a:xfrm>
            <a:custGeom>
              <a:rect b="b" l="l" r="r" t="t"/>
              <a:pathLst>
                <a:path extrusionOk="0" h="1169" w="2038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1"/>
            <p:cNvSpPr/>
            <p:nvPr/>
          </p:nvSpPr>
          <p:spPr>
            <a:xfrm>
              <a:off x="670451" y="2018236"/>
              <a:ext cx="7373938" cy="4848892"/>
            </a:xfrm>
            <a:custGeom>
              <a:rect b="b" l="l" r="r" t="t"/>
              <a:pathLst>
                <a:path extrusionOk="0" h="1017" w="1549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1"/>
            <p:cNvSpPr/>
            <p:nvPr/>
          </p:nvSpPr>
          <p:spPr>
            <a:xfrm>
              <a:off x="251351" y="1788400"/>
              <a:ext cx="8035925" cy="5083516"/>
            </a:xfrm>
            <a:custGeom>
              <a:rect b="b" l="l" r="r" t="t"/>
              <a:pathLst>
                <a:path extrusionOk="0" h="1066" w="1688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1"/>
            <p:cNvSpPr/>
            <p:nvPr/>
          </p:nvSpPr>
          <p:spPr>
            <a:xfrm>
              <a:off x="-1061" y="549842"/>
              <a:ext cx="10334625" cy="6322075"/>
            </a:xfrm>
            <a:custGeom>
              <a:rect b="b" l="l" r="r" t="t"/>
              <a:pathLst>
                <a:path extrusionOk="0" h="1326" w="2171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1"/>
            <p:cNvSpPr/>
            <p:nvPr/>
          </p:nvSpPr>
          <p:spPr>
            <a:xfrm>
              <a:off x="3701" y="6186246"/>
              <a:ext cx="504825" cy="681527"/>
            </a:xfrm>
            <a:custGeom>
              <a:rect b="b" l="l" r="r" t="t"/>
              <a:pathLst>
                <a:path extrusionOk="0" h="143" w="106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1"/>
            <p:cNvSpPr/>
            <p:nvPr/>
          </p:nvSpPr>
          <p:spPr>
            <a:xfrm>
              <a:off x="-1061" y="-51881"/>
              <a:ext cx="11091863" cy="6923796"/>
            </a:xfrm>
            <a:custGeom>
              <a:rect b="b" l="l" r="r" t="t"/>
              <a:pathLst>
                <a:path extrusionOk="0" h="1452" w="233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1"/>
            <p:cNvSpPr/>
            <p:nvPr/>
          </p:nvSpPr>
          <p:spPr>
            <a:xfrm>
              <a:off x="5426601" y="5579"/>
              <a:ext cx="5788025" cy="6847184"/>
            </a:xfrm>
            <a:custGeom>
              <a:rect b="b" l="l" r="r" t="t"/>
              <a:pathLst>
                <a:path extrusionOk="0" h="1436" w="121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1"/>
            <p:cNvSpPr/>
            <p:nvPr/>
          </p:nvSpPr>
          <p:spPr>
            <a:xfrm>
              <a:off x="-1061" y="5579"/>
              <a:ext cx="1057275" cy="614491"/>
            </a:xfrm>
            <a:custGeom>
              <a:rect b="b" l="l" r="r" t="t"/>
              <a:pathLst>
                <a:path extrusionOk="0" h="129" w="222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1"/>
            <p:cNvSpPr/>
            <p:nvPr/>
          </p:nvSpPr>
          <p:spPr>
            <a:xfrm>
              <a:off x="5821889" y="5579"/>
              <a:ext cx="5588000" cy="6866337"/>
            </a:xfrm>
            <a:custGeom>
              <a:rect b="b" l="l" r="r" t="t"/>
              <a:pathLst>
                <a:path extrusionOk="0" h="1440" w="1174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1"/>
            <p:cNvSpPr/>
            <p:nvPr/>
          </p:nvSpPr>
          <p:spPr>
            <a:xfrm>
              <a:off x="3701" y="790"/>
              <a:ext cx="595313" cy="352734"/>
            </a:xfrm>
            <a:custGeom>
              <a:rect b="b" l="l" r="r" t="t"/>
              <a:pathLst>
                <a:path extrusionOk="0" h="74" w="125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1"/>
            <p:cNvSpPr/>
            <p:nvPr/>
          </p:nvSpPr>
          <p:spPr>
            <a:xfrm>
              <a:off x="6012389" y="5579"/>
              <a:ext cx="5497513" cy="6866337"/>
            </a:xfrm>
            <a:custGeom>
              <a:rect b="b" l="l" r="r" t="t"/>
              <a:pathLst>
                <a:path extrusionOk="0" h="1440" w="1155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5" name="Google Shape;1075;p1"/>
            <p:cNvSpPr/>
            <p:nvPr/>
          </p:nvSpPr>
          <p:spPr>
            <a:xfrm>
              <a:off x="-1061" y="5579"/>
              <a:ext cx="357188" cy="213875"/>
            </a:xfrm>
            <a:custGeom>
              <a:rect b="b" l="l" r="r" t="t"/>
              <a:pathLst>
                <a:path extrusionOk="0" h="45" w="7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flat" cmpd="sng" w="12700">
              <a:solidFill>
                <a:schemeClr val="dk1">
                  <a:alpha val="20000"/>
                </a:schemeClr>
              </a:solidFill>
              <a:prstDash val="dashDot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6" name="Google Shape;1076;p1"/>
            <p:cNvSpPr/>
            <p:nvPr/>
          </p:nvSpPr>
          <p:spPr>
            <a:xfrm>
              <a:off x="6210826" y="790"/>
              <a:ext cx="5522913" cy="6871126"/>
            </a:xfrm>
            <a:custGeom>
              <a:rect b="b" l="l" r="r" t="t"/>
              <a:pathLst>
                <a:path extrusionOk="0" h="1441" w="116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1"/>
            <p:cNvSpPr/>
            <p:nvPr/>
          </p:nvSpPr>
          <p:spPr>
            <a:xfrm>
              <a:off x="6463239" y="5579"/>
              <a:ext cx="5413375" cy="6866337"/>
            </a:xfrm>
            <a:custGeom>
              <a:rect b="b" l="l" r="r" t="t"/>
              <a:pathLst>
                <a:path extrusionOk="0" h="1440" w="1137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1"/>
            <p:cNvSpPr/>
            <p:nvPr/>
          </p:nvSpPr>
          <p:spPr>
            <a:xfrm>
              <a:off x="6877576" y="5579"/>
              <a:ext cx="5037138" cy="6861550"/>
            </a:xfrm>
            <a:custGeom>
              <a:rect b="b" l="l" r="r" t="t"/>
              <a:pathLst>
                <a:path extrusionOk="0" h="1439" w="1058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1"/>
            <p:cNvSpPr/>
            <p:nvPr/>
          </p:nvSpPr>
          <p:spPr>
            <a:xfrm>
              <a:off x="8768289" y="5579"/>
              <a:ext cx="3417888" cy="2742066"/>
            </a:xfrm>
            <a:custGeom>
              <a:rect b="b" l="l" r="r" t="t"/>
              <a:pathLst>
                <a:path extrusionOk="0" h="575" w="718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1"/>
            <p:cNvSpPr/>
            <p:nvPr/>
          </p:nvSpPr>
          <p:spPr>
            <a:xfrm>
              <a:off x="9235014" y="10367"/>
              <a:ext cx="2951163" cy="2555325"/>
            </a:xfrm>
            <a:custGeom>
              <a:rect b="b" l="l" r="r" t="t"/>
              <a:pathLst>
                <a:path extrusionOk="0" h="536" w="62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1"/>
            <p:cNvSpPr/>
            <p:nvPr/>
          </p:nvSpPr>
          <p:spPr>
            <a:xfrm>
              <a:off x="10020826" y="5579"/>
              <a:ext cx="2165350" cy="1358265"/>
            </a:xfrm>
            <a:custGeom>
              <a:rect b="b" l="l" r="r" t="t"/>
              <a:pathLst>
                <a:path extrusionOk="0" h="285" w="45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1"/>
            <p:cNvSpPr/>
            <p:nvPr/>
          </p:nvSpPr>
          <p:spPr>
            <a:xfrm>
              <a:off x="11290826" y="5579"/>
              <a:ext cx="895350" cy="534687"/>
            </a:xfrm>
            <a:custGeom>
              <a:rect b="b" l="l" r="r" t="t"/>
              <a:pathLst>
                <a:path extrusionOk="0" h="112" w="188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cap="flat" cmpd="sng" w="9525">
              <a:solidFill>
                <a:schemeClr val="dk1">
                  <a:alpha val="20000"/>
                </a:scheme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3" name="Google Shape;1083;p1"/>
          <p:cNvGrpSpPr/>
          <p:nvPr/>
        </p:nvGrpSpPr>
        <p:grpSpPr>
          <a:xfrm>
            <a:off x="1669293" y="3893141"/>
            <a:ext cx="8845667" cy="1771275"/>
            <a:chOff x="1669293" y="3893141"/>
            <a:chExt cx="8845667" cy="1771275"/>
          </a:xfrm>
        </p:grpSpPr>
        <p:sp>
          <p:nvSpPr>
            <p:cNvPr id="1084" name="Google Shape;1084;p1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1"/>
            <p:cNvSpPr/>
            <p:nvPr/>
          </p:nvSpPr>
          <p:spPr>
            <a:xfrm>
              <a:off x="1669293" y="3893141"/>
              <a:ext cx="8845667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6" name="Google Shape;1086;p1"/>
          <p:cNvSpPr/>
          <p:nvPr/>
        </p:nvSpPr>
        <p:spPr>
          <a:xfrm>
            <a:off x="1668032" y="1179555"/>
            <a:ext cx="8850737" cy="26214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>
                <a:alpha val="2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/var/folders/m0/g0d2gdqj3g1dby02qbwk7lnr0000gn/T/com.microsoft.Word/Content.MSO/6CB9C466.tmp" id="1087" name="Google Shape;10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63778" y="1346402"/>
            <a:ext cx="8058701" cy="2302486"/>
          </a:xfrm>
          <a:prstGeom prst="rect">
            <a:avLst/>
          </a:prstGeom>
          <a:noFill/>
          <a:ln>
            <a:noFill/>
          </a:ln>
        </p:spPr>
      </p:pic>
      <p:sp>
        <p:nvSpPr>
          <p:cNvPr id="1088" name="Google Shape;1088;p1"/>
          <p:cNvSpPr/>
          <p:nvPr/>
        </p:nvSpPr>
        <p:spPr>
          <a:xfrm>
            <a:off x="1707698" y="3930839"/>
            <a:ext cx="8664270" cy="1364268"/>
          </a:xfrm>
          <a:prstGeom prst="rect">
            <a:avLst/>
          </a:prstGeom>
          <a:solidFill>
            <a:srgbClr val="0118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Relationships				     		          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Roles in the Family 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4400"/>
              <a:buFont typeface="Calibri"/>
              <a:buNone/>
            </a:pPr>
            <a:r>
              <a:rPr lang="en-GB">
                <a:solidFill>
                  <a:srgbClr val="0432FF"/>
                </a:solidFill>
              </a:rPr>
              <a:t>Lesson Objectives</a:t>
            </a:r>
            <a:endParaRPr/>
          </a:p>
        </p:txBody>
      </p:sp>
      <p:sp>
        <p:nvSpPr>
          <p:cNvPr id="1094" name="Google Shape;1094;p2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1893"/>
              </a:buClr>
              <a:buSzPts val="3200"/>
              <a:buNone/>
            </a:pPr>
            <a:r>
              <a:rPr b="1" lang="en-GB">
                <a:solidFill>
                  <a:srgbClr val="011893"/>
                </a:solidFill>
              </a:rPr>
              <a:t>Learning Outcome </a:t>
            </a:r>
            <a:endParaRPr>
              <a:solidFill>
                <a:srgbClr val="01189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11893"/>
              </a:buClr>
              <a:buSzPts val="3200"/>
              <a:buNone/>
            </a:pPr>
            <a:r>
              <a:rPr lang="en-GB">
                <a:solidFill>
                  <a:srgbClr val="011893"/>
                </a:solidFill>
              </a:rPr>
              <a:t>By the end of the lesson you will have: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11893"/>
              </a:buClr>
              <a:buSzPts val="3200"/>
              <a:buChar char="•"/>
            </a:pPr>
            <a:r>
              <a:rPr lang="en-GB">
                <a:solidFill>
                  <a:srgbClr val="011893"/>
                </a:solidFill>
              </a:rPr>
              <a:t>read about the roles of different family members in 2 families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11893"/>
              </a:buClr>
              <a:buSzPts val="3200"/>
              <a:buChar char="•"/>
            </a:pPr>
            <a:r>
              <a:rPr lang="en-GB">
                <a:solidFill>
                  <a:srgbClr val="011893"/>
                </a:solidFill>
              </a:rPr>
              <a:t>considered how roles in the family have changed over the years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11893"/>
              </a:buClr>
              <a:buSzPts val="3200"/>
              <a:buChar char="•"/>
            </a:pPr>
            <a:r>
              <a:rPr lang="en-GB">
                <a:solidFill>
                  <a:srgbClr val="011893"/>
                </a:solidFill>
              </a:rPr>
              <a:t>discussed how these roles may change in the future </a:t>
            </a:r>
            <a:endParaRPr>
              <a:solidFill>
                <a:srgbClr val="01189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3"/>
          <p:cNvSpPr txBox="1"/>
          <p:nvPr>
            <p:ph type="title"/>
          </p:nvPr>
        </p:nvSpPr>
        <p:spPr>
          <a:xfrm>
            <a:off x="1133474" y="731836"/>
            <a:ext cx="10448925" cy="582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1893"/>
              </a:buClr>
              <a:buSzPct val="100000"/>
              <a:buFont typeface="Calibri"/>
              <a:buNone/>
            </a:pPr>
            <a:r>
              <a:rPr b="1" lang="en-GB">
                <a:solidFill>
                  <a:srgbClr val="011893"/>
                </a:solidFill>
              </a:rPr>
              <a:t>In 50 years time…</a:t>
            </a:r>
            <a:br>
              <a:rPr lang="en-GB"/>
            </a:br>
            <a:br>
              <a:rPr lang="en-GB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432FF"/>
              </a:solidFill>
            </a:endParaRPr>
          </a:p>
        </p:txBody>
      </p:sp>
      <p:sp>
        <p:nvSpPr>
          <p:cNvPr id="1100" name="Google Shape;1100;p3"/>
          <p:cNvSpPr txBox="1"/>
          <p:nvPr>
            <p:ph idx="1" type="body"/>
          </p:nvPr>
        </p:nvSpPr>
        <p:spPr>
          <a:xfrm>
            <a:off x="609600" y="800101"/>
            <a:ext cx="10972800" cy="5326064"/>
          </a:xfrm>
          <a:prstGeom prst="rect">
            <a:avLst/>
          </a:prstGeom>
          <a:solidFill>
            <a:srgbClr val="DAE5F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/>
              <a:t>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11893"/>
              </a:buClr>
              <a:buSzPct val="100000"/>
              <a:buFont typeface="Calibri"/>
              <a:buAutoNum type="alphaLcParenR"/>
            </a:pPr>
            <a:r>
              <a:rPr lang="en-GB">
                <a:solidFill>
                  <a:srgbClr val="011893"/>
                </a:solidFill>
              </a:rPr>
              <a:t>most children will not have any siblings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GB">
                <a:solidFill>
                  <a:srgbClr val="FF0000"/>
                </a:solidFill>
              </a:rPr>
              <a:t>3. because there will be laws limiting families to only one child unless they have a lot of money.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1189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11893"/>
              </a:buClr>
              <a:buSzPct val="100000"/>
              <a:buNone/>
            </a:pPr>
            <a:r>
              <a:rPr lang="en-GB">
                <a:solidFill>
                  <a:srgbClr val="011893"/>
                </a:solidFill>
              </a:rPr>
              <a:t>b) 	 both parents in almost every family will need to work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GB">
                <a:solidFill>
                  <a:srgbClr val="FF0000"/>
                </a:solidFill>
              </a:rPr>
              <a:t>1. because one salary will not be enough.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1189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11893"/>
              </a:buClr>
              <a:buSzPct val="100000"/>
              <a:buNone/>
            </a:pPr>
            <a:r>
              <a:rPr lang="en-GB">
                <a:solidFill>
                  <a:srgbClr val="011893"/>
                </a:solidFill>
              </a:rPr>
              <a:t>c)	 teens will do most of the chores around the house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GB">
                <a:solidFill>
                  <a:srgbClr val="FF0000"/>
                </a:solidFill>
              </a:rPr>
              <a:t>5. because their parents will be so tired after their long day at work.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1189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1189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4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p4"/>
          <p:cNvSpPr txBox="1"/>
          <p:nvPr>
            <p:ph type="title"/>
          </p:nvPr>
        </p:nvSpPr>
        <p:spPr>
          <a:xfrm>
            <a:off x="1133474" y="731836"/>
            <a:ext cx="10448925" cy="582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11893"/>
              </a:buClr>
              <a:buSzPct val="100000"/>
              <a:buFont typeface="Calibri"/>
              <a:buNone/>
            </a:pPr>
            <a:r>
              <a:rPr b="1" lang="en-GB">
                <a:solidFill>
                  <a:srgbClr val="011893"/>
                </a:solidFill>
              </a:rPr>
              <a:t>In 50 years time…</a:t>
            </a:r>
            <a:br>
              <a:rPr b="1" lang="en-GB">
                <a:solidFill>
                  <a:srgbClr val="011893"/>
                </a:solidFill>
              </a:rPr>
            </a:br>
            <a:br>
              <a:rPr lang="en-GB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0432FF"/>
              </a:solidFill>
            </a:endParaRPr>
          </a:p>
        </p:txBody>
      </p:sp>
      <p:sp>
        <p:nvSpPr>
          <p:cNvPr id="1106" name="Google Shape;1106;p4"/>
          <p:cNvSpPr txBox="1"/>
          <p:nvPr>
            <p:ph idx="1" type="body"/>
          </p:nvPr>
        </p:nvSpPr>
        <p:spPr>
          <a:xfrm>
            <a:off x="609600" y="800101"/>
            <a:ext cx="10972800" cy="5326064"/>
          </a:xfrm>
          <a:prstGeom prst="rect">
            <a:avLst/>
          </a:prstGeom>
          <a:solidFill>
            <a:srgbClr val="DAE5F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/>
              <a:t> </a:t>
            </a:r>
            <a:endParaRPr/>
          </a:p>
          <a:p>
            <a:pPr indent="-514350" lvl="0" marL="51435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11893"/>
              </a:buClr>
              <a:buSzPts val="3200"/>
              <a:buAutoNum type="alphaLcParenR" startAt="4"/>
            </a:pPr>
            <a:r>
              <a:rPr lang="en-GB">
                <a:solidFill>
                  <a:srgbClr val="011893"/>
                </a:solidFill>
              </a:rPr>
              <a:t>children will rarely ask their parents for help with homework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GB">
                <a:solidFill>
                  <a:srgbClr val="FF0000"/>
                </a:solidFill>
              </a:rPr>
              <a:t>2. because they will do it in after-school clubs or get help from the internet.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01189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11893"/>
              </a:buClr>
              <a:buSzPts val="3200"/>
              <a:buNone/>
            </a:pPr>
            <a:r>
              <a:rPr lang="en-GB">
                <a:solidFill>
                  <a:srgbClr val="011893"/>
                </a:solidFill>
              </a:rPr>
              <a:t>e)	 most children will live with their parents even after they get 	 	 married and it will be quite common to have three and even four generations living together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GB">
                <a:solidFill>
                  <a:srgbClr val="FF0000"/>
                </a:solidFill>
              </a:rPr>
              <a:t>4. because there won’t be enough houses for everyone.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01189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1" name="Google Shape;1111;p5"/>
          <p:cNvGraphicFramePr/>
          <p:nvPr/>
        </p:nvGraphicFramePr>
        <p:xfrm>
          <a:off x="609600" y="25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{9B14EFF5-5CEA-4330-9836-FBA3D34A0279}</a:tableStyleId>
              </a:tblPr>
              <a:tblGrid>
                <a:gridCol w="11222600"/>
              </a:tblGrid>
              <a:tr h="5970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b="1" lang="en-GB" sz="28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Language Box: </a:t>
                      </a:r>
                      <a:endParaRPr sz="32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Speculating about the future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you are quite sure it will happen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 will definitely happen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e.g. both parents will definitely have to work in the future</a:t>
                      </a:r>
                      <a:endParaRPr i="1"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b="1" i="1" sz="2400" u="none" cap="none" strike="noStrike">
                        <a:solidFill>
                          <a:srgbClr val="01189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you think it might happen 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0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It’s / That’s quite possible.</a:t>
                      </a:r>
                      <a:endParaRPr sz="1400" u="none" cap="none" strike="noStrike"/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e.g. It’s quite possible that there won’t be enough houses.</a:t>
                      </a:r>
                      <a:endParaRPr i="1"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0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That could happen.</a:t>
                      </a:r>
                      <a:endParaRPr i="0"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1397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you think it a small or no chance of it happening</a:t>
                      </a:r>
                      <a:endParaRPr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0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It’s / That’s highly unlikely.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1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e.g. It’s highly unlikely that children will do all the housework.</a:t>
                      </a:r>
                      <a:endParaRPr i="1"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i="0" lang="en-GB" sz="2400" u="none" cap="none" strike="noStrike">
                          <a:solidFill>
                            <a:srgbClr val="01189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That definitely won’t happen.</a:t>
                      </a:r>
                      <a:endParaRPr i="0" sz="2400" u="none" cap="none" strike="noStrike">
                        <a:solidFill>
                          <a:srgbClr val="011893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ers">
  <a:themeElements>
    <a:clrScheme name="Blu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2019-11-28T15:58:41Z</dcterms:created>
  <dc:creator>jk569</dc:creator>
</cp:coreProperties>
</file>