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  <p:sldMasterId id="214748366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jIqvHBqvQ7UJvIW/1nrgwQlRSJ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22D4259-E889-43A8-8D3A-54B70529421F}">
  <a:tblStyle styleId="{422D4259-E889-43A8-8D3A-54B70529421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customschemas.google.com/relationships/presentationmetadata" Target="metadata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0" name="Shape 1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Google Shape;107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2" name="Google Shape;107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3" name="Google Shape;110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9" name="Shape 1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Google Shape;111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1" name="Google Shape;111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3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5" name="Google Shape;112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1" name="Shape 1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Google Shape;113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3" name="Google Shape;113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6" name="Shape 1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Google Shape;113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8" name="Google Shape;113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7" name="Google Shape;114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4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6" name="Google Shape;115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3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5" name="Google Shape;116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05" name="Google Shape;105;p25"/>
            <p:cNvCxnSpPr/>
            <p:nvPr/>
          </p:nvCxnSpPr>
          <p:spPr>
            <a:xfrm>
              <a:off x="0" y="4215753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6" name="Google Shape;106;p25"/>
            <p:cNvCxnSpPr/>
            <p:nvPr/>
          </p:nvCxnSpPr>
          <p:spPr>
            <a:xfrm>
              <a:off x="0" y="379403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7" name="Google Shape;107;p25"/>
            <p:cNvCxnSpPr/>
            <p:nvPr/>
          </p:nvCxnSpPr>
          <p:spPr>
            <a:xfrm>
              <a:off x="0" y="337231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8" name="Google Shape;108;p25"/>
            <p:cNvCxnSpPr/>
            <p:nvPr/>
          </p:nvCxnSpPr>
          <p:spPr>
            <a:xfrm>
              <a:off x="0" y="295058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9" name="Google Shape;109;p25"/>
            <p:cNvCxnSpPr/>
            <p:nvPr/>
          </p:nvCxnSpPr>
          <p:spPr>
            <a:xfrm>
              <a:off x="0" y="252886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0" name="Google Shape;110;p25"/>
            <p:cNvCxnSpPr/>
            <p:nvPr/>
          </p:nvCxnSpPr>
          <p:spPr>
            <a:xfrm>
              <a:off x="0" y="2107144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1" name="Google Shape;111;p25"/>
            <p:cNvCxnSpPr/>
            <p:nvPr/>
          </p:nvCxnSpPr>
          <p:spPr>
            <a:xfrm>
              <a:off x="0" y="168542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2" name="Google Shape;112;p25"/>
            <p:cNvCxnSpPr/>
            <p:nvPr/>
          </p:nvCxnSpPr>
          <p:spPr>
            <a:xfrm>
              <a:off x="0" y="126370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3" name="Google Shape;113;p25"/>
            <p:cNvCxnSpPr/>
            <p:nvPr/>
          </p:nvCxnSpPr>
          <p:spPr>
            <a:xfrm>
              <a:off x="0" y="84197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4" name="Google Shape;114;p25"/>
            <p:cNvCxnSpPr/>
            <p:nvPr/>
          </p:nvCxnSpPr>
          <p:spPr>
            <a:xfrm>
              <a:off x="0" y="42025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15" name="Google Shape;115;p25"/>
          <p:cNvSpPr/>
          <p:nvPr/>
        </p:nvSpPr>
        <p:spPr>
          <a:xfrm flipH="1" rot="8100000">
            <a:off x="9445819" y="-965459"/>
            <a:ext cx="13717" cy="6493220"/>
          </a:xfrm>
          <a:custGeom>
            <a:rect b="b" l="l" r="r" t="t"/>
            <a:pathLst>
              <a:path extrusionOk="0" h="6493220" w="13717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6" name="Google Shape;116;p25"/>
          <p:cNvSpPr/>
          <p:nvPr/>
        </p:nvSpPr>
        <p:spPr>
          <a:xfrm>
            <a:off x="0" y="0"/>
            <a:ext cx="11816540" cy="4572004"/>
          </a:xfrm>
          <a:custGeom>
            <a:rect b="b" l="l" r="r" t="t"/>
            <a:pathLst>
              <a:path extrusionOk="0" h="4572004" w="11816540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7" name="Google Shape;117;p25"/>
          <p:cNvSpPr/>
          <p:nvPr/>
        </p:nvSpPr>
        <p:spPr>
          <a:xfrm rot="2700000">
            <a:off x="2311242" y="-967047"/>
            <a:ext cx="13716" cy="6570294"/>
          </a:xfrm>
          <a:custGeom>
            <a:rect b="b" l="l" r="r" t="t"/>
            <a:pathLst>
              <a:path extrusionOk="0" h="6570294" w="13716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8" name="Google Shape;118;p25"/>
          <p:cNvSpPr/>
          <p:nvPr/>
        </p:nvSpPr>
        <p:spPr>
          <a:xfrm rot="2700000">
            <a:off x="3186527" y="-953751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9" name="Google Shape;119;p25"/>
          <p:cNvSpPr/>
          <p:nvPr/>
        </p:nvSpPr>
        <p:spPr>
          <a:xfrm rot="2700000">
            <a:off x="4029713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0" name="Google Shape;120;p25"/>
          <p:cNvSpPr/>
          <p:nvPr/>
        </p:nvSpPr>
        <p:spPr>
          <a:xfrm rot="2700000">
            <a:off x="4872899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1" name="Google Shape;121;p25"/>
          <p:cNvSpPr/>
          <p:nvPr/>
        </p:nvSpPr>
        <p:spPr>
          <a:xfrm rot="2700000">
            <a:off x="5716086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2" name="Google Shape;122;p25"/>
          <p:cNvSpPr/>
          <p:nvPr/>
        </p:nvSpPr>
        <p:spPr>
          <a:xfrm rot="2700000">
            <a:off x="6559272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3" name="Google Shape;123;p25"/>
          <p:cNvSpPr/>
          <p:nvPr/>
        </p:nvSpPr>
        <p:spPr>
          <a:xfrm rot="2700000">
            <a:off x="7402457" y="-944051"/>
            <a:ext cx="13717" cy="6479502"/>
          </a:xfrm>
          <a:custGeom>
            <a:rect b="b" l="l" r="r" t="t"/>
            <a:pathLst>
              <a:path extrusionOk="0" h="6479502" w="13717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4" name="Google Shape;124;p25"/>
          <p:cNvSpPr/>
          <p:nvPr/>
        </p:nvSpPr>
        <p:spPr>
          <a:xfrm rot="2700000">
            <a:off x="8245644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5" name="Google Shape;125;p25"/>
          <p:cNvSpPr/>
          <p:nvPr/>
        </p:nvSpPr>
        <p:spPr>
          <a:xfrm rot="2700000">
            <a:off x="9088831" y="-953750"/>
            <a:ext cx="13717" cy="6479503"/>
          </a:xfrm>
          <a:custGeom>
            <a:rect b="b" l="l" r="r" t="t"/>
            <a:pathLst>
              <a:path extrusionOk="0" h="6479503" w="13717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6" name="Google Shape;126;p25"/>
          <p:cNvSpPr/>
          <p:nvPr/>
        </p:nvSpPr>
        <p:spPr>
          <a:xfrm rot="2700000">
            <a:off x="9912896" y="-907596"/>
            <a:ext cx="13716" cy="6425429"/>
          </a:xfrm>
          <a:custGeom>
            <a:rect b="b" l="l" r="r" t="t"/>
            <a:pathLst>
              <a:path extrusionOk="0" h="6425429" w="13716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7" name="Google Shape;127;p25"/>
          <p:cNvSpPr/>
          <p:nvPr/>
        </p:nvSpPr>
        <p:spPr>
          <a:xfrm rot="2700000">
            <a:off x="10334491" y="110221"/>
            <a:ext cx="13717" cy="5232981"/>
          </a:xfrm>
          <a:custGeom>
            <a:rect b="b" l="l" r="r" t="t"/>
            <a:pathLst>
              <a:path extrusionOk="0" h="5232981" w="13717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8" name="Google Shape;128;p25"/>
          <p:cNvSpPr/>
          <p:nvPr/>
        </p:nvSpPr>
        <p:spPr>
          <a:xfrm rot="2700000">
            <a:off x="10756084" y="1128037"/>
            <a:ext cx="13716" cy="4040537"/>
          </a:xfrm>
          <a:custGeom>
            <a:rect b="b" l="l" r="r" t="t"/>
            <a:pathLst>
              <a:path extrusionOk="0" h="4040537" w="13716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9" name="Google Shape;129;p25"/>
          <p:cNvSpPr/>
          <p:nvPr/>
        </p:nvSpPr>
        <p:spPr>
          <a:xfrm rot="2700000">
            <a:off x="11177678" y="2145853"/>
            <a:ext cx="13716" cy="2848091"/>
          </a:xfrm>
          <a:custGeom>
            <a:rect b="b" l="l" r="r" t="t"/>
            <a:pathLst>
              <a:path extrusionOk="0" h="2848091" w="13716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0" name="Google Shape;130;p25"/>
          <p:cNvSpPr/>
          <p:nvPr/>
        </p:nvSpPr>
        <p:spPr>
          <a:xfrm rot="2700000">
            <a:off x="11599272" y="3163669"/>
            <a:ext cx="13715" cy="1655644"/>
          </a:xfrm>
          <a:custGeom>
            <a:rect b="b" l="l" r="r" t="t"/>
            <a:pathLst>
              <a:path extrusionOk="0" h="1655644" w="13715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1" name="Google Shape;131;p25"/>
          <p:cNvSpPr/>
          <p:nvPr/>
        </p:nvSpPr>
        <p:spPr>
          <a:xfrm rot="2700000">
            <a:off x="12020868" y="4181493"/>
            <a:ext cx="13715" cy="463189"/>
          </a:xfrm>
          <a:custGeom>
            <a:rect b="b" l="l" r="r" t="t"/>
            <a:pathLst>
              <a:path extrusionOk="0" h="463189" w="13715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2" name="Google Shape;132;p25"/>
          <p:cNvSpPr/>
          <p:nvPr/>
        </p:nvSpPr>
        <p:spPr>
          <a:xfrm rot="2700000">
            <a:off x="203277" y="-93899"/>
            <a:ext cx="13716" cy="608068"/>
          </a:xfrm>
          <a:custGeom>
            <a:rect b="b" l="l" r="r" t="t"/>
            <a:pathLst>
              <a:path extrusionOk="0" h="608068" w="13716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3" name="Google Shape;133;p25"/>
          <p:cNvSpPr/>
          <p:nvPr/>
        </p:nvSpPr>
        <p:spPr>
          <a:xfrm rot="2700000">
            <a:off x="624870" y="-268529"/>
            <a:ext cx="13716" cy="1800514"/>
          </a:xfrm>
          <a:custGeom>
            <a:rect b="b" l="l" r="r" t="t"/>
            <a:pathLst>
              <a:path extrusionOk="0" h="1800514" w="13716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4" name="Google Shape;134;p25"/>
          <p:cNvSpPr/>
          <p:nvPr/>
        </p:nvSpPr>
        <p:spPr>
          <a:xfrm rot="2700000">
            <a:off x="1046463" y="-443158"/>
            <a:ext cx="13716" cy="2992958"/>
          </a:xfrm>
          <a:custGeom>
            <a:rect b="b" l="l" r="r" t="t"/>
            <a:pathLst>
              <a:path extrusionOk="0" h="2992958" w="13716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5" name="Google Shape;135;p25"/>
          <p:cNvSpPr/>
          <p:nvPr/>
        </p:nvSpPr>
        <p:spPr>
          <a:xfrm rot="2700000">
            <a:off x="1468056" y="-617788"/>
            <a:ext cx="13716" cy="4185404"/>
          </a:xfrm>
          <a:custGeom>
            <a:rect b="b" l="l" r="r" t="t"/>
            <a:pathLst>
              <a:path extrusionOk="0" h="4185404" w="13716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6" name="Google Shape;136;p25"/>
          <p:cNvSpPr/>
          <p:nvPr/>
        </p:nvSpPr>
        <p:spPr>
          <a:xfrm rot="2700000">
            <a:off x="1889649" y="-792416"/>
            <a:ext cx="13716" cy="5377849"/>
          </a:xfrm>
          <a:custGeom>
            <a:rect b="b" l="l" r="r" t="t"/>
            <a:pathLst>
              <a:path extrusionOk="0" h="5377849" w="13716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7" name="Google Shape;137;p25"/>
          <p:cNvSpPr/>
          <p:nvPr/>
        </p:nvSpPr>
        <p:spPr>
          <a:xfrm flipH="1" rot="8100000">
            <a:off x="2070569" y="-450209"/>
            <a:ext cx="13716" cy="5889566"/>
          </a:xfrm>
          <a:custGeom>
            <a:rect b="b" l="l" r="r" t="t"/>
            <a:pathLst>
              <a:path extrusionOk="0" h="5889566" w="1371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8" name="Google Shape;138;p25"/>
          <p:cNvSpPr/>
          <p:nvPr/>
        </p:nvSpPr>
        <p:spPr>
          <a:xfrm flipH="1" rot="8100000">
            <a:off x="1648976" y="567610"/>
            <a:ext cx="13716" cy="4697119"/>
          </a:xfrm>
          <a:custGeom>
            <a:rect b="b" l="l" r="r" t="t"/>
            <a:pathLst>
              <a:path extrusionOk="0" h="4697119" w="13716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9" name="Google Shape;139;p25"/>
          <p:cNvSpPr/>
          <p:nvPr/>
        </p:nvSpPr>
        <p:spPr>
          <a:xfrm flipH="1" rot="8100000">
            <a:off x="1227383" y="1585424"/>
            <a:ext cx="13716" cy="3504674"/>
          </a:xfrm>
          <a:custGeom>
            <a:rect b="b" l="l" r="r" t="t"/>
            <a:pathLst>
              <a:path extrusionOk="0" h="3504674" w="13716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0" name="Google Shape;140;p25"/>
          <p:cNvSpPr/>
          <p:nvPr/>
        </p:nvSpPr>
        <p:spPr>
          <a:xfrm flipH="1" rot="8100000">
            <a:off x="805790" y="2603242"/>
            <a:ext cx="13716" cy="2312226"/>
          </a:xfrm>
          <a:custGeom>
            <a:rect b="b" l="l" r="r" t="t"/>
            <a:pathLst>
              <a:path extrusionOk="0" h="2312226" w="1371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1" name="Google Shape;141;p25"/>
          <p:cNvSpPr/>
          <p:nvPr/>
        </p:nvSpPr>
        <p:spPr>
          <a:xfrm flipH="1" rot="8100000">
            <a:off x="384198" y="3621057"/>
            <a:ext cx="13716" cy="1119782"/>
          </a:xfrm>
          <a:custGeom>
            <a:rect b="b" l="l" r="r" t="t"/>
            <a:pathLst>
              <a:path extrusionOk="0" h="1119782" w="13716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2" name="Google Shape;142;p25"/>
          <p:cNvSpPr/>
          <p:nvPr/>
        </p:nvSpPr>
        <p:spPr>
          <a:xfrm flipH="1" rot="8100000">
            <a:off x="2705180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3" name="Google Shape;143;p25"/>
          <p:cNvSpPr/>
          <p:nvPr/>
        </p:nvSpPr>
        <p:spPr>
          <a:xfrm flipH="1" rot="8100000">
            <a:off x="4391552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4" name="Google Shape;144;p25"/>
          <p:cNvSpPr/>
          <p:nvPr/>
        </p:nvSpPr>
        <p:spPr>
          <a:xfrm flipH="1" rot="8100000">
            <a:off x="6077925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5" name="Google Shape;145;p25"/>
          <p:cNvSpPr/>
          <p:nvPr/>
        </p:nvSpPr>
        <p:spPr>
          <a:xfrm flipH="1" rot="8100000">
            <a:off x="6916261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6" name="Google Shape;146;p25"/>
          <p:cNvSpPr/>
          <p:nvPr/>
        </p:nvSpPr>
        <p:spPr>
          <a:xfrm flipH="1" rot="8100000">
            <a:off x="7759447" y="-965458"/>
            <a:ext cx="13717" cy="6493219"/>
          </a:xfrm>
          <a:custGeom>
            <a:rect b="b" l="l" r="r" t="t"/>
            <a:pathLst>
              <a:path extrusionOk="0" h="6493219" w="13717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7" name="Google Shape;147;p25"/>
          <p:cNvSpPr/>
          <p:nvPr/>
        </p:nvSpPr>
        <p:spPr>
          <a:xfrm flipH="1" rot="8100000">
            <a:off x="8602633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8" name="Google Shape;148;p25"/>
          <p:cNvSpPr/>
          <p:nvPr/>
        </p:nvSpPr>
        <p:spPr>
          <a:xfrm flipH="1" rot="8100000">
            <a:off x="10088968" y="-882602"/>
            <a:ext cx="13716" cy="5927431"/>
          </a:xfrm>
          <a:custGeom>
            <a:rect b="b" l="l" r="r" t="t"/>
            <a:pathLst>
              <a:path extrusionOk="0" h="5927431" w="13716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9" name="Google Shape;149;p25"/>
          <p:cNvSpPr/>
          <p:nvPr/>
        </p:nvSpPr>
        <p:spPr>
          <a:xfrm flipH="1" rot="8100000">
            <a:off x="10510562" y="-707971"/>
            <a:ext cx="13716" cy="4734985"/>
          </a:xfrm>
          <a:custGeom>
            <a:rect b="b" l="l" r="r" t="t"/>
            <a:pathLst>
              <a:path extrusionOk="0" h="4734985" w="13716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50" name="Google Shape;150;p25"/>
          <p:cNvSpPr/>
          <p:nvPr/>
        </p:nvSpPr>
        <p:spPr>
          <a:xfrm flipH="1" rot="8100000">
            <a:off x="10932155" y="-533342"/>
            <a:ext cx="13716" cy="3542540"/>
          </a:xfrm>
          <a:custGeom>
            <a:rect b="b" l="l" r="r" t="t"/>
            <a:pathLst>
              <a:path extrusionOk="0" h="3542540" w="13716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51" name="Google Shape;151;p25"/>
          <p:cNvSpPr/>
          <p:nvPr/>
        </p:nvSpPr>
        <p:spPr>
          <a:xfrm flipH="1" rot="8100000">
            <a:off x="11353748" y="-358712"/>
            <a:ext cx="13716" cy="2350095"/>
          </a:xfrm>
          <a:custGeom>
            <a:rect b="b" l="l" r="r" t="t"/>
            <a:pathLst>
              <a:path extrusionOk="0" h="2350095" w="13716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52" name="Google Shape;152;p25"/>
          <p:cNvSpPr/>
          <p:nvPr/>
        </p:nvSpPr>
        <p:spPr>
          <a:xfrm flipH="1" rot="8100000">
            <a:off x="11775341" y="-184083"/>
            <a:ext cx="13716" cy="1157650"/>
          </a:xfrm>
          <a:custGeom>
            <a:rect b="b" l="l" r="r" t="t"/>
            <a:pathLst>
              <a:path extrusionOk="0" h="1157650" w="13716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53" name="Google Shape;153;p25"/>
          <p:cNvSpPr/>
          <p:nvPr/>
        </p:nvSpPr>
        <p:spPr>
          <a:xfrm flipH="1" rot="8100000">
            <a:off x="3543517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54" name="Google Shape;154;p25"/>
          <p:cNvSpPr/>
          <p:nvPr/>
        </p:nvSpPr>
        <p:spPr>
          <a:xfrm flipH="1" rot="8100000">
            <a:off x="5229889" y="-965458"/>
            <a:ext cx="13716" cy="6493220"/>
          </a:xfrm>
          <a:custGeom>
            <a:rect b="b" l="l" r="r" t="t"/>
            <a:pathLst>
              <a:path extrusionOk="0" h="6493220" w="13716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55" name="Google Shape;155;p25"/>
          <p:cNvSpPr/>
          <p:nvPr/>
        </p:nvSpPr>
        <p:spPr>
          <a:xfrm rot="-5400000">
            <a:off x="64427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5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5"/>
          <p:cNvSpPr/>
          <p:nvPr/>
        </p:nvSpPr>
        <p:spPr>
          <a:xfrm rot="-5400000">
            <a:off x="-148774" y="258315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5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5"/>
          <p:cNvSpPr/>
          <p:nvPr/>
        </p:nvSpPr>
        <p:spPr>
          <a:xfrm rot="-5400000">
            <a:off x="13875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5"/>
          <p:cNvSpPr/>
          <p:nvPr/>
        </p:nvSpPr>
        <p:spPr>
          <a:xfrm rot="-5400000">
            <a:off x="22300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5"/>
          <p:cNvSpPr/>
          <p:nvPr/>
        </p:nvSpPr>
        <p:spPr>
          <a:xfrm rot="-5400000">
            <a:off x="30726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5"/>
          <p:cNvSpPr/>
          <p:nvPr/>
        </p:nvSpPr>
        <p:spPr>
          <a:xfrm rot="-5400000">
            <a:off x="39151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5"/>
          <p:cNvSpPr/>
          <p:nvPr/>
        </p:nvSpPr>
        <p:spPr>
          <a:xfrm rot="-5400000">
            <a:off x="47576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5"/>
          <p:cNvSpPr/>
          <p:nvPr/>
        </p:nvSpPr>
        <p:spPr>
          <a:xfrm rot="-5400000">
            <a:off x="56002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5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5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5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5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5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5"/>
          <p:cNvSpPr/>
          <p:nvPr/>
        </p:nvSpPr>
        <p:spPr>
          <a:xfrm rot="-5400000">
            <a:off x="81278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5"/>
          <p:cNvSpPr/>
          <p:nvPr/>
        </p:nvSpPr>
        <p:spPr>
          <a:xfrm rot="-5400000">
            <a:off x="72853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5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5"/>
          <p:cNvSpPr/>
          <p:nvPr/>
        </p:nvSpPr>
        <p:spPr>
          <a:xfrm rot="-5400000">
            <a:off x="98129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5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5"/>
          <p:cNvSpPr/>
          <p:nvPr/>
        </p:nvSpPr>
        <p:spPr>
          <a:xfrm rot="-5400000">
            <a:off x="89703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5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5"/>
          <p:cNvSpPr/>
          <p:nvPr/>
        </p:nvSpPr>
        <p:spPr>
          <a:xfrm rot="-5400000">
            <a:off x="11498011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5"/>
          <p:cNvSpPr/>
          <p:nvPr/>
        </p:nvSpPr>
        <p:spPr>
          <a:xfrm rot="-5400000">
            <a:off x="106554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5"/>
          <p:cNvSpPr/>
          <p:nvPr/>
        </p:nvSpPr>
        <p:spPr>
          <a:xfrm rot="-5400000">
            <a:off x="5449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5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5"/>
          <p:cNvSpPr/>
          <p:nvPr/>
        </p:nvSpPr>
        <p:spPr>
          <a:xfrm>
            <a:off x="0" y="331699"/>
            <a:ext cx="93942" cy="4240302"/>
          </a:xfrm>
          <a:custGeom>
            <a:rect b="b" l="l" r="r" t="t"/>
            <a:pathLst>
              <a:path extrusionOk="0" h="4240302" w="9394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5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5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5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5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5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5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5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5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5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5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5"/>
          <p:cNvSpPr/>
          <p:nvPr/>
        </p:nvSpPr>
        <p:spPr>
          <a:xfrm rot="-5400000">
            <a:off x="60211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5"/>
          <p:cNvSpPr/>
          <p:nvPr/>
        </p:nvSpPr>
        <p:spPr>
          <a:xfrm rot="-5400000">
            <a:off x="9659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5"/>
          <p:cNvSpPr/>
          <p:nvPr/>
        </p:nvSpPr>
        <p:spPr>
          <a:xfrm rot="-5400000">
            <a:off x="18084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5"/>
          <p:cNvSpPr/>
          <p:nvPr/>
        </p:nvSpPr>
        <p:spPr>
          <a:xfrm rot="-5400000">
            <a:off x="26510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5"/>
          <p:cNvSpPr/>
          <p:nvPr/>
        </p:nvSpPr>
        <p:spPr>
          <a:xfrm rot="-5400000">
            <a:off x="34935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5"/>
          <p:cNvSpPr/>
          <p:nvPr/>
        </p:nvSpPr>
        <p:spPr>
          <a:xfrm rot="-5400000">
            <a:off x="43361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5"/>
          <p:cNvSpPr/>
          <p:nvPr/>
        </p:nvSpPr>
        <p:spPr>
          <a:xfrm rot="-5400000">
            <a:off x="51786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5"/>
          <p:cNvSpPr/>
          <p:nvPr/>
        </p:nvSpPr>
        <p:spPr>
          <a:xfrm rot="-5400000">
            <a:off x="77062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5"/>
          <p:cNvSpPr/>
          <p:nvPr/>
        </p:nvSpPr>
        <p:spPr>
          <a:xfrm rot="-5400000">
            <a:off x="68637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5"/>
          <p:cNvSpPr/>
          <p:nvPr/>
        </p:nvSpPr>
        <p:spPr>
          <a:xfrm rot="-5400000">
            <a:off x="93913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5"/>
          <p:cNvSpPr/>
          <p:nvPr/>
        </p:nvSpPr>
        <p:spPr>
          <a:xfrm rot="-5400000">
            <a:off x="85488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5"/>
          <p:cNvSpPr/>
          <p:nvPr/>
        </p:nvSpPr>
        <p:spPr>
          <a:xfrm rot="-5400000">
            <a:off x="11076421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5"/>
          <p:cNvSpPr/>
          <p:nvPr/>
        </p:nvSpPr>
        <p:spPr>
          <a:xfrm rot="-5400000">
            <a:off x="102338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5"/>
          <p:cNvSpPr/>
          <p:nvPr/>
        </p:nvSpPr>
        <p:spPr>
          <a:xfrm rot="-5400000">
            <a:off x="1234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5"/>
          <p:cNvSpPr/>
          <p:nvPr/>
        </p:nvSpPr>
        <p:spPr>
          <a:xfrm rot="-5400000">
            <a:off x="11760003" y="685578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5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5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5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5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5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5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5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5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5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5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5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5"/>
          <p:cNvSpPr/>
          <p:nvPr/>
        </p:nvSpPr>
        <p:spPr>
          <a:xfrm>
            <a:off x="12141892" y="758852"/>
            <a:ext cx="50109" cy="3538433"/>
          </a:xfrm>
          <a:custGeom>
            <a:rect b="b" l="l" r="r" t="t"/>
            <a:pathLst>
              <a:path extrusionOk="0" h="3538433" w="50109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5"/>
          <p:cNvSpPr/>
          <p:nvPr/>
        </p:nvSpPr>
        <p:spPr>
          <a:xfrm rot="-5400000">
            <a:off x="61740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5"/>
          <p:cNvSpPr/>
          <p:nvPr/>
        </p:nvSpPr>
        <p:spPr>
          <a:xfrm rot="-5400000">
            <a:off x="11187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5"/>
          <p:cNvSpPr/>
          <p:nvPr/>
        </p:nvSpPr>
        <p:spPr>
          <a:xfrm rot="-5400000">
            <a:off x="19613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5"/>
          <p:cNvSpPr/>
          <p:nvPr/>
        </p:nvSpPr>
        <p:spPr>
          <a:xfrm rot="-5400000">
            <a:off x="28038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5"/>
          <p:cNvSpPr/>
          <p:nvPr/>
        </p:nvSpPr>
        <p:spPr>
          <a:xfrm rot="-5400000">
            <a:off x="36463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5"/>
          <p:cNvSpPr/>
          <p:nvPr/>
        </p:nvSpPr>
        <p:spPr>
          <a:xfrm rot="-5400000">
            <a:off x="44889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5"/>
          <p:cNvSpPr/>
          <p:nvPr/>
        </p:nvSpPr>
        <p:spPr>
          <a:xfrm rot="-5400000">
            <a:off x="53314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5"/>
          <p:cNvSpPr/>
          <p:nvPr/>
        </p:nvSpPr>
        <p:spPr>
          <a:xfrm rot="-5400000">
            <a:off x="78590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5"/>
          <p:cNvSpPr/>
          <p:nvPr/>
        </p:nvSpPr>
        <p:spPr>
          <a:xfrm rot="-5400000">
            <a:off x="70165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5"/>
          <p:cNvSpPr/>
          <p:nvPr/>
        </p:nvSpPr>
        <p:spPr>
          <a:xfrm rot="-5400000">
            <a:off x="95441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5"/>
          <p:cNvSpPr/>
          <p:nvPr/>
        </p:nvSpPr>
        <p:spPr>
          <a:xfrm rot="-5400000">
            <a:off x="87016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5"/>
          <p:cNvSpPr/>
          <p:nvPr/>
        </p:nvSpPr>
        <p:spPr>
          <a:xfrm rot="-5400000">
            <a:off x="11229252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5"/>
          <p:cNvSpPr/>
          <p:nvPr/>
        </p:nvSpPr>
        <p:spPr>
          <a:xfrm rot="-5400000">
            <a:off x="103867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5"/>
          <p:cNvSpPr/>
          <p:nvPr/>
        </p:nvSpPr>
        <p:spPr>
          <a:xfrm rot="-5400000">
            <a:off x="2762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5"/>
          <p:cNvSpPr/>
          <p:nvPr/>
        </p:nvSpPr>
        <p:spPr>
          <a:xfrm rot="-5400000">
            <a:off x="11908617" y="4923"/>
            <a:ext cx="298552" cy="268215"/>
          </a:xfrm>
          <a:custGeom>
            <a:rect b="b" l="l" r="r" t="t"/>
            <a:pathLst>
              <a:path extrusionOk="0" h="268215" w="298552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5"/>
          <p:cNvSpPr/>
          <p:nvPr/>
        </p:nvSpPr>
        <p:spPr>
          <a:xfrm>
            <a:off x="34633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5"/>
          <p:cNvSpPr/>
          <p:nvPr/>
        </p:nvSpPr>
        <p:spPr>
          <a:xfrm>
            <a:off x="118887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5"/>
          <p:cNvSpPr/>
          <p:nvPr/>
        </p:nvSpPr>
        <p:spPr>
          <a:xfrm>
            <a:off x="2031413" y="-10245"/>
            <a:ext cx="10160587" cy="84875"/>
          </a:xfrm>
          <a:custGeom>
            <a:rect b="b" l="l" r="r" t="t"/>
            <a:pathLst>
              <a:path extrusionOk="0" h="84875" w="10160587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5"/>
          <p:cNvSpPr/>
          <p:nvPr/>
        </p:nvSpPr>
        <p:spPr>
          <a:xfrm rot="-5400000">
            <a:off x="64427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5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5"/>
          <p:cNvSpPr/>
          <p:nvPr/>
        </p:nvSpPr>
        <p:spPr>
          <a:xfrm rot="-5400000">
            <a:off x="-148774" y="110381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5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5"/>
          <p:cNvSpPr/>
          <p:nvPr/>
        </p:nvSpPr>
        <p:spPr>
          <a:xfrm rot="-5400000">
            <a:off x="13875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5"/>
          <p:cNvSpPr/>
          <p:nvPr/>
        </p:nvSpPr>
        <p:spPr>
          <a:xfrm rot="-5400000">
            <a:off x="22300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5"/>
          <p:cNvSpPr/>
          <p:nvPr/>
        </p:nvSpPr>
        <p:spPr>
          <a:xfrm rot="-5400000">
            <a:off x="30726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5"/>
          <p:cNvSpPr/>
          <p:nvPr/>
        </p:nvSpPr>
        <p:spPr>
          <a:xfrm rot="-5400000">
            <a:off x="39151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5"/>
          <p:cNvSpPr/>
          <p:nvPr/>
        </p:nvSpPr>
        <p:spPr>
          <a:xfrm rot="-5400000">
            <a:off x="47576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5"/>
          <p:cNvSpPr/>
          <p:nvPr/>
        </p:nvSpPr>
        <p:spPr>
          <a:xfrm rot="-5400000">
            <a:off x="56002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5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5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5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5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5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5"/>
          <p:cNvSpPr/>
          <p:nvPr/>
        </p:nvSpPr>
        <p:spPr>
          <a:xfrm rot="-5400000">
            <a:off x="81278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5"/>
          <p:cNvSpPr/>
          <p:nvPr/>
        </p:nvSpPr>
        <p:spPr>
          <a:xfrm rot="-5400000">
            <a:off x="72853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5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5"/>
          <p:cNvSpPr/>
          <p:nvPr/>
        </p:nvSpPr>
        <p:spPr>
          <a:xfrm rot="-5400000">
            <a:off x="98129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5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5"/>
          <p:cNvSpPr/>
          <p:nvPr/>
        </p:nvSpPr>
        <p:spPr>
          <a:xfrm rot="-5400000">
            <a:off x="89703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5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5"/>
          <p:cNvSpPr/>
          <p:nvPr/>
        </p:nvSpPr>
        <p:spPr>
          <a:xfrm rot="-5400000">
            <a:off x="11498011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5"/>
          <p:cNvSpPr/>
          <p:nvPr/>
        </p:nvSpPr>
        <p:spPr>
          <a:xfrm rot="-5400000">
            <a:off x="106554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5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5"/>
          <p:cNvSpPr/>
          <p:nvPr/>
        </p:nvSpPr>
        <p:spPr>
          <a:xfrm rot="-5400000">
            <a:off x="5449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5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5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5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5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5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5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5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5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5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5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5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5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5"/>
          <p:cNvSpPr/>
          <p:nvPr/>
        </p:nvSpPr>
        <p:spPr>
          <a:xfrm rot="-5400000">
            <a:off x="60211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5"/>
          <p:cNvSpPr/>
          <p:nvPr/>
        </p:nvSpPr>
        <p:spPr>
          <a:xfrm rot="-5400000">
            <a:off x="9659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5"/>
          <p:cNvSpPr/>
          <p:nvPr/>
        </p:nvSpPr>
        <p:spPr>
          <a:xfrm rot="-5400000">
            <a:off x="18084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"/>
          <p:cNvSpPr/>
          <p:nvPr/>
        </p:nvSpPr>
        <p:spPr>
          <a:xfrm rot="-5400000">
            <a:off x="26510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5"/>
          <p:cNvSpPr/>
          <p:nvPr/>
        </p:nvSpPr>
        <p:spPr>
          <a:xfrm rot="-5400000">
            <a:off x="34935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5"/>
          <p:cNvSpPr/>
          <p:nvPr/>
        </p:nvSpPr>
        <p:spPr>
          <a:xfrm rot="-5400000">
            <a:off x="43361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5"/>
          <p:cNvSpPr/>
          <p:nvPr/>
        </p:nvSpPr>
        <p:spPr>
          <a:xfrm rot="-5400000">
            <a:off x="51786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5"/>
          <p:cNvSpPr/>
          <p:nvPr/>
        </p:nvSpPr>
        <p:spPr>
          <a:xfrm rot="-5400000">
            <a:off x="77062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5"/>
          <p:cNvSpPr/>
          <p:nvPr/>
        </p:nvSpPr>
        <p:spPr>
          <a:xfrm rot="-5400000">
            <a:off x="68637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5"/>
          <p:cNvSpPr/>
          <p:nvPr/>
        </p:nvSpPr>
        <p:spPr>
          <a:xfrm rot="-5400000">
            <a:off x="93913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5"/>
          <p:cNvSpPr/>
          <p:nvPr/>
        </p:nvSpPr>
        <p:spPr>
          <a:xfrm rot="-5400000">
            <a:off x="85488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5"/>
          <p:cNvSpPr/>
          <p:nvPr/>
        </p:nvSpPr>
        <p:spPr>
          <a:xfrm rot="-5400000">
            <a:off x="11076421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5"/>
          <p:cNvSpPr/>
          <p:nvPr/>
        </p:nvSpPr>
        <p:spPr>
          <a:xfrm rot="-5400000">
            <a:off x="102338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5"/>
          <p:cNvSpPr/>
          <p:nvPr/>
        </p:nvSpPr>
        <p:spPr>
          <a:xfrm rot="-5400000">
            <a:off x="1234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5"/>
          <p:cNvSpPr/>
          <p:nvPr/>
        </p:nvSpPr>
        <p:spPr>
          <a:xfrm rot="-5400000">
            <a:off x="11760002" y="1531078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5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5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5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5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5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5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5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5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5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5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5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5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5"/>
          <p:cNvSpPr/>
          <p:nvPr/>
        </p:nvSpPr>
        <p:spPr>
          <a:xfrm rot="-5400000">
            <a:off x="64427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5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5"/>
          <p:cNvSpPr/>
          <p:nvPr/>
        </p:nvSpPr>
        <p:spPr>
          <a:xfrm rot="-5400000">
            <a:off x="-148774" y="1946410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5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5"/>
          <p:cNvSpPr/>
          <p:nvPr/>
        </p:nvSpPr>
        <p:spPr>
          <a:xfrm rot="-5400000">
            <a:off x="13875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5"/>
          <p:cNvSpPr/>
          <p:nvPr/>
        </p:nvSpPr>
        <p:spPr>
          <a:xfrm rot="-5400000">
            <a:off x="22300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5"/>
          <p:cNvSpPr/>
          <p:nvPr/>
        </p:nvSpPr>
        <p:spPr>
          <a:xfrm rot="-5400000">
            <a:off x="30726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5"/>
          <p:cNvSpPr/>
          <p:nvPr/>
        </p:nvSpPr>
        <p:spPr>
          <a:xfrm rot="-5400000">
            <a:off x="39151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5"/>
          <p:cNvSpPr/>
          <p:nvPr/>
        </p:nvSpPr>
        <p:spPr>
          <a:xfrm rot="-5400000">
            <a:off x="47576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5"/>
          <p:cNvSpPr/>
          <p:nvPr/>
        </p:nvSpPr>
        <p:spPr>
          <a:xfrm rot="-5400000">
            <a:off x="56002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5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5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5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5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5"/>
          <p:cNvSpPr/>
          <p:nvPr/>
        </p:nvSpPr>
        <p:spPr>
          <a:xfrm rot="-5400000">
            <a:off x="81278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5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5"/>
          <p:cNvSpPr/>
          <p:nvPr/>
        </p:nvSpPr>
        <p:spPr>
          <a:xfrm rot="-5400000">
            <a:off x="72853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5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5"/>
          <p:cNvSpPr/>
          <p:nvPr/>
        </p:nvSpPr>
        <p:spPr>
          <a:xfrm rot="-5400000">
            <a:off x="98129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5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5"/>
          <p:cNvSpPr/>
          <p:nvPr/>
        </p:nvSpPr>
        <p:spPr>
          <a:xfrm rot="-5400000">
            <a:off x="89703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5"/>
          <p:cNvSpPr/>
          <p:nvPr/>
        </p:nvSpPr>
        <p:spPr>
          <a:xfrm rot="-5400000">
            <a:off x="11498011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5"/>
          <p:cNvSpPr/>
          <p:nvPr/>
        </p:nvSpPr>
        <p:spPr>
          <a:xfrm rot="-5400000">
            <a:off x="106554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5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5"/>
          <p:cNvSpPr/>
          <p:nvPr/>
        </p:nvSpPr>
        <p:spPr>
          <a:xfrm rot="-5400000">
            <a:off x="5449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5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5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5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5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5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2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25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5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5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5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5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5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5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5"/>
          <p:cNvSpPr/>
          <p:nvPr/>
        </p:nvSpPr>
        <p:spPr>
          <a:xfrm rot="-5400000">
            <a:off x="60211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5"/>
          <p:cNvSpPr/>
          <p:nvPr/>
        </p:nvSpPr>
        <p:spPr>
          <a:xfrm rot="-5400000">
            <a:off x="9659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5"/>
          <p:cNvSpPr/>
          <p:nvPr/>
        </p:nvSpPr>
        <p:spPr>
          <a:xfrm rot="-5400000">
            <a:off x="18084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5"/>
          <p:cNvSpPr/>
          <p:nvPr/>
        </p:nvSpPr>
        <p:spPr>
          <a:xfrm rot="-5400000">
            <a:off x="26510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5"/>
          <p:cNvSpPr/>
          <p:nvPr/>
        </p:nvSpPr>
        <p:spPr>
          <a:xfrm rot="-5400000">
            <a:off x="34935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5"/>
          <p:cNvSpPr/>
          <p:nvPr/>
        </p:nvSpPr>
        <p:spPr>
          <a:xfrm rot="-5400000">
            <a:off x="43361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5"/>
          <p:cNvSpPr/>
          <p:nvPr/>
        </p:nvSpPr>
        <p:spPr>
          <a:xfrm rot="-5400000">
            <a:off x="51786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5"/>
          <p:cNvSpPr/>
          <p:nvPr/>
        </p:nvSpPr>
        <p:spPr>
          <a:xfrm rot="-5400000">
            <a:off x="77062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5"/>
          <p:cNvSpPr/>
          <p:nvPr/>
        </p:nvSpPr>
        <p:spPr>
          <a:xfrm rot="-5400000">
            <a:off x="68637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5"/>
          <p:cNvSpPr/>
          <p:nvPr/>
        </p:nvSpPr>
        <p:spPr>
          <a:xfrm rot="-5400000">
            <a:off x="93913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5"/>
          <p:cNvSpPr/>
          <p:nvPr/>
        </p:nvSpPr>
        <p:spPr>
          <a:xfrm rot="-5400000">
            <a:off x="85488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5"/>
          <p:cNvSpPr/>
          <p:nvPr/>
        </p:nvSpPr>
        <p:spPr>
          <a:xfrm rot="-5400000">
            <a:off x="11076421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5"/>
          <p:cNvSpPr/>
          <p:nvPr/>
        </p:nvSpPr>
        <p:spPr>
          <a:xfrm rot="-5400000">
            <a:off x="102338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5"/>
          <p:cNvSpPr/>
          <p:nvPr/>
        </p:nvSpPr>
        <p:spPr>
          <a:xfrm rot="-5400000">
            <a:off x="1234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5"/>
          <p:cNvSpPr/>
          <p:nvPr/>
        </p:nvSpPr>
        <p:spPr>
          <a:xfrm rot="-5400000">
            <a:off x="11760003" y="2373673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5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5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5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5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5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5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5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5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25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25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25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5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5"/>
          <p:cNvSpPr/>
          <p:nvPr/>
        </p:nvSpPr>
        <p:spPr>
          <a:xfrm rot="-5400000">
            <a:off x="64427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25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25"/>
          <p:cNvSpPr/>
          <p:nvPr/>
        </p:nvSpPr>
        <p:spPr>
          <a:xfrm rot="-5400000">
            <a:off x="-148774" y="279508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5"/>
          <p:cNvSpPr/>
          <p:nvPr/>
        </p:nvSpPr>
        <p:spPr>
          <a:xfrm rot="-5400000">
            <a:off x="13875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5"/>
          <p:cNvSpPr/>
          <p:nvPr/>
        </p:nvSpPr>
        <p:spPr>
          <a:xfrm rot="-5400000">
            <a:off x="22300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5"/>
          <p:cNvSpPr/>
          <p:nvPr/>
        </p:nvSpPr>
        <p:spPr>
          <a:xfrm rot="-5400000">
            <a:off x="30726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5"/>
          <p:cNvSpPr/>
          <p:nvPr/>
        </p:nvSpPr>
        <p:spPr>
          <a:xfrm rot="-5400000">
            <a:off x="39151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5"/>
          <p:cNvSpPr/>
          <p:nvPr/>
        </p:nvSpPr>
        <p:spPr>
          <a:xfrm rot="-5400000">
            <a:off x="47576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5"/>
          <p:cNvSpPr/>
          <p:nvPr/>
        </p:nvSpPr>
        <p:spPr>
          <a:xfrm rot="-5400000">
            <a:off x="56002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5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5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5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5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5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5"/>
          <p:cNvSpPr/>
          <p:nvPr/>
        </p:nvSpPr>
        <p:spPr>
          <a:xfrm rot="-5400000">
            <a:off x="81278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5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5"/>
          <p:cNvSpPr/>
          <p:nvPr/>
        </p:nvSpPr>
        <p:spPr>
          <a:xfrm rot="-5400000">
            <a:off x="72853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5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5"/>
          <p:cNvSpPr/>
          <p:nvPr/>
        </p:nvSpPr>
        <p:spPr>
          <a:xfrm rot="-5400000">
            <a:off x="98129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5"/>
          <p:cNvSpPr/>
          <p:nvPr/>
        </p:nvSpPr>
        <p:spPr>
          <a:xfrm rot="-5400000">
            <a:off x="89703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5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5"/>
          <p:cNvSpPr/>
          <p:nvPr/>
        </p:nvSpPr>
        <p:spPr>
          <a:xfrm rot="-5400000">
            <a:off x="11498011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5"/>
          <p:cNvSpPr/>
          <p:nvPr/>
        </p:nvSpPr>
        <p:spPr>
          <a:xfrm rot="-5400000">
            <a:off x="106554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5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5"/>
          <p:cNvSpPr/>
          <p:nvPr/>
        </p:nvSpPr>
        <p:spPr>
          <a:xfrm rot="-5400000">
            <a:off x="5449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2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25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25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2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25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25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25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25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5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5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5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5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5"/>
          <p:cNvSpPr/>
          <p:nvPr/>
        </p:nvSpPr>
        <p:spPr>
          <a:xfrm rot="-5400000">
            <a:off x="60211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5"/>
          <p:cNvSpPr/>
          <p:nvPr/>
        </p:nvSpPr>
        <p:spPr>
          <a:xfrm rot="-5400000">
            <a:off x="9659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5"/>
          <p:cNvSpPr/>
          <p:nvPr/>
        </p:nvSpPr>
        <p:spPr>
          <a:xfrm rot="-5400000">
            <a:off x="18084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5"/>
          <p:cNvSpPr/>
          <p:nvPr/>
        </p:nvSpPr>
        <p:spPr>
          <a:xfrm rot="-5400000">
            <a:off x="26510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5"/>
          <p:cNvSpPr/>
          <p:nvPr/>
        </p:nvSpPr>
        <p:spPr>
          <a:xfrm rot="-5400000">
            <a:off x="34935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5"/>
          <p:cNvSpPr/>
          <p:nvPr/>
        </p:nvSpPr>
        <p:spPr>
          <a:xfrm rot="-5400000">
            <a:off x="43361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5"/>
          <p:cNvSpPr/>
          <p:nvPr/>
        </p:nvSpPr>
        <p:spPr>
          <a:xfrm rot="-5400000">
            <a:off x="51786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5"/>
          <p:cNvSpPr/>
          <p:nvPr/>
        </p:nvSpPr>
        <p:spPr>
          <a:xfrm rot="-5400000">
            <a:off x="77062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5"/>
          <p:cNvSpPr/>
          <p:nvPr/>
        </p:nvSpPr>
        <p:spPr>
          <a:xfrm rot="-5400000">
            <a:off x="68637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5"/>
          <p:cNvSpPr/>
          <p:nvPr/>
        </p:nvSpPr>
        <p:spPr>
          <a:xfrm rot="-5400000">
            <a:off x="93913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5"/>
          <p:cNvSpPr/>
          <p:nvPr/>
        </p:nvSpPr>
        <p:spPr>
          <a:xfrm rot="-5400000">
            <a:off x="85488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5"/>
          <p:cNvSpPr/>
          <p:nvPr/>
        </p:nvSpPr>
        <p:spPr>
          <a:xfrm rot="-5400000">
            <a:off x="11076421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5"/>
          <p:cNvSpPr/>
          <p:nvPr/>
        </p:nvSpPr>
        <p:spPr>
          <a:xfrm rot="-5400000">
            <a:off x="102338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5"/>
          <p:cNvSpPr/>
          <p:nvPr/>
        </p:nvSpPr>
        <p:spPr>
          <a:xfrm rot="-5400000">
            <a:off x="1234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5"/>
          <p:cNvSpPr/>
          <p:nvPr/>
        </p:nvSpPr>
        <p:spPr>
          <a:xfrm rot="-5400000">
            <a:off x="11760002" y="3223930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5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5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25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2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25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25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25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25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25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25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25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5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5"/>
          <p:cNvSpPr/>
          <p:nvPr/>
        </p:nvSpPr>
        <p:spPr>
          <a:xfrm rot="-5400000">
            <a:off x="64427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5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25"/>
          <p:cNvSpPr/>
          <p:nvPr/>
        </p:nvSpPr>
        <p:spPr>
          <a:xfrm rot="-5400000">
            <a:off x="-148774" y="3639262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5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5"/>
          <p:cNvSpPr/>
          <p:nvPr/>
        </p:nvSpPr>
        <p:spPr>
          <a:xfrm rot="-5400000">
            <a:off x="13875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5"/>
          <p:cNvSpPr/>
          <p:nvPr/>
        </p:nvSpPr>
        <p:spPr>
          <a:xfrm rot="-5400000">
            <a:off x="22300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 rot="-5400000">
            <a:off x="30726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 rot="-5400000">
            <a:off x="39151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5"/>
          <p:cNvSpPr/>
          <p:nvPr/>
        </p:nvSpPr>
        <p:spPr>
          <a:xfrm rot="-5400000">
            <a:off x="47576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5"/>
          <p:cNvSpPr/>
          <p:nvPr/>
        </p:nvSpPr>
        <p:spPr>
          <a:xfrm rot="-5400000">
            <a:off x="56002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5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5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5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5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5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5"/>
          <p:cNvSpPr/>
          <p:nvPr/>
        </p:nvSpPr>
        <p:spPr>
          <a:xfrm rot="-5400000">
            <a:off x="81278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5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5"/>
          <p:cNvSpPr/>
          <p:nvPr/>
        </p:nvSpPr>
        <p:spPr>
          <a:xfrm rot="-5400000">
            <a:off x="72853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5"/>
          <p:cNvSpPr/>
          <p:nvPr/>
        </p:nvSpPr>
        <p:spPr>
          <a:xfrm rot="-5400000">
            <a:off x="98129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5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25"/>
          <p:cNvSpPr/>
          <p:nvPr/>
        </p:nvSpPr>
        <p:spPr>
          <a:xfrm rot="-5400000">
            <a:off x="89703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25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25"/>
          <p:cNvSpPr/>
          <p:nvPr/>
        </p:nvSpPr>
        <p:spPr>
          <a:xfrm rot="-5400000">
            <a:off x="11498011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25"/>
          <p:cNvSpPr/>
          <p:nvPr/>
        </p:nvSpPr>
        <p:spPr>
          <a:xfrm rot="-5400000">
            <a:off x="106554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25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25"/>
          <p:cNvSpPr/>
          <p:nvPr/>
        </p:nvSpPr>
        <p:spPr>
          <a:xfrm rot="-5400000">
            <a:off x="5449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25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2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2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25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5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5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25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5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25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25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5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5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5"/>
          <p:cNvSpPr/>
          <p:nvPr/>
        </p:nvSpPr>
        <p:spPr>
          <a:xfrm rot="-5400000">
            <a:off x="60211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5"/>
          <p:cNvSpPr/>
          <p:nvPr/>
        </p:nvSpPr>
        <p:spPr>
          <a:xfrm rot="-5400000">
            <a:off x="9659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5"/>
          <p:cNvSpPr/>
          <p:nvPr/>
        </p:nvSpPr>
        <p:spPr>
          <a:xfrm rot="-5400000">
            <a:off x="18084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5"/>
          <p:cNvSpPr/>
          <p:nvPr/>
        </p:nvSpPr>
        <p:spPr>
          <a:xfrm rot="-5400000">
            <a:off x="26510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5"/>
          <p:cNvSpPr/>
          <p:nvPr/>
        </p:nvSpPr>
        <p:spPr>
          <a:xfrm rot="-5400000">
            <a:off x="34935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5"/>
          <p:cNvSpPr/>
          <p:nvPr/>
        </p:nvSpPr>
        <p:spPr>
          <a:xfrm rot="-5400000">
            <a:off x="43361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5"/>
          <p:cNvSpPr/>
          <p:nvPr/>
        </p:nvSpPr>
        <p:spPr>
          <a:xfrm rot="-5400000">
            <a:off x="51786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5"/>
          <p:cNvSpPr/>
          <p:nvPr/>
        </p:nvSpPr>
        <p:spPr>
          <a:xfrm rot="-5400000">
            <a:off x="77062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5"/>
          <p:cNvSpPr/>
          <p:nvPr/>
        </p:nvSpPr>
        <p:spPr>
          <a:xfrm rot="-5400000">
            <a:off x="68637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5"/>
          <p:cNvSpPr/>
          <p:nvPr/>
        </p:nvSpPr>
        <p:spPr>
          <a:xfrm rot="-5400000">
            <a:off x="93913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5"/>
          <p:cNvSpPr/>
          <p:nvPr/>
        </p:nvSpPr>
        <p:spPr>
          <a:xfrm rot="-5400000">
            <a:off x="85488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5"/>
          <p:cNvSpPr/>
          <p:nvPr/>
        </p:nvSpPr>
        <p:spPr>
          <a:xfrm rot="-5400000">
            <a:off x="11076421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25"/>
          <p:cNvSpPr/>
          <p:nvPr/>
        </p:nvSpPr>
        <p:spPr>
          <a:xfrm rot="-5400000">
            <a:off x="102338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25"/>
          <p:cNvSpPr/>
          <p:nvPr/>
        </p:nvSpPr>
        <p:spPr>
          <a:xfrm rot="-5400000">
            <a:off x="1234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25"/>
          <p:cNvSpPr/>
          <p:nvPr/>
        </p:nvSpPr>
        <p:spPr>
          <a:xfrm rot="-5400000">
            <a:off x="11760002" y="4069935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25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25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2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2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25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25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25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25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25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5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25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5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2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5"/>
          <p:cNvSpPr/>
          <p:nvPr/>
        </p:nvSpPr>
        <p:spPr>
          <a:xfrm rot="-5400000">
            <a:off x="663614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25"/>
          <p:cNvSpPr/>
          <p:nvPr/>
        </p:nvSpPr>
        <p:spPr>
          <a:xfrm rot="-5400000">
            <a:off x="22905" y="4316257"/>
            <a:ext cx="232840" cy="278649"/>
          </a:xfrm>
          <a:custGeom>
            <a:rect b="b" l="l" r="r" t="t"/>
            <a:pathLst>
              <a:path extrusionOk="0" h="278649" w="232840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25"/>
          <p:cNvSpPr/>
          <p:nvPr/>
        </p:nvSpPr>
        <p:spPr>
          <a:xfrm rot="-5400000">
            <a:off x="15809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25"/>
          <p:cNvSpPr/>
          <p:nvPr/>
        </p:nvSpPr>
        <p:spPr>
          <a:xfrm rot="-5400000">
            <a:off x="24234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25"/>
          <p:cNvSpPr/>
          <p:nvPr/>
        </p:nvSpPr>
        <p:spPr>
          <a:xfrm rot="-5400000">
            <a:off x="326598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25"/>
          <p:cNvSpPr/>
          <p:nvPr/>
        </p:nvSpPr>
        <p:spPr>
          <a:xfrm rot="-5400000">
            <a:off x="410852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25"/>
          <p:cNvSpPr/>
          <p:nvPr/>
        </p:nvSpPr>
        <p:spPr>
          <a:xfrm rot="-5400000">
            <a:off x="495106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5"/>
          <p:cNvSpPr/>
          <p:nvPr/>
        </p:nvSpPr>
        <p:spPr>
          <a:xfrm rot="-5400000">
            <a:off x="579360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5"/>
          <p:cNvSpPr/>
          <p:nvPr/>
        </p:nvSpPr>
        <p:spPr>
          <a:xfrm rot="-5400000">
            <a:off x="832122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5"/>
          <p:cNvSpPr/>
          <p:nvPr/>
        </p:nvSpPr>
        <p:spPr>
          <a:xfrm rot="-5400000">
            <a:off x="747868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5"/>
          <p:cNvSpPr/>
          <p:nvPr/>
        </p:nvSpPr>
        <p:spPr>
          <a:xfrm rot="-5400000">
            <a:off x="100063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5"/>
          <p:cNvSpPr/>
          <p:nvPr/>
        </p:nvSpPr>
        <p:spPr>
          <a:xfrm rot="-5400000">
            <a:off x="916376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25"/>
          <p:cNvSpPr/>
          <p:nvPr/>
        </p:nvSpPr>
        <p:spPr>
          <a:xfrm rot="-5400000">
            <a:off x="11691380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25"/>
          <p:cNvSpPr/>
          <p:nvPr/>
        </p:nvSpPr>
        <p:spPr>
          <a:xfrm rot="-5400000">
            <a:off x="108488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25"/>
          <p:cNvSpPr/>
          <p:nvPr/>
        </p:nvSpPr>
        <p:spPr>
          <a:xfrm rot="-5400000">
            <a:off x="733383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25"/>
          <p:cNvSpPr/>
          <p:nvPr/>
        </p:nvSpPr>
        <p:spPr>
          <a:xfrm>
            <a:off x="812619" y="4561319"/>
            <a:ext cx="11030995" cy="10682"/>
          </a:xfrm>
          <a:custGeom>
            <a:rect b="b" l="l" r="r" t="t"/>
            <a:pathLst>
              <a:path extrusionOk="0" h="10682" w="11030995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25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2" name="Google Shape;552;p25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53" name="Google Shape;553;p25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4" name="Google Shape;554;p25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25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556" name="Google Shape;556;p25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2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9" name="Google Shape;559;p26"/>
          <p:cNvSpPr txBox="1"/>
          <p:nvPr>
            <p:ph idx="1" type="body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60" name="Google Shape;560;p26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1" name="Google Shape;561;p26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2" name="Google Shape;562;p26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4" name="Google Shape;564;p27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65" name="Google Shape;565;p27"/>
            <p:cNvCxnSpPr/>
            <p:nvPr/>
          </p:nvCxnSpPr>
          <p:spPr>
            <a:xfrm>
              <a:off x="0" y="4215753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6" name="Google Shape;566;p27"/>
            <p:cNvCxnSpPr/>
            <p:nvPr/>
          </p:nvCxnSpPr>
          <p:spPr>
            <a:xfrm>
              <a:off x="0" y="379403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7" name="Google Shape;567;p27"/>
            <p:cNvCxnSpPr/>
            <p:nvPr/>
          </p:nvCxnSpPr>
          <p:spPr>
            <a:xfrm>
              <a:off x="0" y="337231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8" name="Google Shape;568;p27"/>
            <p:cNvCxnSpPr/>
            <p:nvPr/>
          </p:nvCxnSpPr>
          <p:spPr>
            <a:xfrm>
              <a:off x="0" y="295058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9" name="Google Shape;569;p27"/>
            <p:cNvCxnSpPr/>
            <p:nvPr/>
          </p:nvCxnSpPr>
          <p:spPr>
            <a:xfrm>
              <a:off x="0" y="252886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70" name="Google Shape;570;p27"/>
            <p:cNvCxnSpPr/>
            <p:nvPr/>
          </p:nvCxnSpPr>
          <p:spPr>
            <a:xfrm>
              <a:off x="0" y="2107144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71" name="Google Shape;571;p27"/>
            <p:cNvCxnSpPr/>
            <p:nvPr/>
          </p:nvCxnSpPr>
          <p:spPr>
            <a:xfrm>
              <a:off x="0" y="168542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72" name="Google Shape;572;p27"/>
            <p:cNvCxnSpPr/>
            <p:nvPr/>
          </p:nvCxnSpPr>
          <p:spPr>
            <a:xfrm>
              <a:off x="0" y="126370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73" name="Google Shape;573;p27"/>
            <p:cNvCxnSpPr/>
            <p:nvPr/>
          </p:nvCxnSpPr>
          <p:spPr>
            <a:xfrm>
              <a:off x="0" y="84197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74" name="Google Shape;574;p27"/>
            <p:cNvCxnSpPr/>
            <p:nvPr/>
          </p:nvCxnSpPr>
          <p:spPr>
            <a:xfrm>
              <a:off x="0" y="42025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575" name="Google Shape;575;p27"/>
          <p:cNvSpPr/>
          <p:nvPr/>
        </p:nvSpPr>
        <p:spPr>
          <a:xfrm flipH="1" rot="8100000">
            <a:off x="9445819" y="-965459"/>
            <a:ext cx="13717" cy="6493220"/>
          </a:xfrm>
          <a:custGeom>
            <a:rect b="b" l="l" r="r" t="t"/>
            <a:pathLst>
              <a:path extrusionOk="0" h="6493220" w="13717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6" name="Google Shape;576;p27"/>
          <p:cNvSpPr/>
          <p:nvPr/>
        </p:nvSpPr>
        <p:spPr>
          <a:xfrm>
            <a:off x="0" y="0"/>
            <a:ext cx="11816540" cy="4572004"/>
          </a:xfrm>
          <a:custGeom>
            <a:rect b="b" l="l" r="r" t="t"/>
            <a:pathLst>
              <a:path extrusionOk="0" h="4572004" w="11816540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7" name="Google Shape;577;p27"/>
          <p:cNvSpPr/>
          <p:nvPr/>
        </p:nvSpPr>
        <p:spPr>
          <a:xfrm rot="2700000">
            <a:off x="2311242" y="-967047"/>
            <a:ext cx="13716" cy="6570294"/>
          </a:xfrm>
          <a:custGeom>
            <a:rect b="b" l="l" r="r" t="t"/>
            <a:pathLst>
              <a:path extrusionOk="0" h="6570294" w="13716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8" name="Google Shape;578;p27"/>
          <p:cNvSpPr/>
          <p:nvPr/>
        </p:nvSpPr>
        <p:spPr>
          <a:xfrm rot="2700000">
            <a:off x="3186527" y="-953751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9" name="Google Shape;579;p27"/>
          <p:cNvSpPr/>
          <p:nvPr/>
        </p:nvSpPr>
        <p:spPr>
          <a:xfrm rot="2700000">
            <a:off x="4029713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0" name="Google Shape;580;p27"/>
          <p:cNvSpPr/>
          <p:nvPr/>
        </p:nvSpPr>
        <p:spPr>
          <a:xfrm rot="2700000">
            <a:off x="4872899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1" name="Google Shape;581;p27"/>
          <p:cNvSpPr/>
          <p:nvPr/>
        </p:nvSpPr>
        <p:spPr>
          <a:xfrm rot="2700000">
            <a:off x="5716086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2" name="Google Shape;582;p27"/>
          <p:cNvSpPr/>
          <p:nvPr/>
        </p:nvSpPr>
        <p:spPr>
          <a:xfrm rot="2700000">
            <a:off x="6559272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3" name="Google Shape;583;p27"/>
          <p:cNvSpPr/>
          <p:nvPr/>
        </p:nvSpPr>
        <p:spPr>
          <a:xfrm rot="2700000">
            <a:off x="7402457" y="-944051"/>
            <a:ext cx="13717" cy="6479502"/>
          </a:xfrm>
          <a:custGeom>
            <a:rect b="b" l="l" r="r" t="t"/>
            <a:pathLst>
              <a:path extrusionOk="0" h="6479502" w="13717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4" name="Google Shape;584;p27"/>
          <p:cNvSpPr/>
          <p:nvPr/>
        </p:nvSpPr>
        <p:spPr>
          <a:xfrm rot="2700000">
            <a:off x="8245644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5" name="Google Shape;585;p27"/>
          <p:cNvSpPr/>
          <p:nvPr/>
        </p:nvSpPr>
        <p:spPr>
          <a:xfrm rot="2700000">
            <a:off x="9088831" y="-953750"/>
            <a:ext cx="13717" cy="6479503"/>
          </a:xfrm>
          <a:custGeom>
            <a:rect b="b" l="l" r="r" t="t"/>
            <a:pathLst>
              <a:path extrusionOk="0" h="6479503" w="13717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6" name="Google Shape;586;p27"/>
          <p:cNvSpPr/>
          <p:nvPr/>
        </p:nvSpPr>
        <p:spPr>
          <a:xfrm rot="2700000">
            <a:off x="9912896" y="-907596"/>
            <a:ext cx="13716" cy="6425429"/>
          </a:xfrm>
          <a:custGeom>
            <a:rect b="b" l="l" r="r" t="t"/>
            <a:pathLst>
              <a:path extrusionOk="0" h="6425429" w="13716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7" name="Google Shape;587;p27"/>
          <p:cNvSpPr/>
          <p:nvPr/>
        </p:nvSpPr>
        <p:spPr>
          <a:xfrm rot="2700000">
            <a:off x="10334491" y="110221"/>
            <a:ext cx="13717" cy="5232981"/>
          </a:xfrm>
          <a:custGeom>
            <a:rect b="b" l="l" r="r" t="t"/>
            <a:pathLst>
              <a:path extrusionOk="0" h="5232981" w="13717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8" name="Google Shape;588;p27"/>
          <p:cNvSpPr/>
          <p:nvPr/>
        </p:nvSpPr>
        <p:spPr>
          <a:xfrm rot="2700000">
            <a:off x="10756084" y="1128037"/>
            <a:ext cx="13716" cy="4040537"/>
          </a:xfrm>
          <a:custGeom>
            <a:rect b="b" l="l" r="r" t="t"/>
            <a:pathLst>
              <a:path extrusionOk="0" h="4040537" w="13716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9" name="Google Shape;589;p27"/>
          <p:cNvSpPr/>
          <p:nvPr/>
        </p:nvSpPr>
        <p:spPr>
          <a:xfrm rot="2700000">
            <a:off x="11177678" y="2145853"/>
            <a:ext cx="13716" cy="2848091"/>
          </a:xfrm>
          <a:custGeom>
            <a:rect b="b" l="l" r="r" t="t"/>
            <a:pathLst>
              <a:path extrusionOk="0" h="2848091" w="13716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0" name="Google Shape;590;p27"/>
          <p:cNvSpPr/>
          <p:nvPr/>
        </p:nvSpPr>
        <p:spPr>
          <a:xfrm rot="2700000">
            <a:off x="11599272" y="3163669"/>
            <a:ext cx="13715" cy="1655644"/>
          </a:xfrm>
          <a:custGeom>
            <a:rect b="b" l="l" r="r" t="t"/>
            <a:pathLst>
              <a:path extrusionOk="0" h="1655644" w="13715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1" name="Google Shape;591;p27"/>
          <p:cNvSpPr/>
          <p:nvPr/>
        </p:nvSpPr>
        <p:spPr>
          <a:xfrm rot="2700000">
            <a:off x="12020868" y="4181493"/>
            <a:ext cx="13715" cy="463189"/>
          </a:xfrm>
          <a:custGeom>
            <a:rect b="b" l="l" r="r" t="t"/>
            <a:pathLst>
              <a:path extrusionOk="0" h="463189" w="13715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2" name="Google Shape;592;p27"/>
          <p:cNvSpPr/>
          <p:nvPr/>
        </p:nvSpPr>
        <p:spPr>
          <a:xfrm rot="2700000">
            <a:off x="203277" y="-93899"/>
            <a:ext cx="13716" cy="608068"/>
          </a:xfrm>
          <a:custGeom>
            <a:rect b="b" l="l" r="r" t="t"/>
            <a:pathLst>
              <a:path extrusionOk="0" h="608068" w="13716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3" name="Google Shape;593;p27"/>
          <p:cNvSpPr/>
          <p:nvPr/>
        </p:nvSpPr>
        <p:spPr>
          <a:xfrm rot="2700000">
            <a:off x="624870" y="-268529"/>
            <a:ext cx="13716" cy="1800514"/>
          </a:xfrm>
          <a:custGeom>
            <a:rect b="b" l="l" r="r" t="t"/>
            <a:pathLst>
              <a:path extrusionOk="0" h="1800514" w="13716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4" name="Google Shape;594;p27"/>
          <p:cNvSpPr/>
          <p:nvPr/>
        </p:nvSpPr>
        <p:spPr>
          <a:xfrm rot="2700000">
            <a:off x="1046463" y="-443158"/>
            <a:ext cx="13716" cy="2992958"/>
          </a:xfrm>
          <a:custGeom>
            <a:rect b="b" l="l" r="r" t="t"/>
            <a:pathLst>
              <a:path extrusionOk="0" h="2992958" w="13716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5" name="Google Shape;595;p27"/>
          <p:cNvSpPr/>
          <p:nvPr/>
        </p:nvSpPr>
        <p:spPr>
          <a:xfrm rot="2700000">
            <a:off x="1468056" y="-617788"/>
            <a:ext cx="13716" cy="4185404"/>
          </a:xfrm>
          <a:custGeom>
            <a:rect b="b" l="l" r="r" t="t"/>
            <a:pathLst>
              <a:path extrusionOk="0" h="4185404" w="13716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6" name="Google Shape;596;p27"/>
          <p:cNvSpPr/>
          <p:nvPr/>
        </p:nvSpPr>
        <p:spPr>
          <a:xfrm rot="2700000">
            <a:off x="1889649" y="-792416"/>
            <a:ext cx="13716" cy="5377849"/>
          </a:xfrm>
          <a:custGeom>
            <a:rect b="b" l="l" r="r" t="t"/>
            <a:pathLst>
              <a:path extrusionOk="0" h="5377849" w="13716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7" name="Google Shape;597;p27"/>
          <p:cNvSpPr/>
          <p:nvPr/>
        </p:nvSpPr>
        <p:spPr>
          <a:xfrm flipH="1" rot="8100000">
            <a:off x="2070569" y="-450209"/>
            <a:ext cx="13716" cy="5889566"/>
          </a:xfrm>
          <a:custGeom>
            <a:rect b="b" l="l" r="r" t="t"/>
            <a:pathLst>
              <a:path extrusionOk="0" h="5889566" w="1371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8" name="Google Shape;598;p27"/>
          <p:cNvSpPr/>
          <p:nvPr/>
        </p:nvSpPr>
        <p:spPr>
          <a:xfrm flipH="1" rot="8100000">
            <a:off x="1648976" y="567610"/>
            <a:ext cx="13716" cy="4697119"/>
          </a:xfrm>
          <a:custGeom>
            <a:rect b="b" l="l" r="r" t="t"/>
            <a:pathLst>
              <a:path extrusionOk="0" h="4697119" w="13716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9" name="Google Shape;599;p27"/>
          <p:cNvSpPr/>
          <p:nvPr/>
        </p:nvSpPr>
        <p:spPr>
          <a:xfrm flipH="1" rot="8100000">
            <a:off x="1227383" y="1585424"/>
            <a:ext cx="13716" cy="3504674"/>
          </a:xfrm>
          <a:custGeom>
            <a:rect b="b" l="l" r="r" t="t"/>
            <a:pathLst>
              <a:path extrusionOk="0" h="3504674" w="13716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0" name="Google Shape;600;p27"/>
          <p:cNvSpPr/>
          <p:nvPr/>
        </p:nvSpPr>
        <p:spPr>
          <a:xfrm flipH="1" rot="8100000">
            <a:off x="805790" y="2603242"/>
            <a:ext cx="13716" cy="2312226"/>
          </a:xfrm>
          <a:custGeom>
            <a:rect b="b" l="l" r="r" t="t"/>
            <a:pathLst>
              <a:path extrusionOk="0" h="2312226" w="1371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1" name="Google Shape;601;p27"/>
          <p:cNvSpPr/>
          <p:nvPr/>
        </p:nvSpPr>
        <p:spPr>
          <a:xfrm flipH="1" rot="8100000">
            <a:off x="384198" y="3621057"/>
            <a:ext cx="13716" cy="1119782"/>
          </a:xfrm>
          <a:custGeom>
            <a:rect b="b" l="l" r="r" t="t"/>
            <a:pathLst>
              <a:path extrusionOk="0" h="1119782" w="13716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2" name="Google Shape;602;p27"/>
          <p:cNvSpPr/>
          <p:nvPr/>
        </p:nvSpPr>
        <p:spPr>
          <a:xfrm flipH="1" rot="8100000">
            <a:off x="2705180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3" name="Google Shape;603;p27"/>
          <p:cNvSpPr/>
          <p:nvPr/>
        </p:nvSpPr>
        <p:spPr>
          <a:xfrm flipH="1" rot="8100000">
            <a:off x="4391552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4" name="Google Shape;604;p27"/>
          <p:cNvSpPr/>
          <p:nvPr/>
        </p:nvSpPr>
        <p:spPr>
          <a:xfrm flipH="1" rot="8100000">
            <a:off x="6077925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5" name="Google Shape;605;p27"/>
          <p:cNvSpPr/>
          <p:nvPr/>
        </p:nvSpPr>
        <p:spPr>
          <a:xfrm flipH="1" rot="8100000">
            <a:off x="6916261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6" name="Google Shape;606;p27"/>
          <p:cNvSpPr/>
          <p:nvPr/>
        </p:nvSpPr>
        <p:spPr>
          <a:xfrm flipH="1" rot="8100000">
            <a:off x="7759447" y="-965458"/>
            <a:ext cx="13717" cy="6493219"/>
          </a:xfrm>
          <a:custGeom>
            <a:rect b="b" l="l" r="r" t="t"/>
            <a:pathLst>
              <a:path extrusionOk="0" h="6493219" w="13717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7" name="Google Shape;607;p27"/>
          <p:cNvSpPr/>
          <p:nvPr/>
        </p:nvSpPr>
        <p:spPr>
          <a:xfrm flipH="1" rot="8100000">
            <a:off x="8602633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8" name="Google Shape;608;p27"/>
          <p:cNvSpPr/>
          <p:nvPr/>
        </p:nvSpPr>
        <p:spPr>
          <a:xfrm flipH="1" rot="8100000">
            <a:off x="10088968" y="-882602"/>
            <a:ext cx="13716" cy="5927431"/>
          </a:xfrm>
          <a:custGeom>
            <a:rect b="b" l="l" r="r" t="t"/>
            <a:pathLst>
              <a:path extrusionOk="0" h="5927431" w="13716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9" name="Google Shape;609;p27"/>
          <p:cNvSpPr/>
          <p:nvPr/>
        </p:nvSpPr>
        <p:spPr>
          <a:xfrm flipH="1" rot="8100000">
            <a:off x="10510562" y="-707971"/>
            <a:ext cx="13716" cy="4734985"/>
          </a:xfrm>
          <a:custGeom>
            <a:rect b="b" l="l" r="r" t="t"/>
            <a:pathLst>
              <a:path extrusionOk="0" h="4734985" w="13716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10" name="Google Shape;610;p27"/>
          <p:cNvSpPr/>
          <p:nvPr/>
        </p:nvSpPr>
        <p:spPr>
          <a:xfrm flipH="1" rot="8100000">
            <a:off x="10932155" y="-533342"/>
            <a:ext cx="13716" cy="3542540"/>
          </a:xfrm>
          <a:custGeom>
            <a:rect b="b" l="l" r="r" t="t"/>
            <a:pathLst>
              <a:path extrusionOk="0" h="3542540" w="13716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11" name="Google Shape;611;p27"/>
          <p:cNvSpPr/>
          <p:nvPr/>
        </p:nvSpPr>
        <p:spPr>
          <a:xfrm flipH="1" rot="8100000">
            <a:off x="11353748" y="-358712"/>
            <a:ext cx="13716" cy="2350095"/>
          </a:xfrm>
          <a:custGeom>
            <a:rect b="b" l="l" r="r" t="t"/>
            <a:pathLst>
              <a:path extrusionOk="0" h="2350095" w="13716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12" name="Google Shape;612;p27"/>
          <p:cNvSpPr/>
          <p:nvPr/>
        </p:nvSpPr>
        <p:spPr>
          <a:xfrm flipH="1" rot="8100000">
            <a:off x="11775341" y="-184083"/>
            <a:ext cx="13716" cy="1157650"/>
          </a:xfrm>
          <a:custGeom>
            <a:rect b="b" l="l" r="r" t="t"/>
            <a:pathLst>
              <a:path extrusionOk="0" h="1157650" w="13716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13" name="Google Shape;613;p27"/>
          <p:cNvSpPr/>
          <p:nvPr/>
        </p:nvSpPr>
        <p:spPr>
          <a:xfrm flipH="1" rot="8100000">
            <a:off x="3543517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14" name="Google Shape;614;p27"/>
          <p:cNvSpPr/>
          <p:nvPr/>
        </p:nvSpPr>
        <p:spPr>
          <a:xfrm flipH="1" rot="8100000">
            <a:off x="5229889" y="-965458"/>
            <a:ext cx="13716" cy="6493220"/>
          </a:xfrm>
          <a:custGeom>
            <a:rect b="b" l="l" r="r" t="t"/>
            <a:pathLst>
              <a:path extrusionOk="0" h="6493220" w="13716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15" name="Google Shape;615;p27"/>
          <p:cNvSpPr/>
          <p:nvPr/>
        </p:nvSpPr>
        <p:spPr>
          <a:xfrm rot="-5400000">
            <a:off x="64427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7"/>
          <p:cNvSpPr/>
          <p:nvPr/>
        </p:nvSpPr>
        <p:spPr>
          <a:xfrm rot="-5400000">
            <a:off x="-148774" y="258315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7"/>
          <p:cNvSpPr/>
          <p:nvPr/>
        </p:nvSpPr>
        <p:spPr>
          <a:xfrm rot="-5400000">
            <a:off x="13875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7"/>
          <p:cNvSpPr/>
          <p:nvPr/>
        </p:nvSpPr>
        <p:spPr>
          <a:xfrm rot="-5400000">
            <a:off x="22300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7"/>
          <p:cNvSpPr/>
          <p:nvPr/>
        </p:nvSpPr>
        <p:spPr>
          <a:xfrm rot="-5400000">
            <a:off x="30726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7"/>
          <p:cNvSpPr/>
          <p:nvPr/>
        </p:nvSpPr>
        <p:spPr>
          <a:xfrm rot="-5400000">
            <a:off x="39151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27"/>
          <p:cNvSpPr/>
          <p:nvPr/>
        </p:nvSpPr>
        <p:spPr>
          <a:xfrm rot="-5400000">
            <a:off x="47576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27"/>
          <p:cNvSpPr/>
          <p:nvPr/>
        </p:nvSpPr>
        <p:spPr>
          <a:xfrm rot="-5400000">
            <a:off x="56002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3" name="Google Shape;623;p27"/>
          <p:cNvSpPr/>
          <p:nvPr/>
        </p:nvSpPr>
        <p:spPr>
          <a:xfrm rot="-5400000">
            <a:off x="81278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4" name="Google Shape;624;p27"/>
          <p:cNvSpPr/>
          <p:nvPr/>
        </p:nvSpPr>
        <p:spPr>
          <a:xfrm rot="-5400000">
            <a:off x="72853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27"/>
          <p:cNvSpPr/>
          <p:nvPr/>
        </p:nvSpPr>
        <p:spPr>
          <a:xfrm rot="-5400000">
            <a:off x="98129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6" name="Google Shape;626;p27"/>
          <p:cNvSpPr/>
          <p:nvPr/>
        </p:nvSpPr>
        <p:spPr>
          <a:xfrm rot="-5400000">
            <a:off x="89703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27"/>
          <p:cNvSpPr/>
          <p:nvPr/>
        </p:nvSpPr>
        <p:spPr>
          <a:xfrm rot="-5400000">
            <a:off x="11498011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27"/>
          <p:cNvSpPr/>
          <p:nvPr/>
        </p:nvSpPr>
        <p:spPr>
          <a:xfrm rot="-5400000">
            <a:off x="106554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27"/>
          <p:cNvSpPr/>
          <p:nvPr/>
        </p:nvSpPr>
        <p:spPr>
          <a:xfrm rot="-5400000">
            <a:off x="5449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0" name="Google Shape;630;p27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27"/>
          <p:cNvSpPr/>
          <p:nvPr/>
        </p:nvSpPr>
        <p:spPr>
          <a:xfrm>
            <a:off x="0" y="331699"/>
            <a:ext cx="93942" cy="4240302"/>
          </a:xfrm>
          <a:custGeom>
            <a:rect b="b" l="l" r="r" t="t"/>
            <a:pathLst>
              <a:path extrusionOk="0" h="4240302" w="9394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27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27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27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27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2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27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27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27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27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2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27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27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27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27"/>
          <p:cNvSpPr/>
          <p:nvPr/>
        </p:nvSpPr>
        <p:spPr>
          <a:xfrm rot="-5400000">
            <a:off x="60211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27"/>
          <p:cNvSpPr/>
          <p:nvPr/>
        </p:nvSpPr>
        <p:spPr>
          <a:xfrm rot="-5400000">
            <a:off x="9659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27"/>
          <p:cNvSpPr/>
          <p:nvPr/>
        </p:nvSpPr>
        <p:spPr>
          <a:xfrm rot="-5400000">
            <a:off x="18084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27"/>
          <p:cNvSpPr/>
          <p:nvPr/>
        </p:nvSpPr>
        <p:spPr>
          <a:xfrm rot="-5400000">
            <a:off x="26510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27"/>
          <p:cNvSpPr/>
          <p:nvPr/>
        </p:nvSpPr>
        <p:spPr>
          <a:xfrm rot="-5400000">
            <a:off x="34935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27"/>
          <p:cNvSpPr/>
          <p:nvPr/>
        </p:nvSpPr>
        <p:spPr>
          <a:xfrm rot="-5400000">
            <a:off x="43361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27"/>
          <p:cNvSpPr/>
          <p:nvPr/>
        </p:nvSpPr>
        <p:spPr>
          <a:xfrm rot="-5400000">
            <a:off x="51786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27"/>
          <p:cNvSpPr/>
          <p:nvPr/>
        </p:nvSpPr>
        <p:spPr>
          <a:xfrm rot="-5400000">
            <a:off x="77062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27"/>
          <p:cNvSpPr/>
          <p:nvPr/>
        </p:nvSpPr>
        <p:spPr>
          <a:xfrm rot="-5400000">
            <a:off x="68637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27"/>
          <p:cNvSpPr/>
          <p:nvPr/>
        </p:nvSpPr>
        <p:spPr>
          <a:xfrm rot="-5400000">
            <a:off x="93913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27"/>
          <p:cNvSpPr/>
          <p:nvPr/>
        </p:nvSpPr>
        <p:spPr>
          <a:xfrm rot="-5400000">
            <a:off x="85488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27"/>
          <p:cNvSpPr/>
          <p:nvPr/>
        </p:nvSpPr>
        <p:spPr>
          <a:xfrm rot="-5400000">
            <a:off x="11076421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27"/>
          <p:cNvSpPr/>
          <p:nvPr/>
        </p:nvSpPr>
        <p:spPr>
          <a:xfrm rot="-5400000">
            <a:off x="102338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27"/>
          <p:cNvSpPr/>
          <p:nvPr/>
        </p:nvSpPr>
        <p:spPr>
          <a:xfrm rot="-5400000">
            <a:off x="1234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27"/>
          <p:cNvSpPr/>
          <p:nvPr/>
        </p:nvSpPr>
        <p:spPr>
          <a:xfrm rot="-5400000">
            <a:off x="11760003" y="685578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27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2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27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p27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27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27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27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27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27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27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2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27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27"/>
          <p:cNvSpPr/>
          <p:nvPr/>
        </p:nvSpPr>
        <p:spPr>
          <a:xfrm>
            <a:off x="12141892" y="758852"/>
            <a:ext cx="50109" cy="3538433"/>
          </a:xfrm>
          <a:custGeom>
            <a:rect b="b" l="l" r="r" t="t"/>
            <a:pathLst>
              <a:path extrusionOk="0" h="3538433" w="50109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27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27"/>
          <p:cNvSpPr/>
          <p:nvPr/>
        </p:nvSpPr>
        <p:spPr>
          <a:xfrm rot="-5400000">
            <a:off x="61740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27"/>
          <p:cNvSpPr/>
          <p:nvPr/>
        </p:nvSpPr>
        <p:spPr>
          <a:xfrm rot="-5400000">
            <a:off x="11187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27"/>
          <p:cNvSpPr/>
          <p:nvPr/>
        </p:nvSpPr>
        <p:spPr>
          <a:xfrm rot="-5400000">
            <a:off x="19613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27"/>
          <p:cNvSpPr/>
          <p:nvPr/>
        </p:nvSpPr>
        <p:spPr>
          <a:xfrm rot="-5400000">
            <a:off x="28038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27"/>
          <p:cNvSpPr/>
          <p:nvPr/>
        </p:nvSpPr>
        <p:spPr>
          <a:xfrm rot="-5400000">
            <a:off x="36463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27"/>
          <p:cNvSpPr/>
          <p:nvPr/>
        </p:nvSpPr>
        <p:spPr>
          <a:xfrm rot="-5400000">
            <a:off x="44889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27"/>
          <p:cNvSpPr/>
          <p:nvPr/>
        </p:nvSpPr>
        <p:spPr>
          <a:xfrm rot="-5400000">
            <a:off x="53314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27"/>
          <p:cNvSpPr/>
          <p:nvPr/>
        </p:nvSpPr>
        <p:spPr>
          <a:xfrm rot="-5400000">
            <a:off x="78590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27"/>
          <p:cNvSpPr/>
          <p:nvPr/>
        </p:nvSpPr>
        <p:spPr>
          <a:xfrm rot="-5400000">
            <a:off x="70165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27"/>
          <p:cNvSpPr/>
          <p:nvPr/>
        </p:nvSpPr>
        <p:spPr>
          <a:xfrm rot="-5400000">
            <a:off x="95441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27"/>
          <p:cNvSpPr/>
          <p:nvPr/>
        </p:nvSpPr>
        <p:spPr>
          <a:xfrm rot="-5400000">
            <a:off x="87016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27"/>
          <p:cNvSpPr/>
          <p:nvPr/>
        </p:nvSpPr>
        <p:spPr>
          <a:xfrm rot="-5400000">
            <a:off x="11229252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27"/>
          <p:cNvSpPr/>
          <p:nvPr/>
        </p:nvSpPr>
        <p:spPr>
          <a:xfrm rot="-5400000">
            <a:off x="103867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27"/>
          <p:cNvSpPr/>
          <p:nvPr/>
        </p:nvSpPr>
        <p:spPr>
          <a:xfrm rot="-5400000">
            <a:off x="2762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27"/>
          <p:cNvSpPr/>
          <p:nvPr/>
        </p:nvSpPr>
        <p:spPr>
          <a:xfrm rot="-5400000">
            <a:off x="11908617" y="4923"/>
            <a:ext cx="298552" cy="268215"/>
          </a:xfrm>
          <a:custGeom>
            <a:rect b="b" l="l" r="r" t="t"/>
            <a:pathLst>
              <a:path extrusionOk="0" h="268215" w="298552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27"/>
          <p:cNvSpPr/>
          <p:nvPr/>
        </p:nvSpPr>
        <p:spPr>
          <a:xfrm>
            <a:off x="34633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27"/>
          <p:cNvSpPr/>
          <p:nvPr/>
        </p:nvSpPr>
        <p:spPr>
          <a:xfrm>
            <a:off x="118887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27"/>
          <p:cNvSpPr/>
          <p:nvPr/>
        </p:nvSpPr>
        <p:spPr>
          <a:xfrm>
            <a:off x="2031413" y="-10245"/>
            <a:ext cx="10160587" cy="84875"/>
          </a:xfrm>
          <a:custGeom>
            <a:rect b="b" l="l" r="r" t="t"/>
            <a:pathLst>
              <a:path extrusionOk="0" h="84875" w="10160587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27"/>
          <p:cNvSpPr/>
          <p:nvPr/>
        </p:nvSpPr>
        <p:spPr>
          <a:xfrm rot="-5400000">
            <a:off x="64427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27"/>
          <p:cNvSpPr/>
          <p:nvPr/>
        </p:nvSpPr>
        <p:spPr>
          <a:xfrm rot="-5400000">
            <a:off x="-148774" y="110381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27"/>
          <p:cNvSpPr/>
          <p:nvPr/>
        </p:nvSpPr>
        <p:spPr>
          <a:xfrm rot="-5400000">
            <a:off x="13875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6" name="Google Shape;696;p27"/>
          <p:cNvSpPr/>
          <p:nvPr/>
        </p:nvSpPr>
        <p:spPr>
          <a:xfrm rot="-5400000">
            <a:off x="22300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27"/>
          <p:cNvSpPr/>
          <p:nvPr/>
        </p:nvSpPr>
        <p:spPr>
          <a:xfrm rot="-5400000">
            <a:off x="30726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8" name="Google Shape;698;p27"/>
          <p:cNvSpPr/>
          <p:nvPr/>
        </p:nvSpPr>
        <p:spPr>
          <a:xfrm rot="-5400000">
            <a:off x="39151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27"/>
          <p:cNvSpPr/>
          <p:nvPr/>
        </p:nvSpPr>
        <p:spPr>
          <a:xfrm rot="-5400000">
            <a:off x="47576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27"/>
          <p:cNvSpPr/>
          <p:nvPr/>
        </p:nvSpPr>
        <p:spPr>
          <a:xfrm rot="-5400000">
            <a:off x="56002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27"/>
          <p:cNvSpPr/>
          <p:nvPr/>
        </p:nvSpPr>
        <p:spPr>
          <a:xfrm rot="-5400000">
            <a:off x="81278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27"/>
          <p:cNvSpPr/>
          <p:nvPr/>
        </p:nvSpPr>
        <p:spPr>
          <a:xfrm rot="-5400000">
            <a:off x="72853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27"/>
          <p:cNvSpPr/>
          <p:nvPr/>
        </p:nvSpPr>
        <p:spPr>
          <a:xfrm rot="-5400000">
            <a:off x="98129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27"/>
          <p:cNvSpPr/>
          <p:nvPr/>
        </p:nvSpPr>
        <p:spPr>
          <a:xfrm rot="-5400000">
            <a:off x="89703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27"/>
          <p:cNvSpPr/>
          <p:nvPr/>
        </p:nvSpPr>
        <p:spPr>
          <a:xfrm rot="-5400000">
            <a:off x="11498011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27"/>
          <p:cNvSpPr/>
          <p:nvPr/>
        </p:nvSpPr>
        <p:spPr>
          <a:xfrm rot="-5400000">
            <a:off x="106554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27"/>
          <p:cNvSpPr/>
          <p:nvPr/>
        </p:nvSpPr>
        <p:spPr>
          <a:xfrm rot="-5400000">
            <a:off x="5449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27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27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27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27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27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27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27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27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2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2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27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27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27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27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27"/>
          <p:cNvSpPr/>
          <p:nvPr/>
        </p:nvSpPr>
        <p:spPr>
          <a:xfrm rot="-5400000">
            <a:off x="60211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27"/>
          <p:cNvSpPr/>
          <p:nvPr/>
        </p:nvSpPr>
        <p:spPr>
          <a:xfrm rot="-5400000">
            <a:off x="9659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27"/>
          <p:cNvSpPr/>
          <p:nvPr/>
        </p:nvSpPr>
        <p:spPr>
          <a:xfrm rot="-5400000">
            <a:off x="18084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5" name="Google Shape;725;p27"/>
          <p:cNvSpPr/>
          <p:nvPr/>
        </p:nvSpPr>
        <p:spPr>
          <a:xfrm rot="-5400000">
            <a:off x="26510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27"/>
          <p:cNvSpPr/>
          <p:nvPr/>
        </p:nvSpPr>
        <p:spPr>
          <a:xfrm rot="-5400000">
            <a:off x="34935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27"/>
          <p:cNvSpPr/>
          <p:nvPr/>
        </p:nvSpPr>
        <p:spPr>
          <a:xfrm rot="-5400000">
            <a:off x="43361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8" name="Google Shape;728;p27"/>
          <p:cNvSpPr/>
          <p:nvPr/>
        </p:nvSpPr>
        <p:spPr>
          <a:xfrm rot="-5400000">
            <a:off x="51786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9" name="Google Shape;729;p27"/>
          <p:cNvSpPr/>
          <p:nvPr/>
        </p:nvSpPr>
        <p:spPr>
          <a:xfrm rot="-5400000">
            <a:off x="77062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27"/>
          <p:cNvSpPr/>
          <p:nvPr/>
        </p:nvSpPr>
        <p:spPr>
          <a:xfrm rot="-5400000">
            <a:off x="68637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1" name="Google Shape;731;p27"/>
          <p:cNvSpPr/>
          <p:nvPr/>
        </p:nvSpPr>
        <p:spPr>
          <a:xfrm rot="-5400000">
            <a:off x="93913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2" name="Google Shape;732;p27"/>
          <p:cNvSpPr/>
          <p:nvPr/>
        </p:nvSpPr>
        <p:spPr>
          <a:xfrm rot="-5400000">
            <a:off x="85488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27"/>
          <p:cNvSpPr/>
          <p:nvPr/>
        </p:nvSpPr>
        <p:spPr>
          <a:xfrm rot="-5400000">
            <a:off x="11076421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27"/>
          <p:cNvSpPr/>
          <p:nvPr/>
        </p:nvSpPr>
        <p:spPr>
          <a:xfrm rot="-5400000">
            <a:off x="102338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27"/>
          <p:cNvSpPr/>
          <p:nvPr/>
        </p:nvSpPr>
        <p:spPr>
          <a:xfrm rot="-5400000">
            <a:off x="1234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27"/>
          <p:cNvSpPr/>
          <p:nvPr/>
        </p:nvSpPr>
        <p:spPr>
          <a:xfrm rot="-5400000">
            <a:off x="11760002" y="1531078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2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27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27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27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27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27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27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27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27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2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2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27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27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27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27"/>
          <p:cNvSpPr/>
          <p:nvPr/>
        </p:nvSpPr>
        <p:spPr>
          <a:xfrm rot="-5400000">
            <a:off x="64427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27"/>
          <p:cNvSpPr/>
          <p:nvPr/>
        </p:nvSpPr>
        <p:spPr>
          <a:xfrm rot="-5400000">
            <a:off x="-148774" y="1946410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27"/>
          <p:cNvSpPr/>
          <p:nvPr/>
        </p:nvSpPr>
        <p:spPr>
          <a:xfrm rot="-5400000">
            <a:off x="13875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27"/>
          <p:cNvSpPr/>
          <p:nvPr/>
        </p:nvSpPr>
        <p:spPr>
          <a:xfrm rot="-5400000">
            <a:off x="22300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27"/>
          <p:cNvSpPr/>
          <p:nvPr/>
        </p:nvSpPr>
        <p:spPr>
          <a:xfrm rot="-5400000">
            <a:off x="30726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27"/>
          <p:cNvSpPr/>
          <p:nvPr/>
        </p:nvSpPr>
        <p:spPr>
          <a:xfrm rot="-5400000">
            <a:off x="39151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27"/>
          <p:cNvSpPr/>
          <p:nvPr/>
        </p:nvSpPr>
        <p:spPr>
          <a:xfrm rot="-5400000">
            <a:off x="47576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27"/>
          <p:cNvSpPr/>
          <p:nvPr/>
        </p:nvSpPr>
        <p:spPr>
          <a:xfrm rot="-5400000">
            <a:off x="56002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27"/>
          <p:cNvSpPr/>
          <p:nvPr/>
        </p:nvSpPr>
        <p:spPr>
          <a:xfrm rot="-5400000">
            <a:off x="81278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27"/>
          <p:cNvSpPr/>
          <p:nvPr/>
        </p:nvSpPr>
        <p:spPr>
          <a:xfrm rot="-5400000">
            <a:off x="72853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27"/>
          <p:cNvSpPr/>
          <p:nvPr/>
        </p:nvSpPr>
        <p:spPr>
          <a:xfrm rot="-5400000">
            <a:off x="98129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2" name="Google Shape;762;p27"/>
          <p:cNvSpPr/>
          <p:nvPr/>
        </p:nvSpPr>
        <p:spPr>
          <a:xfrm rot="-5400000">
            <a:off x="89703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27"/>
          <p:cNvSpPr/>
          <p:nvPr/>
        </p:nvSpPr>
        <p:spPr>
          <a:xfrm rot="-5400000">
            <a:off x="11498011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4" name="Google Shape;764;p27"/>
          <p:cNvSpPr/>
          <p:nvPr/>
        </p:nvSpPr>
        <p:spPr>
          <a:xfrm rot="-5400000">
            <a:off x="106554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5" name="Google Shape;765;p27"/>
          <p:cNvSpPr/>
          <p:nvPr/>
        </p:nvSpPr>
        <p:spPr>
          <a:xfrm rot="-5400000">
            <a:off x="5449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27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27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27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27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27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27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2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27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27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2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27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27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27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27"/>
          <p:cNvSpPr/>
          <p:nvPr/>
        </p:nvSpPr>
        <p:spPr>
          <a:xfrm rot="-5400000">
            <a:off x="60211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27"/>
          <p:cNvSpPr/>
          <p:nvPr/>
        </p:nvSpPr>
        <p:spPr>
          <a:xfrm rot="-5400000">
            <a:off x="9659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27"/>
          <p:cNvSpPr/>
          <p:nvPr/>
        </p:nvSpPr>
        <p:spPr>
          <a:xfrm rot="-5400000">
            <a:off x="18084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27"/>
          <p:cNvSpPr/>
          <p:nvPr/>
        </p:nvSpPr>
        <p:spPr>
          <a:xfrm rot="-5400000">
            <a:off x="26510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27"/>
          <p:cNvSpPr/>
          <p:nvPr/>
        </p:nvSpPr>
        <p:spPr>
          <a:xfrm rot="-5400000">
            <a:off x="34935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27"/>
          <p:cNvSpPr/>
          <p:nvPr/>
        </p:nvSpPr>
        <p:spPr>
          <a:xfrm rot="-5400000">
            <a:off x="43361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27"/>
          <p:cNvSpPr/>
          <p:nvPr/>
        </p:nvSpPr>
        <p:spPr>
          <a:xfrm rot="-5400000">
            <a:off x="51786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27"/>
          <p:cNvSpPr/>
          <p:nvPr/>
        </p:nvSpPr>
        <p:spPr>
          <a:xfrm rot="-5400000">
            <a:off x="77062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27"/>
          <p:cNvSpPr/>
          <p:nvPr/>
        </p:nvSpPr>
        <p:spPr>
          <a:xfrm rot="-5400000">
            <a:off x="68637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27"/>
          <p:cNvSpPr/>
          <p:nvPr/>
        </p:nvSpPr>
        <p:spPr>
          <a:xfrm rot="-5400000">
            <a:off x="93913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27"/>
          <p:cNvSpPr/>
          <p:nvPr/>
        </p:nvSpPr>
        <p:spPr>
          <a:xfrm rot="-5400000">
            <a:off x="85488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27"/>
          <p:cNvSpPr/>
          <p:nvPr/>
        </p:nvSpPr>
        <p:spPr>
          <a:xfrm rot="-5400000">
            <a:off x="11076421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27"/>
          <p:cNvSpPr/>
          <p:nvPr/>
        </p:nvSpPr>
        <p:spPr>
          <a:xfrm rot="-5400000">
            <a:off x="102338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27"/>
          <p:cNvSpPr/>
          <p:nvPr/>
        </p:nvSpPr>
        <p:spPr>
          <a:xfrm rot="-5400000">
            <a:off x="1234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27"/>
          <p:cNvSpPr/>
          <p:nvPr/>
        </p:nvSpPr>
        <p:spPr>
          <a:xfrm rot="-5400000">
            <a:off x="11760003" y="2373673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5" name="Google Shape;795;p27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6" name="Google Shape;796;p2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p27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8" name="Google Shape;798;p27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27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0" name="Google Shape;800;p27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27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27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2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27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27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2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27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27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27"/>
          <p:cNvSpPr/>
          <p:nvPr/>
        </p:nvSpPr>
        <p:spPr>
          <a:xfrm rot="-5400000">
            <a:off x="64427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27"/>
          <p:cNvSpPr/>
          <p:nvPr/>
        </p:nvSpPr>
        <p:spPr>
          <a:xfrm rot="-5400000">
            <a:off x="-148774" y="279508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27"/>
          <p:cNvSpPr/>
          <p:nvPr/>
        </p:nvSpPr>
        <p:spPr>
          <a:xfrm rot="-5400000">
            <a:off x="13875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27"/>
          <p:cNvSpPr/>
          <p:nvPr/>
        </p:nvSpPr>
        <p:spPr>
          <a:xfrm rot="-5400000">
            <a:off x="22300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27"/>
          <p:cNvSpPr/>
          <p:nvPr/>
        </p:nvSpPr>
        <p:spPr>
          <a:xfrm rot="-5400000">
            <a:off x="30726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27"/>
          <p:cNvSpPr/>
          <p:nvPr/>
        </p:nvSpPr>
        <p:spPr>
          <a:xfrm rot="-5400000">
            <a:off x="39151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27"/>
          <p:cNvSpPr/>
          <p:nvPr/>
        </p:nvSpPr>
        <p:spPr>
          <a:xfrm rot="-5400000">
            <a:off x="47576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6" name="Google Shape;816;p27"/>
          <p:cNvSpPr/>
          <p:nvPr/>
        </p:nvSpPr>
        <p:spPr>
          <a:xfrm rot="-5400000">
            <a:off x="56002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7" name="Google Shape;817;p27"/>
          <p:cNvSpPr/>
          <p:nvPr/>
        </p:nvSpPr>
        <p:spPr>
          <a:xfrm rot="-5400000">
            <a:off x="81278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8" name="Google Shape;818;p27"/>
          <p:cNvSpPr/>
          <p:nvPr/>
        </p:nvSpPr>
        <p:spPr>
          <a:xfrm rot="-5400000">
            <a:off x="72853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9" name="Google Shape;819;p27"/>
          <p:cNvSpPr/>
          <p:nvPr/>
        </p:nvSpPr>
        <p:spPr>
          <a:xfrm rot="-5400000">
            <a:off x="98129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27"/>
          <p:cNvSpPr/>
          <p:nvPr/>
        </p:nvSpPr>
        <p:spPr>
          <a:xfrm rot="-5400000">
            <a:off x="89703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1" name="Google Shape;821;p27"/>
          <p:cNvSpPr/>
          <p:nvPr/>
        </p:nvSpPr>
        <p:spPr>
          <a:xfrm rot="-5400000">
            <a:off x="11498011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2" name="Google Shape;822;p27"/>
          <p:cNvSpPr/>
          <p:nvPr/>
        </p:nvSpPr>
        <p:spPr>
          <a:xfrm rot="-5400000">
            <a:off x="106554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3" name="Google Shape;823;p27"/>
          <p:cNvSpPr/>
          <p:nvPr/>
        </p:nvSpPr>
        <p:spPr>
          <a:xfrm rot="-5400000">
            <a:off x="5449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4" name="Google Shape;824;p27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27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6" name="Google Shape;826;p2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27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8" name="Google Shape;828;p27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9" name="Google Shape;829;p2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p27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1" name="Google Shape;831;p27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2" name="Google Shape;832;p27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3" name="Google Shape;833;p27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4" name="Google Shape;834;p27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5" name="Google Shape;835;p27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2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27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8" name="Google Shape;838;p27"/>
          <p:cNvSpPr/>
          <p:nvPr/>
        </p:nvSpPr>
        <p:spPr>
          <a:xfrm rot="-5400000">
            <a:off x="60211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27"/>
          <p:cNvSpPr/>
          <p:nvPr/>
        </p:nvSpPr>
        <p:spPr>
          <a:xfrm rot="-5400000">
            <a:off x="9659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27"/>
          <p:cNvSpPr/>
          <p:nvPr/>
        </p:nvSpPr>
        <p:spPr>
          <a:xfrm rot="-5400000">
            <a:off x="18084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27"/>
          <p:cNvSpPr/>
          <p:nvPr/>
        </p:nvSpPr>
        <p:spPr>
          <a:xfrm rot="-5400000">
            <a:off x="26510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27"/>
          <p:cNvSpPr/>
          <p:nvPr/>
        </p:nvSpPr>
        <p:spPr>
          <a:xfrm rot="-5400000">
            <a:off x="34935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27"/>
          <p:cNvSpPr/>
          <p:nvPr/>
        </p:nvSpPr>
        <p:spPr>
          <a:xfrm rot="-5400000">
            <a:off x="43361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27"/>
          <p:cNvSpPr/>
          <p:nvPr/>
        </p:nvSpPr>
        <p:spPr>
          <a:xfrm rot="-5400000">
            <a:off x="51786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27"/>
          <p:cNvSpPr/>
          <p:nvPr/>
        </p:nvSpPr>
        <p:spPr>
          <a:xfrm rot="-5400000">
            <a:off x="77062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27"/>
          <p:cNvSpPr/>
          <p:nvPr/>
        </p:nvSpPr>
        <p:spPr>
          <a:xfrm rot="-5400000">
            <a:off x="68637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27"/>
          <p:cNvSpPr/>
          <p:nvPr/>
        </p:nvSpPr>
        <p:spPr>
          <a:xfrm rot="-5400000">
            <a:off x="93913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8" name="Google Shape;848;p27"/>
          <p:cNvSpPr/>
          <p:nvPr/>
        </p:nvSpPr>
        <p:spPr>
          <a:xfrm rot="-5400000">
            <a:off x="85488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9" name="Google Shape;849;p27"/>
          <p:cNvSpPr/>
          <p:nvPr/>
        </p:nvSpPr>
        <p:spPr>
          <a:xfrm rot="-5400000">
            <a:off x="11076421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0" name="Google Shape;850;p27"/>
          <p:cNvSpPr/>
          <p:nvPr/>
        </p:nvSpPr>
        <p:spPr>
          <a:xfrm rot="-5400000">
            <a:off x="102338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1" name="Google Shape;851;p27"/>
          <p:cNvSpPr/>
          <p:nvPr/>
        </p:nvSpPr>
        <p:spPr>
          <a:xfrm rot="-5400000">
            <a:off x="1234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2" name="Google Shape;852;p27"/>
          <p:cNvSpPr/>
          <p:nvPr/>
        </p:nvSpPr>
        <p:spPr>
          <a:xfrm rot="-5400000">
            <a:off x="11760002" y="3223930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3" name="Google Shape;853;p27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27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27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2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27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8" name="Google Shape;858;p27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9" name="Google Shape;859;p2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27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27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27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3" name="Google Shape;863;p27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4" name="Google Shape;864;p27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p27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6" name="Google Shape;866;p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7" name="Google Shape;867;p27"/>
          <p:cNvSpPr/>
          <p:nvPr/>
        </p:nvSpPr>
        <p:spPr>
          <a:xfrm rot="-5400000">
            <a:off x="64427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p27"/>
          <p:cNvSpPr/>
          <p:nvPr/>
        </p:nvSpPr>
        <p:spPr>
          <a:xfrm rot="-5400000">
            <a:off x="-148774" y="3639262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27"/>
          <p:cNvSpPr/>
          <p:nvPr/>
        </p:nvSpPr>
        <p:spPr>
          <a:xfrm rot="-5400000">
            <a:off x="13875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27"/>
          <p:cNvSpPr/>
          <p:nvPr/>
        </p:nvSpPr>
        <p:spPr>
          <a:xfrm rot="-5400000">
            <a:off x="22300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1" name="Google Shape;871;p27"/>
          <p:cNvSpPr/>
          <p:nvPr/>
        </p:nvSpPr>
        <p:spPr>
          <a:xfrm rot="-5400000">
            <a:off x="30726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27"/>
          <p:cNvSpPr/>
          <p:nvPr/>
        </p:nvSpPr>
        <p:spPr>
          <a:xfrm rot="-5400000">
            <a:off x="39151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3" name="Google Shape;873;p27"/>
          <p:cNvSpPr/>
          <p:nvPr/>
        </p:nvSpPr>
        <p:spPr>
          <a:xfrm rot="-5400000">
            <a:off x="47576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4" name="Google Shape;874;p27"/>
          <p:cNvSpPr/>
          <p:nvPr/>
        </p:nvSpPr>
        <p:spPr>
          <a:xfrm rot="-5400000">
            <a:off x="56002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5" name="Google Shape;875;p27"/>
          <p:cNvSpPr/>
          <p:nvPr/>
        </p:nvSpPr>
        <p:spPr>
          <a:xfrm rot="-5400000">
            <a:off x="81278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6" name="Google Shape;876;p27"/>
          <p:cNvSpPr/>
          <p:nvPr/>
        </p:nvSpPr>
        <p:spPr>
          <a:xfrm rot="-5400000">
            <a:off x="72853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7" name="Google Shape;877;p27"/>
          <p:cNvSpPr/>
          <p:nvPr/>
        </p:nvSpPr>
        <p:spPr>
          <a:xfrm rot="-5400000">
            <a:off x="98129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27"/>
          <p:cNvSpPr/>
          <p:nvPr/>
        </p:nvSpPr>
        <p:spPr>
          <a:xfrm rot="-5400000">
            <a:off x="89703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27"/>
          <p:cNvSpPr/>
          <p:nvPr/>
        </p:nvSpPr>
        <p:spPr>
          <a:xfrm rot="-5400000">
            <a:off x="11498011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27"/>
          <p:cNvSpPr/>
          <p:nvPr/>
        </p:nvSpPr>
        <p:spPr>
          <a:xfrm rot="-5400000">
            <a:off x="106554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1" name="Google Shape;881;p27"/>
          <p:cNvSpPr/>
          <p:nvPr/>
        </p:nvSpPr>
        <p:spPr>
          <a:xfrm rot="-5400000">
            <a:off x="5449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2" name="Google Shape;882;p27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3" name="Google Shape;883;p27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4" name="Google Shape;884;p27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5" name="Google Shape;885;p2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2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27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8" name="Google Shape;888;p27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27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27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27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27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p27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27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5" name="Google Shape;895;p2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27"/>
          <p:cNvSpPr/>
          <p:nvPr/>
        </p:nvSpPr>
        <p:spPr>
          <a:xfrm rot="-5400000">
            <a:off x="60211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27"/>
          <p:cNvSpPr/>
          <p:nvPr/>
        </p:nvSpPr>
        <p:spPr>
          <a:xfrm rot="-5400000">
            <a:off x="9659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27"/>
          <p:cNvSpPr/>
          <p:nvPr/>
        </p:nvSpPr>
        <p:spPr>
          <a:xfrm rot="-5400000">
            <a:off x="18084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9" name="Google Shape;899;p27"/>
          <p:cNvSpPr/>
          <p:nvPr/>
        </p:nvSpPr>
        <p:spPr>
          <a:xfrm rot="-5400000">
            <a:off x="26510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0" name="Google Shape;900;p27"/>
          <p:cNvSpPr/>
          <p:nvPr/>
        </p:nvSpPr>
        <p:spPr>
          <a:xfrm rot="-5400000">
            <a:off x="34935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1" name="Google Shape;901;p27"/>
          <p:cNvSpPr/>
          <p:nvPr/>
        </p:nvSpPr>
        <p:spPr>
          <a:xfrm rot="-5400000">
            <a:off x="43361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27"/>
          <p:cNvSpPr/>
          <p:nvPr/>
        </p:nvSpPr>
        <p:spPr>
          <a:xfrm rot="-5400000">
            <a:off x="51786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27"/>
          <p:cNvSpPr/>
          <p:nvPr/>
        </p:nvSpPr>
        <p:spPr>
          <a:xfrm rot="-5400000">
            <a:off x="77062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4" name="Google Shape;904;p27"/>
          <p:cNvSpPr/>
          <p:nvPr/>
        </p:nvSpPr>
        <p:spPr>
          <a:xfrm rot="-5400000">
            <a:off x="68637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5" name="Google Shape;905;p27"/>
          <p:cNvSpPr/>
          <p:nvPr/>
        </p:nvSpPr>
        <p:spPr>
          <a:xfrm rot="-5400000">
            <a:off x="93913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6" name="Google Shape;906;p27"/>
          <p:cNvSpPr/>
          <p:nvPr/>
        </p:nvSpPr>
        <p:spPr>
          <a:xfrm rot="-5400000">
            <a:off x="85488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7" name="Google Shape;907;p27"/>
          <p:cNvSpPr/>
          <p:nvPr/>
        </p:nvSpPr>
        <p:spPr>
          <a:xfrm rot="-5400000">
            <a:off x="11076421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27"/>
          <p:cNvSpPr/>
          <p:nvPr/>
        </p:nvSpPr>
        <p:spPr>
          <a:xfrm rot="-5400000">
            <a:off x="102338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27"/>
          <p:cNvSpPr/>
          <p:nvPr/>
        </p:nvSpPr>
        <p:spPr>
          <a:xfrm rot="-5400000">
            <a:off x="1234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27"/>
          <p:cNvSpPr/>
          <p:nvPr/>
        </p:nvSpPr>
        <p:spPr>
          <a:xfrm rot="-5400000">
            <a:off x="11760002" y="4069935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27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2" name="Google Shape;912;p27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27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4" name="Google Shape;914;p27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5" name="Google Shape;915;p2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6" name="Google Shape;916;p2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7" name="Google Shape;917;p27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8" name="Google Shape;918;p27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9" name="Google Shape;919;p27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0" name="Google Shape;920;p27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27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27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27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4" name="Google Shape;924;p27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5" name="Google Shape;925;p27"/>
          <p:cNvSpPr/>
          <p:nvPr/>
        </p:nvSpPr>
        <p:spPr>
          <a:xfrm rot="-5400000">
            <a:off x="663614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6" name="Google Shape;926;p27"/>
          <p:cNvSpPr/>
          <p:nvPr/>
        </p:nvSpPr>
        <p:spPr>
          <a:xfrm rot="-5400000">
            <a:off x="22905" y="4316257"/>
            <a:ext cx="232840" cy="278649"/>
          </a:xfrm>
          <a:custGeom>
            <a:rect b="b" l="l" r="r" t="t"/>
            <a:pathLst>
              <a:path extrusionOk="0" h="278649" w="232840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7" name="Google Shape;927;p27"/>
          <p:cNvSpPr/>
          <p:nvPr/>
        </p:nvSpPr>
        <p:spPr>
          <a:xfrm rot="-5400000">
            <a:off x="15809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27"/>
          <p:cNvSpPr/>
          <p:nvPr/>
        </p:nvSpPr>
        <p:spPr>
          <a:xfrm rot="-5400000">
            <a:off x="24234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9" name="Google Shape;929;p27"/>
          <p:cNvSpPr/>
          <p:nvPr/>
        </p:nvSpPr>
        <p:spPr>
          <a:xfrm rot="-5400000">
            <a:off x="326598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0" name="Google Shape;930;p27"/>
          <p:cNvSpPr/>
          <p:nvPr/>
        </p:nvSpPr>
        <p:spPr>
          <a:xfrm rot="-5400000">
            <a:off x="410852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27"/>
          <p:cNvSpPr/>
          <p:nvPr/>
        </p:nvSpPr>
        <p:spPr>
          <a:xfrm rot="-5400000">
            <a:off x="495106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2" name="Google Shape;932;p27"/>
          <p:cNvSpPr/>
          <p:nvPr/>
        </p:nvSpPr>
        <p:spPr>
          <a:xfrm rot="-5400000">
            <a:off x="579360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27"/>
          <p:cNvSpPr/>
          <p:nvPr/>
        </p:nvSpPr>
        <p:spPr>
          <a:xfrm rot="-5400000">
            <a:off x="832122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4" name="Google Shape;934;p27"/>
          <p:cNvSpPr/>
          <p:nvPr/>
        </p:nvSpPr>
        <p:spPr>
          <a:xfrm rot="-5400000">
            <a:off x="747868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27"/>
          <p:cNvSpPr/>
          <p:nvPr/>
        </p:nvSpPr>
        <p:spPr>
          <a:xfrm rot="-5400000">
            <a:off x="100063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27"/>
          <p:cNvSpPr/>
          <p:nvPr/>
        </p:nvSpPr>
        <p:spPr>
          <a:xfrm rot="-5400000">
            <a:off x="916376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7" name="Google Shape;937;p27"/>
          <p:cNvSpPr/>
          <p:nvPr/>
        </p:nvSpPr>
        <p:spPr>
          <a:xfrm rot="-5400000">
            <a:off x="11691380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27"/>
          <p:cNvSpPr/>
          <p:nvPr/>
        </p:nvSpPr>
        <p:spPr>
          <a:xfrm rot="-5400000">
            <a:off x="108488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9" name="Google Shape;939;p27"/>
          <p:cNvSpPr/>
          <p:nvPr/>
        </p:nvSpPr>
        <p:spPr>
          <a:xfrm rot="-5400000">
            <a:off x="733383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0" name="Google Shape;940;p27"/>
          <p:cNvSpPr/>
          <p:nvPr/>
        </p:nvSpPr>
        <p:spPr>
          <a:xfrm>
            <a:off x="812619" y="4561319"/>
            <a:ext cx="11030995" cy="10682"/>
          </a:xfrm>
          <a:custGeom>
            <a:rect b="b" l="l" r="r" t="t"/>
            <a:pathLst>
              <a:path extrusionOk="0" h="10682" w="11030995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27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27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2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27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27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6" name="Google Shape;946;p2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p27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8" name="Google Shape;948;p27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9" name="Google Shape;949;p2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27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2" name="Google Shape;952;p27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3" name="Google Shape;953;p27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27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5" name="Google Shape;955;p27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2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27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8" name="Google Shape;958;p27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9" name="Google Shape;959;p27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0" name="Google Shape;960;p27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27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2" name="Google Shape;962;p2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27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2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27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7" name="Google Shape;967;p27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8" name="Google Shape;968;p27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27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0" name="Google Shape;970;p27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27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2" name="Google Shape;972;p27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3" name="Google Shape;973;p27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27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2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2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27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27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p27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1" name="Google Shape;981;p27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2" name="Google Shape;982;p27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27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27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5" name="Google Shape;985;p27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6" name="Google Shape;986;p2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27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8" name="Google Shape;988;p2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2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27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27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27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27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27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2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6" name="Google Shape;996;p2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7" name="Google Shape;997;p27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27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27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0" name="Google Shape;1000;p27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1" name="Google Shape;1001;p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2" name="Google Shape;1002;p27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27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27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27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2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7" name="Google Shape;1007;p27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8" name="Google Shape;1008;p2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9" name="Google Shape;1009;p27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0" name="Google Shape;1010;p27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27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2" name="Google Shape;1012;p27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3" name="Google Shape;1013;p27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4" name="Google Shape;1014;p27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5" name="Google Shape;1015;p27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16" name="Google Shape;1016;p27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p2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9" name="Google Shape;1019;p28"/>
          <p:cNvSpPr txBox="1"/>
          <p:nvPr>
            <p:ph idx="1" type="body"/>
          </p:nvPr>
        </p:nvSpPr>
        <p:spPr>
          <a:xfrm>
            <a:off x="1024128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20" name="Google Shape;1020;p28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21" name="Google Shape;1021;p28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2" name="Google Shape;1022;p28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3" name="Google Shape;1023;p28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24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29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6" name="Google Shape;1026;p29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3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027" name="Google Shape;1027;p29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28" name="Google Shape;1028;p29"/>
          <p:cNvSpPr txBox="1"/>
          <p:nvPr>
            <p:ph idx="3" type="body"/>
          </p:nvPr>
        </p:nvSpPr>
        <p:spPr>
          <a:xfrm>
            <a:off x="5989320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3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029" name="Google Shape;1029;p29"/>
          <p:cNvSpPr txBox="1"/>
          <p:nvPr>
            <p:ph idx="4" type="body"/>
          </p:nvPr>
        </p:nvSpPr>
        <p:spPr>
          <a:xfrm>
            <a:off x="5989320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30" name="Google Shape;1030;p29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1" name="Google Shape;1031;p29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2" name="Google Shape;1032;p29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33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3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5" name="Google Shape;1035;p30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6" name="Google Shape;1036;p30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7" name="Google Shape;1037;p30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038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p31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0" name="Google Shape;1040;p31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1" name="Google Shape;1041;p31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42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p32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4" name="Google Shape;1044;p32"/>
          <p:cNvSpPr txBox="1"/>
          <p:nvPr>
            <p:ph idx="1" type="body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/>
        </p:txBody>
      </p:sp>
      <p:sp>
        <p:nvSpPr>
          <p:cNvPr id="1045" name="Google Shape;1045;p32"/>
          <p:cNvSpPr txBox="1"/>
          <p:nvPr>
            <p:ph idx="2" type="body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46" name="Google Shape;1046;p32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7" name="Google Shape;1047;p32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8" name="Google Shape;1048;p32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049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p33"/>
          <p:cNvSpPr txBox="1"/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1" name="Google Shape;1051;p33"/>
          <p:cNvSpPr/>
          <p:nvPr>
            <p:ph idx="2" type="pic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5CF0F7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Twentieth Century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52" name="Google Shape;1052;p33"/>
          <p:cNvSpPr txBox="1"/>
          <p:nvPr>
            <p:ph idx="1" type="body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053" name="Google Shape;1053;p33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4" name="Google Shape;1054;p33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5" name="Google Shape;1055;p33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56" name="Google Shape;1056;p33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57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p3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9" name="Google Shape;1059;p34"/>
          <p:cNvSpPr txBox="1"/>
          <p:nvPr>
            <p:ph idx="1" type="body"/>
          </p:nvPr>
        </p:nvSpPr>
        <p:spPr>
          <a:xfrm rot="5400000">
            <a:off x="3872484" y="-562355"/>
            <a:ext cx="4023360" cy="9720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60" name="Google Shape;1060;p34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1" name="Google Shape;1061;p34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34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1063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1064;p35"/>
          <p:cNvSpPr txBox="1"/>
          <p:nvPr>
            <p:ph type="title"/>
          </p:nvPr>
        </p:nvSpPr>
        <p:spPr>
          <a:xfrm rot="5400000">
            <a:off x="7334250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5" name="Google Shape;1065;p35"/>
          <p:cNvSpPr txBox="1"/>
          <p:nvPr>
            <p:ph idx="1" type="body"/>
          </p:nvPr>
        </p:nvSpPr>
        <p:spPr>
          <a:xfrm rot="5400000">
            <a:off x="2076450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1066" name="Google Shape;1066;p35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7" name="Google Shape;1067;p35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8" name="Google Shape;1068;p35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69" name="Google Shape;1069;p35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i="0" sz="5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8" name="Google Shape;98;p24"/>
          <p:cNvSpPr txBox="1"/>
          <p:nvPr>
            <p:ph idx="1" type="body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Twentieth Century"/>
              <a:buChar char=" "/>
              <a:defRPr b="0" i="0" sz="2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9" name="Google Shape;99;p24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0" name="Google Shape;100;p24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 cap="non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1" name="Google Shape;101;p24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sz="1000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2" name="Google Shape;102;p24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3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75" name="Google Shape;1075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76" name="Google Shape;1076;p1"/>
            <p:cNvSpPr/>
            <p:nvPr/>
          </p:nvSpPr>
          <p:spPr>
            <a:xfrm>
              <a:off x="-329674" y="1298404"/>
              <a:ext cx="9702800" cy="5573512"/>
            </a:xfrm>
            <a:custGeom>
              <a:rect b="b" l="l" r="r" t="t"/>
              <a:pathLst>
                <a:path extrusionOk="0" h="1169" w="2038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1"/>
            <p:cNvSpPr/>
            <p:nvPr/>
          </p:nvSpPr>
          <p:spPr>
            <a:xfrm>
              <a:off x="670451" y="2018236"/>
              <a:ext cx="7373938" cy="4848892"/>
            </a:xfrm>
            <a:custGeom>
              <a:rect b="b" l="l" r="r" t="t"/>
              <a:pathLst>
                <a:path extrusionOk="0" h="1017" w="1549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1"/>
            <p:cNvSpPr/>
            <p:nvPr/>
          </p:nvSpPr>
          <p:spPr>
            <a:xfrm>
              <a:off x="251351" y="1788400"/>
              <a:ext cx="8035925" cy="5083516"/>
            </a:xfrm>
            <a:custGeom>
              <a:rect b="b" l="l" r="r" t="t"/>
              <a:pathLst>
                <a:path extrusionOk="0" h="1066" w="1688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"/>
            <p:cNvSpPr/>
            <p:nvPr/>
          </p:nvSpPr>
          <p:spPr>
            <a:xfrm>
              <a:off x="-1061" y="549842"/>
              <a:ext cx="10334625" cy="6322075"/>
            </a:xfrm>
            <a:custGeom>
              <a:rect b="b" l="l" r="r" t="t"/>
              <a:pathLst>
                <a:path extrusionOk="0" h="1326" w="2171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1"/>
            <p:cNvSpPr/>
            <p:nvPr/>
          </p:nvSpPr>
          <p:spPr>
            <a:xfrm>
              <a:off x="3701" y="6186246"/>
              <a:ext cx="504825" cy="681527"/>
            </a:xfrm>
            <a:custGeom>
              <a:rect b="b" l="l" r="r" t="t"/>
              <a:pathLst>
                <a:path extrusionOk="0" h="143" w="106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1"/>
            <p:cNvSpPr/>
            <p:nvPr/>
          </p:nvSpPr>
          <p:spPr>
            <a:xfrm>
              <a:off x="-1061" y="-51881"/>
              <a:ext cx="11091863" cy="6923796"/>
            </a:xfrm>
            <a:custGeom>
              <a:rect b="b" l="l" r="r" t="t"/>
              <a:pathLst>
                <a:path extrusionOk="0" h="1452" w="233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1"/>
            <p:cNvSpPr/>
            <p:nvPr/>
          </p:nvSpPr>
          <p:spPr>
            <a:xfrm>
              <a:off x="5426601" y="5579"/>
              <a:ext cx="5788025" cy="6847184"/>
            </a:xfrm>
            <a:custGeom>
              <a:rect b="b" l="l" r="r" t="t"/>
              <a:pathLst>
                <a:path extrusionOk="0" h="1436" w="121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1"/>
            <p:cNvSpPr/>
            <p:nvPr/>
          </p:nvSpPr>
          <p:spPr>
            <a:xfrm>
              <a:off x="-1061" y="5579"/>
              <a:ext cx="1057275" cy="614491"/>
            </a:xfrm>
            <a:custGeom>
              <a:rect b="b" l="l" r="r" t="t"/>
              <a:pathLst>
                <a:path extrusionOk="0" h="129" w="222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1"/>
            <p:cNvSpPr/>
            <p:nvPr/>
          </p:nvSpPr>
          <p:spPr>
            <a:xfrm>
              <a:off x="5821889" y="5579"/>
              <a:ext cx="5588000" cy="6866337"/>
            </a:xfrm>
            <a:custGeom>
              <a:rect b="b" l="l" r="r" t="t"/>
              <a:pathLst>
                <a:path extrusionOk="0" h="1440" w="1174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1"/>
            <p:cNvSpPr/>
            <p:nvPr/>
          </p:nvSpPr>
          <p:spPr>
            <a:xfrm>
              <a:off x="3701" y="790"/>
              <a:ext cx="595313" cy="352734"/>
            </a:xfrm>
            <a:custGeom>
              <a:rect b="b" l="l" r="r" t="t"/>
              <a:pathLst>
                <a:path extrusionOk="0" h="74" w="125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1"/>
            <p:cNvSpPr/>
            <p:nvPr/>
          </p:nvSpPr>
          <p:spPr>
            <a:xfrm>
              <a:off x="6012389" y="5579"/>
              <a:ext cx="5497513" cy="6866337"/>
            </a:xfrm>
            <a:custGeom>
              <a:rect b="b" l="l" r="r" t="t"/>
              <a:pathLst>
                <a:path extrusionOk="0" h="1440" w="1155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1"/>
            <p:cNvSpPr/>
            <p:nvPr/>
          </p:nvSpPr>
          <p:spPr>
            <a:xfrm>
              <a:off x="-1061" y="5579"/>
              <a:ext cx="357188" cy="213875"/>
            </a:xfrm>
            <a:custGeom>
              <a:rect b="b" l="l" r="r" t="t"/>
              <a:pathLst>
                <a:path extrusionOk="0" h="45" w="7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1"/>
            <p:cNvSpPr/>
            <p:nvPr/>
          </p:nvSpPr>
          <p:spPr>
            <a:xfrm>
              <a:off x="6210826" y="790"/>
              <a:ext cx="5522913" cy="6871126"/>
            </a:xfrm>
            <a:custGeom>
              <a:rect b="b" l="l" r="r" t="t"/>
              <a:pathLst>
                <a:path extrusionOk="0" h="1441" w="116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9" name="Google Shape;1089;p1"/>
            <p:cNvSpPr/>
            <p:nvPr/>
          </p:nvSpPr>
          <p:spPr>
            <a:xfrm>
              <a:off x="6463239" y="5579"/>
              <a:ext cx="5413375" cy="6866337"/>
            </a:xfrm>
            <a:custGeom>
              <a:rect b="b" l="l" r="r" t="t"/>
              <a:pathLst>
                <a:path extrusionOk="0" h="1440" w="1137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1"/>
            <p:cNvSpPr/>
            <p:nvPr/>
          </p:nvSpPr>
          <p:spPr>
            <a:xfrm>
              <a:off x="6877576" y="5579"/>
              <a:ext cx="5037138" cy="6861550"/>
            </a:xfrm>
            <a:custGeom>
              <a:rect b="b" l="l" r="r" t="t"/>
              <a:pathLst>
                <a:path extrusionOk="0" h="1439" w="1058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1"/>
            <p:cNvSpPr/>
            <p:nvPr/>
          </p:nvSpPr>
          <p:spPr>
            <a:xfrm>
              <a:off x="8768289" y="5579"/>
              <a:ext cx="3417888" cy="2742066"/>
            </a:xfrm>
            <a:custGeom>
              <a:rect b="b" l="l" r="r" t="t"/>
              <a:pathLst>
                <a:path extrusionOk="0" h="575" w="718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1"/>
            <p:cNvSpPr/>
            <p:nvPr/>
          </p:nvSpPr>
          <p:spPr>
            <a:xfrm>
              <a:off x="9235014" y="10367"/>
              <a:ext cx="2951163" cy="2555325"/>
            </a:xfrm>
            <a:custGeom>
              <a:rect b="b" l="l" r="r" t="t"/>
              <a:pathLst>
                <a:path extrusionOk="0" h="536" w="62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1"/>
            <p:cNvSpPr/>
            <p:nvPr/>
          </p:nvSpPr>
          <p:spPr>
            <a:xfrm>
              <a:off x="10020826" y="5579"/>
              <a:ext cx="2165350" cy="1358265"/>
            </a:xfrm>
            <a:custGeom>
              <a:rect b="b" l="l" r="r" t="t"/>
              <a:pathLst>
                <a:path extrusionOk="0" h="285" w="45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1"/>
            <p:cNvSpPr/>
            <p:nvPr/>
          </p:nvSpPr>
          <p:spPr>
            <a:xfrm>
              <a:off x="11290826" y="5579"/>
              <a:ext cx="895350" cy="534687"/>
            </a:xfrm>
            <a:custGeom>
              <a:rect b="b" l="l" r="r" t="t"/>
              <a:pathLst>
                <a:path extrusionOk="0" h="112" w="188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5" name="Google Shape;1095;p1"/>
          <p:cNvGrpSpPr/>
          <p:nvPr/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096" name="Google Shape;1096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1"/>
            <p:cNvSpPr/>
            <p:nvPr/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8" name="Google Shape;1098;p1"/>
          <p:cNvSpPr/>
          <p:nvPr/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>
                <a:alpha val="2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/var/folders/m0/g0d2gdqj3g1dby02qbwk7lnr0000gn/T/com.microsoft.Word/Content.MSO/6CB9C466.tmp" id="1099" name="Google Shape;10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3778" y="1346402"/>
            <a:ext cx="8058701" cy="2302486"/>
          </a:xfrm>
          <a:prstGeom prst="rect">
            <a:avLst/>
          </a:prstGeom>
          <a:noFill/>
          <a:ln>
            <a:noFill/>
          </a:ln>
        </p:spPr>
      </p:pic>
      <p:sp>
        <p:nvSpPr>
          <p:cNvPr id="1100" name="Google Shape;1100;p1"/>
          <p:cNvSpPr/>
          <p:nvPr/>
        </p:nvSpPr>
        <p:spPr>
          <a:xfrm>
            <a:off x="1707698" y="3930839"/>
            <a:ext cx="8664270" cy="1364268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lang="en-GB" sz="32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Relationships					     		                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lang="en-GB" sz="32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Marriage</a:t>
            </a:r>
            <a:endParaRPr b="0" sz="32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1104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Google Shape;1105;p2"/>
          <p:cNvSpPr/>
          <p:nvPr/>
        </p:nvSpPr>
        <p:spPr>
          <a:xfrm>
            <a:off x="879542" y="0"/>
            <a:ext cx="10432916" cy="6858000"/>
          </a:xfrm>
          <a:custGeom>
            <a:rect b="b" l="l" r="r" t="t"/>
            <a:pathLst>
              <a:path extrusionOk="0" h="6858000" w="10432916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6" name="Google Shape;1106;p2"/>
          <p:cNvSpPr/>
          <p:nvPr/>
        </p:nvSpPr>
        <p:spPr>
          <a:xfrm>
            <a:off x="1134942" y="0"/>
            <a:ext cx="9922116" cy="6858000"/>
          </a:xfrm>
          <a:custGeom>
            <a:rect b="b" l="l" r="r" t="t"/>
            <a:pathLst>
              <a:path extrusionOk="0" h="6858000" w="9922116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7" name="Google Shape;1107;p2"/>
          <p:cNvSpPr txBox="1"/>
          <p:nvPr>
            <p:ph type="title"/>
          </p:nvPr>
        </p:nvSpPr>
        <p:spPr>
          <a:xfrm>
            <a:off x="2311147" y="365760"/>
            <a:ext cx="7569706" cy="1288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/>
              <a:t>Lesson Objectives</a:t>
            </a:r>
            <a:endParaRPr/>
          </a:p>
        </p:txBody>
      </p:sp>
      <p:sp>
        <p:nvSpPr>
          <p:cNvPr id="1108" name="Google Shape;1108;p2"/>
          <p:cNvSpPr txBox="1"/>
          <p:nvPr>
            <p:ph idx="1" type="body"/>
          </p:nvPr>
        </p:nvSpPr>
        <p:spPr>
          <a:xfrm>
            <a:off x="2165569" y="1956816"/>
            <a:ext cx="7860863" cy="4024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GB" sz="2400"/>
              <a:t>By the end of the lesson you will have: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GB" sz="2400"/>
              <a:t>looked at some of the different types of weddings people have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GB" sz="2400"/>
              <a:t>talked about some of the changes we are seeing in marriages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GB" sz="2400"/>
              <a:t>exchanged views on what makes a successful relationship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3"/>
          <p:cNvSpPr txBox="1"/>
          <p:nvPr>
            <p:ph type="title"/>
          </p:nvPr>
        </p:nvSpPr>
        <p:spPr>
          <a:xfrm>
            <a:off x="6940295" y="1396289"/>
            <a:ext cx="466825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Your views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114" name="Google Shape;1114;p3"/>
          <p:cNvSpPr/>
          <p:nvPr/>
        </p:nvSpPr>
        <p:spPr>
          <a:xfrm>
            <a:off x="1" y="1"/>
            <a:ext cx="4133221" cy="3548529"/>
          </a:xfrm>
          <a:custGeom>
            <a:rect b="b" l="l" r="r" t="t"/>
            <a:pathLst>
              <a:path extrusionOk="0" h="3548529" w="4133221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5" name="Google Shape;1115;p3"/>
          <p:cNvSpPr/>
          <p:nvPr/>
        </p:nvSpPr>
        <p:spPr>
          <a:xfrm>
            <a:off x="3801" y="3842187"/>
            <a:ext cx="3321156" cy="3015812"/>
          </a:xfrm>
          <a:custGeom>
            <a:rect b="b" l="l" r="r" t="t"/>
            <a:pathLst>
              <a:path extrusionOk="0" h="3015812" w="3321156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6" name="Google Shape;1116;p3"/>
          <p:cNvSpPr/>
          <p:nvPr/>
        </p:nvSpPr>
        <p:spPr>
          <a:xfrm>
            <a:off x="3394530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dian, Culture, Weeding, People, Henna" id="1117" name="Google Shape;1117;p3"/>
          <p:cNvPicPr preferRelativeResize="0"/>
          <p:nvPr/>
        </p:nvPicPr>
        <p:blipFill rotWithShape="1">
          <a:blip r:embed="rId3">
            <a:alphaModFix/>
          </a:blip>
          <a:srcRect b="-4" l="20000" r="13246" t="0"/>
          <a:stretch/>
        </p:blipFill>
        <p:spPr>
          <a:xfrm>
            <a:off x="3559122" y="2661260"/>
            <a:ext cx="2788920" cy="2788920"/>
          </a:xfrm>
          <a:custGeom>
            <a:rect b="b" l="l" r="r" t="t"/>
            <a:pathLst>
              <a:path extrusionOk="0" h="2880360" w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descr="Wedding, Beach, Love, Young Couple, Romantic, Ocean" id="1118" name="Google Shape;1118;p3"/>
          <p:cNvPicPr preferRelativeResize="0"/>
          <p:nvPr/>
        </p:nvPicPr>
        <p:blipFill rotWithShape="1">
          <a:blip r:embed="rId4">
            <a:alphaModFix/>
          </a:blip>
          <a:srcRect b="-3" l="0" r="21711" t="0"/>
          <a:stretch/>
        </p:blipFill>
        <p:spPr>
          <a:xfrm>
            <a:off x="20" y="10"/>
            <a:ext cx="3967953" cy="3383270"/>
          </a:xfrm>
          <a:custGeom>
            <a:rect b="b" l="l" r="r" t="t"/>
            <a:pathLst>
              <a:path extrusionOk="0" h="3383280" w="3967973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  <a:noFill/>
          <a:ln>
            <a:noFill/>
          </a:ln>
        </p:spPr>
      </p:pic>
      <p:pic>
        <p:nvPicPr>
          <p:cNvPr descr="Bloom, Blossom, Bouquet, Bride, Ceremony" id="1119" name="Google Shape;1119;p3"/>
          <p:cNvPicPr preferRelativeResize="0"/>
          <p:nvPr/>
        </p:nvPicPr>
        <p:blipFill rotWithShape="1">
          <a:blip r:embed="rId5">
            <a:alphaModFix/>
          </a:blip>
          <a:srcRect b="3" l="4627" r="22882" t="0"/>
          <a:stretch/>
        </p:blipFill>
        <p:spPr>
          <a:xfrm>
            <a:off x="4825" y="4007260"/>
            <a:ext cx="3155071" cy="2850749"/>
          </a:xfrm>
          <a:custGeom>
            <a:rect b="b" l="l" r="r" t="t"/>
            <a:pathLst>
              <a:path extrusionOk="0" h="2850749" w="3155071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120" name="Google Shape;1120;p3"/>
          <p:cNvSpPr txBox="1"/>
          <p:nvPr>
            <p:ph idx="1" type="body"/>
          </p:nvPr>
        </p:nvSpPr>
        <p:spPr>
          <a:xfrm>
            <a:off x="6940296" y="2871982"/>
            <a:ext cx="4668256" cy="31816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GB" sz="1800"/>
              <a:t> 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GB" sz="2400"/>
              <a:t>What words do you think of when you look at the photos?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GB" sz="2400"/>
              <a:t>How do you feel when you look at the photos?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GB" sz="1800"/>
              <a:t> 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GB" sz="1800"/>
              <a:t> </a:t>
            </a:r>
            <a:endParaRPr/>
          </a:p>
        </p:txBody>
      </p:sp>
      <p:sp>
        <p:nvSpPr>
          <p:cNvPr id="1121" name="Google Shape;1121;p3"/>
          <p:cNvSpPr/>
          <p:nvPr/>
        </p:nvSpPr>
        <p:spPr>
          <a:xfrm>
            <a:off x="241539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2" name="Google Shape;1122;p3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1126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p4"/>
          <p:cNvSpPr/>
          <p:nvPr/>
        </p:nvSpPr>
        <p:spPr>
          <a:xfrm rot="10800000">
            <a:off x="0" y="0"/>
            <a:ext cx="9952075" cy="6858000"/>
          </a:xfrm>
          <a:custGeom>
            <a:rect b="b" l="l" r="r" t="t"/>
            <a:pathLst>
              <a:path extrusionOk="0" h="6858000" w="9952075">
                <a:moveTo>
                  <a:pt x="9952075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9952075" y="0"/>
                </a:lnTo>
                <a:close/>
              </a:path>
            </a:pathLst>
          </a:cu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8" name="Google Shape;1128;p4"/>
          <p:cNvSpPr/>
          <p:nvPr/>
        </p:nvSpPr>
        <p:spPr>
          <a:xfrm rot="10800000">
            <a:off x="0" y="0"/>
            <a:ext cx="9652017" cy="6858000"/>
          </a:xfrm>
          <a:custGeom>
            <a:rect b="b" l="l" r="r" t="t"/>
            <a:pathLst>
              <a:path extrusionOk="0" h="6858000" w="9652017">
                <a:moveTo>
                  <a:pt x="9652017" y="6858000"/>
                </a:moveTo>
                <a:lnTo>
                  <a:pt x="112827" y="6858000"/>
                </a:lnTo>
                <a:lnTo>
                  <a:pt x="76084" y="6638337"/>
                </a:lnTo>
                <a:cubicBezTo>
                  <a:pt x="25944" y="6288079"/>
                  <a:pt x="0" y="5930014"/>
                  <a:pt x="0" y="5565888"/>
                </a:cubicBezTo>
                <a:cubicBezTo>
                  <a:pt x="0" y="3514654"/>
                  <a:pt x="823309" y="1655711"/>
                  <a:pt x="2157501" y="301488"/>
                </a:cubicBezTo>
                <a:lnTo>
                  <a:pt x="2472310" y="0"/>
                </a:lnTo>
                <a:lnTo>
                  <a:pt x="9652017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9" name="Google Shape;1129;p4"/>
          <p:cNvSpPr txBox="1"/>
          <p:nvPr>
            <p:ph type="title"/>
          </p:nvPr>
        </p:nvSpPr>
        <p:spPr>
          <a:xfrm>
            <a:off x="838200" y="365126"/>
            <a:ext cx="7757694" cy="12882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Calibri"/>
              <a:buNone/>
            </a:pPr>
            <a:r>
              <a:rPr lang="en-GB" sz="4100">
                <a:latin typeface="Calibri"/>
                <a:ea typeface="Calibri"/>
                <a:cs typeface="Calibri"/>
                <a:sym typeface="Calibri"/>
              </a:rPr>
              <a:t>Discussion Questions </a:t>
            </a:r>
            <a:br>
              <a:rPr lang="en-GB" sz="4100">
                <a:latin typeface="Arial"/>
                <a:ea typeface="Arial"/>
                <a:cs typeface="Arial"/>
                <a:sym typeface="Arial"/>
              </a:rPr>
            </a:br>
            <a:endParaRPr sz="4100"/>
          </a:p>
        </p:txBody>
      </p:sp>
      <p:sp>
        <p:nvSpPr>
          <p:cNvPr id="1130" name="Google Shape;1130;p4"/>
          <p:cNvSpPr txBox="1"/>
          <p:nvPr>
            <p:ph idx="1" type="body"/>
          </p:nvPr>
        </p:nvSpPr>
        <p:spPr>
          <a:xfrm>
            <a:off x="538142" y="1475267"/>
            <a:ext cx="7322290" cy="39074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GB" sz="2400"/>
              <a:t> 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GB"/>
              <a:t>Why are fewer people getting married nowadays?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GB"/>
              <a:t> 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GB"/>
              <a:t>What are the advantages and disadvantages of arranged marriages?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GB"/>
              <a:t> 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GB"/>
              <a:t>Why are non-religious ceremonies becoming more popular?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4" name="Shape 1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5" name="Google Shape;1135;p5"/>
          <p:cNvGraphicFramePr/>
          <p:nvPr/>
        </p:nvGraphicFramePr>
        <p:xfrm>
          <a:off x="609600" y="25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{422D4259-E889-43A8-8D3A-54B70529421F}</a:tableStyleId>
              </a:tblPr>
              <a:tblGrid>
                <a:gridCol w="11222600"/>
              </a:tblGrid>
              <a:tr h="5730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Language Box: 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deductions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you are quite sure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…must be…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 example: </a:t>
                      </a:r>
                      <a:r>
                        <a:rPr i="1" lang="en-GB" sz="20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 must be difficult marrying somebody you do not know very well.</a:t>
                      </a:r>
                      <a:endParaRPr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it is a possibility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…might be…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…could be…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…may be…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 example: </a:t>
                      </a:r>
                      <a:r>
                        <a:rPr i="1" lang="en-GB" sz="20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 might be because people do not think marriage is that important.</a:t>
                      </a:r>
                      <a:endParaRPr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you do not think it is possible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…can’t be…</a:t>
                      </a:r>
                      <a:endParaRPr sz="28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 example: </a:t>
                      </a:r>
                      <a:r>
                        <a:rPr i="1" lang="en-GB" sz="20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 can’t be easy for parents who are very religious see their children have a non-religious ceremony.</a:t>
                      </a:r>
                      <a:endParaRPr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9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Google Shape;1140;p6"/>
          <p:cNvSpPr/>
          <p:nvPr/>
        </p:nvSpPr>
        <p:spPr>
          <a:xfrm>
            <a:off x="10" y="0"/>
            <a:ext cx="12191990" cy="2358677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1" name="Google Shape;1141;p6"/>
          <p:cNvSpPr txBox="1"/>
          <p:nvPr>
            <p:ph type="title"/>
          </p:nvPr>
        </p:nvSpPr>
        <p:spPr>
          <a:xfrm>
            <a:off x="1156851" y="637762"/>
            <a:ext cx="9888496" cy="1520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</a:pPr>
            <a:r>
              <a:rPr lang="en-GB" sz="3400">
                <a:solidFill>
                  <a:schemeClr val="lt1"/>
                </a:solidFill>
              </a:rPr>
              <a:t>Why are fewer people getting married nowadays? </a:t>
            </a:r>
            <a:br>
              <a:rPr lang="en-GB" sz="3400">
                <a:solidFill>
                  <a:schemeClr val="lt1"/>
                </a:solidFill>
              </a:rPr>
            </a:br>
            <a:br>
              <a:rPr lang="en-GB" sz="3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3400">
              <a:solidFill>
                <a:schemeClr val="lt1"/>
              </a:solidFill>
            </a:endParaRPr>
          </a:p>
        </p:txBody>
      </p:sp>
      <p:sp>
        <p:nvSpPr>
          <p:cNvPr id="1142" name="Google Shape;1142;p6"/>
          <p:cNvSpPr/>
          <p:nvPr/>
        </p:nvSpPr>
        <p:spPr>
          <a:xfrm>
            <a:off x="0" y="2358676"/>
            <a:ext cx="12191990" cy="454542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3" name="Google Shape;1143;p6"/>
          <p:cNvSpPr/>
          <p:nvPr/>
        </p:nvSpPr>
        <p:spPr>
          <a:xfrm>
            <a:off x="1156851" y="2893697"/>
            <a:ext cx="457200" cy="457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4" name="Google Shape;1144;p6"/>
          <p:cNvSpPr txBox="1"/>
          <p:nvPr>
            <p:ph idx="1" type="body"/>
          </p:nvPr>
        </p:nvSpPr>
        <p:spPr>
          <a:xfrm>
            <a:off x="1155559" y="3100283"/>
            <a:ext cx="9889788" cy="3076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400"/>
              <a:t>b) People would rather spend their money on other things like buying a house together.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400"/>
              <a:t>e) In the past married couples paid less tax in some countries.     </a:t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400"/>
              <a:t>g) It has become more acceptable to live with someone and not be married.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48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7"/>
          <p:cNvSpPr/>
          <p:nvPr/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0" name="Google Shape;1150;p7"/>
          <p:cNvSpPr txBox="1"/>
          <p:nvPr>
            <p:ph type="title"/>
          </p:nvPr>
        </p:nvSpPr>
        <p:spPr>
          <a:xfrm>
            <a:off x="1156851" y="637762"/>
            <a:ext cx="9888496" cy="900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en-GB" sz="2500">
                <a:solidFill>
                  <a:schemeClr val="lt1"/>
                </a:solidFill>
              </a:rPr>
              <a:t>What are the advantages and disadvantages of arranged marriages?</a:t>
            </a:r>
            <a:br>
              <a:rPr lang="en-GB" sz="2500">
                <a:solidFill>
                  <a:schemeClr val="lt1"/>
                </a:solidFill>
              </a:rPr>
            </a:br>
            <a:endParaRPr sz="2500">
              <a:solidFill>
                <a:schemeClr val="lt1"/>
              </a:solidFill>
            </a:endParaRPr>
          </a:p>
        </p:txBody>
      </p:sp>
      <p:sp>
        <p:nvSpPr>
          <p:cNvPr id="1151" name="Google Shape;1151;p7"/>
          <p:cNvSpPr/>
          <p:nvPr/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2" name="Google Shape;1152;p7"/>
          <p:cNvSpPr/>
          <p:nvPr/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3" name="Google Shape;1153;p7"/>
          <p:cNvSpPr txBox="1"/>
          <p:nvPr>
            <p:ph idx="1" type="body"/>
          </p:nvPr>
        </p:nvSpPr>
        <p:spPr>
          <a:xfrm>
            <a:off x="1155548" y="2217343"/>
            <a:ext cx="9880893" cy="3959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1950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 startAt="3"/>
            </a:pPr>
            <a:r>
              <a:rPr lang="en-GB" sz="2400"/>
              <a:t>You do not have to pay for a dating agency to find a partner.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514350" lvl="0" marL="5143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lphaLcParenR" startAt="6"/>
            </a:pPr>
            <a:r>
              <a:rPr lang="en-GB" sz="2400"/>
              <a:t>Sometimes people agree to marry someone only to make their parents happy.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2400"/>
              <a:t>i)	The person you are matched with is someone your family usually likes.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8"/>
          <p:cNvSpPr/>
          <p:nvPr/>
        </p:nvSpPr>
        <p:spPr>
          <a:xfrm>
            <a:off x="10" y="0"/>
            <a:ext cx="12191990" cy="301850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8"/>
          <p:cNvSpPr txBox="1"/>
          <p:nvPr>
            <p:ph type="title"/>
          </p:nvPr>
        </p:nvSpPr>
        <p:spPr>
          <a:xfrm>
            <a:off x="1156851" y="637762"/>
            <a:ext cx="9888496" cy="21382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Calibri"/>
              <a:buNone/>
            </a:pPr>
            <a:r>
              <a:rPr lang="en-GB" sz="4600">
                <a:solidFill>
                  <a:schemeClr val="lt1"/>
                </a:solidFill>
              </a:rPr>
              <a:t>Why are non-religious ceremonies becoming more popular? </a:t>
            </a:r>
            <a:br>
              <a:rPr lang="en-GB" sz="4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4600">
              <a:solidFill>
                <a:schemeClr val="lt1"/>
              </a:solidFill>
            </a:endParaRPr>
          </a:p>
        </p:txBody>
      </p:sp>
      <p:sp>
        <p:nvSpPr>
          <p:cNvPr id="1160" name="Google Shape;1160;p8"/>
          <p:cNvSpPr/>
          <p:nvPr/>
        </p:nvSpPr>
        <p:spPr>
          <a:xfrm>
            <a:off x="0" y="3018502"/>
            <a:ext cx="12191990" cy="388560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1" name="Google Shape;1161;p8"/>
          <p:cNvSpPr/>
          <p:nvPr/>
        </p:nvSpPr>
        <p:spPr>
          <a:xfrm>
            <a:off x="1156851" y="3341147"/>
            <a:ext cx="457190" cy="4571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2" name="Google Shape;1162;p8"/>
          <p:cNvSpPr txBox="1"/>
          <p:nvPr>
            <p:ph idx="1" type="body"/>
          </p:nvPr>
        </p:nvSpPr>
        <p:spPr>
          <a:xfrm>
            <a:off x="1155539" y="3551567"/>
            <a:ext cx="9889802" cy="2662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arenR"/>
            </a:pPr>
            <a:r>
              <a:rPr lang="en-GB" sz="1800"/>
              <a:t>There are more people of different religions marrying each other.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800"/>
              <a:t>d)	Some churches ask couples to attend marriage classes before they get married.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800"/>
              <a:t>h)	The wedding can be more personalised.</a:t>
            </a:r>
            <a:endParaRPr/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66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p9"/>
          <p:cNvSpPr/>
          <p:nvPr/>
        </p:nvSpPr>
        <p:spPr>
          <a:xfrm flipH="1" rot="10800000">
            <a:off x="-1" y="-1"/>
            <a:ext cx="4403709" cy="6858001"/>
          </a:xfrm>
          <a:custGeom>
            <a:rect b="b" l="l" r="r" t="t"/>
            <a:pathLst>
              <a:path extrusionOk="0" h="6858001" w="4403709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>
            <a:gsLst>
              <a:gs pos="0">
                <a:srgbClr val="CACACA"/>
              </a:gs>
              <a:gs pos="40000">
                <a:srgbClr val="C1C1C1"/>
              </a:gs>
              <a:gs pos="100000">
                <a:schemeClr val="dk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68" name="Google Shape;1168;p9"/>
          <p:cNvGrpSpPr/>
          <p:nvPr/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169" name="Google Shape;1169;p9"/>
            <p:cNvSpPr/>
            <p:nvPr/>
          </p:nvSpPr>
          <p:spPr>
            <a:xfrm>
              <a:off x="1627188" y="0"/>
              <a:ext cx="1122363" cy="5329238"/>
            </a:xfrm>
            <a:custGeom>
              <a:rect b="b" l="l" r="r" t="t"/>
              <a:pathLst>
                <a:path extrusionOk="0" h="3357" w="70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0" name="Google Shape;1170;p9"/>
            <p:cNvSpPr/>
            <p:nvPr/>
          </p:nvSpPr>
          <p:spPr>
            <a:xfrm>
              <a:off x="1320800" y="0"/>
              <a:ext cx="1117600" cy="5276850"/>
            </a:xfrm>
            <a:custGeom>
              <a:rect b="b" l="l" r="r" t="t"/>
              <a:pathLst>
                <a:path extrusionOk="0" h="3324" w="70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171" name="Google Shape;1171;p9"/>
            <p:cNvSpPr/>
            <p:nvPr/>
          </p:nvSpPr>
          <p:spPr>
            <a:xfrm>
              <a:off x="1320800" y="5238750"/>
              <a:ext cx="1228725" cy="1619250"/>
            </a:xfrm>
            <a:custGeom>
              <a:rect b="b" l="l" r="r" t="t"/>
              <a:pathLst>
                <a:path extrusionOk="0" h="1020" w="774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172" name="Google Shape;1172;p9"/>
            <p:cNvSpPr/>
            <p:nvPr/>
          </p:nvSpPr>
          <p:spPr>
            <a:xfrm>
              <a:off x="1627188" y="5291138"/>
              <a:ext cx="1495425" cy="1566863"/>
            </a:xfrm>
            <a:custGeom>
              <a:rect b="b" l="l" r="r" t="t"/>
              <a:pathLst>
                <a:path extrusionOk="0" h="987" w="942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4061"/>
            </a:solidFill>
            <a:ln>
              <a:noFill/>
            </a:ln>
          </p:spPr>
        </p:sp>
        <p:sp>
          <p:nvSpPr>
            <p:cNvPr id="1173" name="Google Shape;1173;p9"/>
            <p:cNvSpPr/>
            <p:nvPr/>
          </p:nvSpPr>
          <p:spPr>
            <a:xfrm>
              <a:off x="1627188" y="5286375"/>
              <a:ext cx="2130425" cy="1571625"/>
            </a:xfrm>
            <a:custGeom>
              <a:rect b="b" l="l" r="r" t="t"/>
              <a:pathLst>
                <a:path extrusionOk="0" h="990" w="1342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366092"/>
            </a:solidFill>
            <a:ln>
              <a:noFill/>
            </a:ln>
          </p:spPr>
        </p:sp>
        <p:sp>
          <p:nvSpPr>
            <p:cNvPr id="1174" name="Google Shape;1174;p9"/>
            <p:cNvSpPr/>
            <p:nvPr/>
          </p:nvSpPr>
          <p:spPr>
            <a:xfrm>
              <a:off x="1320800" y="5238750"/>
              <a:ext cx="1695450" cy="1619250"/>
            </a:xfrm>
            <a:custGeom>
              <a:rect b="b" l="l" r="r" t="t"/>
              <a:pathLst>
                <a:path extrusionOk="0" h="1020" w="1068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175" name="Google Shape;1175;p9"/>
          <p:cNvSpPr txBox="1"/>
          <p:nvPr>
            <p:ph type="title"/>
          </p:nvPr>
        </p:nvSpPr>
        <p:spPr>
          <a:xfrm>
            <a:off x="535020" y="685800"/>
            <a:ext cx="2780271" cy="510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</a:rPr>
              <a:t>Discussion Questions </a:t>
            </a:r>
            <a:endParaRPr/>
          </a:p>
        </p:txBody>
      </p:sp>
      <p:grpSp>
        <p:nvGrpSpPr>
          <p:cNvPr id="1176" name="Google Shape;1176;p9"/>
          <p:cNvGrpSpPr/>
          <p:nvPr/>
        </p:nvGrpSpPr>
        <p:grpSpPr>
          <a:xfrm>
            <a:off x="5010150" y="686423"/>
            <a:ext cx="6492875" cy="5104153"/>
            <a:chOff x="0" y="623"/>
            <a:chExt cx="6492875" cy="5104153"/>
          </a:xfrm>
        </p:grpSpPr>
        <p:cxnSp>
          <p:nvCxnSpPr>
            <p:cNvPr id="1177" name="Google Shape;1177;p9"/>
            <p:cNvCxnSpPr/>
            <p:nvPr/>
          </p:nvCxnSpPr>
          <p:spPr>
            <a:xfrm>
              <a:off x="0" y="623"/>
              <a:ext cx="6492875" cy="0"/>
            </a:xfrm>
            <a:prstGeom prst="straightConnector1">
              <a:avLst/>
            </a:prstGeom>
            <a:solidFill>
              <a:srgbClr val="BF504D"/>
            </a:solidFill>
            <a:ln cap="flat" cmpd="sng" w="25400">
              <a:solidFill>
                <a:srgbClr val="BF504D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78" name="Google Shape;1178;p9"/>
            <p:cNvSpPr/>
            <p:nvPr/>
          </p:nvSpPr>
          <p:spPr>
            <a:xfrm>
              <a:off x="0" y="623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9"/>
            <p:cNvSpPr txBox="1"/>
            <p:nvPr/>
          </p:nvSpPr>
          <p:spPr>
            <a:xfrm>
              <a:off x="0" y="623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lang="en-GB" sz="2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Relationships are unlikely to be successful when there is an age difference.</a:t>
              </a:r>
              <a:endParaRPr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80" name="Google Shape;1180;p9"/>
            <p:cNvCxnSpPr/>
            <p:nvPr/>
          </p:nvCxnSpPr>
          <p:spPr>
            <a:xfrm>
              <a:off x="0" y="1021453"/>
              <a:ext cx="6492875" cy="0"/>
            </a:xfrm>
            <a:prstGeom prst="straightConnector1">
              <a:avLst/>
            </a:prstGeom>
            <a:solidFill>
              <a:schemeClr val="accent3"/>
            </a:solidFill>
            <a:ln cap="flat" cmpd="sng" w="254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81" name="Google Shape;1181;p9"/>
            <p:cNvSpPr/>
            <p:nvPr/>
          </p:nvSpPr>
          <p:spPr>
            <a:xfrm>
              <a:off x="0" y="1021453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9"/>
            <p:cNvSpPr txBox="1"/>
            <p:nvPr/>
          </p:nvSpPr>
          <p:spPr>
            <a:xfrm>
              <a:off x="0" y="1021453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lang="en-GB" sz="2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Couples who meet at a young age do not stay married very long.</a:t>
              </a:r>
              <a:endParaRPr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83" name="Google Shape;1183;p9"/>
            <p:cNvCxnSpPr/>
            <p:nvPr/>
          </p:nvCxnSpPr>
          <p:spPr>
            <a:xfrm>
              <a:off x="0" y="2042284"/>
              <a:ext cx="6492875" cy="0"/>
            </a:xfrm>
            <a:prstGeom prst="straightConnector1">
              <a:avLst/>
            </a:prstGeom>
            <a:solidFill>
              <a:schemeClr val="accent4"/>
            </a:solidFill>
            <a:ln cap="flat" cmpd="sng" w="2540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84" name="Google Shape;1184;p9"/>
            <p:cNvSpPr/>
            <p:nvPr/>
          </p:nvSpPr>
          <p:spPr>
            <a:xfrm>
              <a:off x="0" y="2042284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9"/>
            <p:cNvSpPr txBox="1"/>
            <p:nvPr/>
          </p:nvSpPr>
          <p:spPr>
            <a:xfrm>
              <a:off x="0" y="2042284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lang="en-GB" sz="2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People who get divorced are likely to remarry.</a:t>
              </a:r>
              <a:endParaRPr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86" name="Google Shape;1186;p9"/>
            <p:cNvCxnSpPr/>
            <p:nvPr/>
          </p:nvCxnSpPr>
          <p:spPr>
            <a:xfrm>
              <a:off x="0" y="3063115"/>
              <a:ext cx="6492875" cy="0"/>
            </a:xfrm>
            <a:prstGeom prst="straightConnector1">
              <a:avLst/>
            </a:prstGeom>
            <a:solidFill>
              <a:srgbClr val="49ACC5"/>
            </a:solidFill>
            <a:ln cap="flat" cmpd="sng" w="25400">
              <a:solidFill>
                <a:srgbClr val="49ACC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87" name="Google Shape;1187;p9"/>
            <p:cNvSpPr/>
            <p:nvPr/>
          </p:nvSpPr>
          <p:spPr>
            <a:xfrm>
              <a:off x="0" y="3063115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9"/>
            <p:cNvSpPr txBox="1"/>
            <p:nvPr/>
          </p:nvSpPr>
          <p:spPr>
            <a:xfrm>
              <a:off x="0" y="3063115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lang="en-GB" sz="2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Families with children are less likely to split up.</a:t>
              </a:r>
              <a:endParaRPr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89" name="Google Shape;1189;p9"/>
            <p:cNvCxnSpPr/>
            <p:nvPr/>
          </p:nvCxnSpPr>
          <p:spPr>
            <a:xfrm>
              <a:off x="0" y="4083946"/>
              <a:ext cx="6492875" cy="0"/>
            </a:xfrm>
            <a:prstGeom prst="straightConnector1">
              <a:avLst/>
            </a:prstGeom>
            <a:solidFill>
              <a:srgbClr val="F79543"/>
            </a:solidFill>
            <a:ln cap="flat" cmpd="sng" w="25400">
              <a:solidFill>
                <a:srgbClr val="F795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90" name="Google Shape;1190;p9"/>
            <p:cNvSpPr/>
            <p:nvPr/>
          </p:nvSpPr>
          <p:spPr>
            <a:xfrm>
              <a:off x="0" y="4083946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1" name="Google Shape;1191;p9"/>
            <p:cNvSpPr txBox="1"/>
            <p:nvPr/>
          </p:nvSpPr>
          <p:spPr>
            <a:xfrm>
              <a:off x="0" y="4083946"/>
              <a:ext cx="6492875" cy="1020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lang="en-GB" sz="23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When you have been married for over 15 years, you are very likely to stay with your partner forever.</a:t>
              </a:r>
              <a:endParaRPr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ers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2020-10-20T15:09:39Z</dcterms:created>
  <dc:creator>jk569</dc:creator>
</cp:coreProperties>
</file>