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hqePE2J7DbdDBjoh5nhIi0WPw4E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7"/>
  </p:normalViewPr>
  <p:slideViewPr>
    <p:cSldViewPr snapToGrid="0">
      <p:cViewPr varScale="1">
        <p:scale>
          <a:sx n="80" d="100"/>
          <a:sy n="80" d="100"/>
        </p:scale>
        <p:origin x="116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5"/>
          <p:cNvGrpSpPr/>
          <p:nvPr/>
        </p:nvGrpSpPr>
        <p:grpSpPr>
          <a:xfrm>
            <a:off x="0" y="0"/>
            <a:ext cx="12192000" cy="6858000"/>
            <a:chOff x="0" y="0"/>
            <a:chExt cx="12192000" cy="6858000"/>
          </a:xfrm>
        </p:grpSpPr>
        <p:sp>
          <p:nvSpPr>
            <p:cNvPr id="28" name="Google Shape;28;p3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35"/>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5"/>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2" name="Google Shape;32;p35"/>
          <p:cNvSpPr txBox="1">
            <a:spLocks noGrp="1"/>
          </p:cNvSpPr>
          <p:nvPr>
            <p:ph type="dt" idx="10"/>
          </p:nvPr>
        </p:nvSpPr>
        <p:spPr>
          <a:xfrm rot="5400000">
            <a:off x="10158984" y="1792224"/>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rot="5400000">
            <a:off x="8951976" y="3227832"/>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4"/>
        <p:cNvGrpSpPr/>
        <p:nvPr/>
      </p:nvGrpSpPr>
      <p:grpSpPr>
        <a:xfrm>
          <a:off x="0" y="0"/>
          <a:ext cx="0" cy="0"/>
          <a:chOff x="0" y="0"/>
          <a:chExt cx="0" cy="0"/>
        </a:xfrm>
      </p:grpSpPr>
      <p:grpSp>
        <p:nvGrpSpPr>
          <p:cNvPr id="125" name="Google Shape;125;p44"/>
          <p:cNvGrpSpPr/>
          <p:nvPr/>
        </p:nvGrpSpPr>
        <p:grpSpPr>
          <a:xfrm>
            <a:off x="0" y="0"/>
            <a:ext cx="12192000" cy="6858000"/>
            <a:chOff x="0" y="0"/>
            <a:chExt cx="12192000" cy="6858000"/>
          </a:xfrm>
        </p:grpSpPr>
        <p:sp>
          <p:nvSpPr>
            <p:cNvPr id="126" name="Google Shape;126;p4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4"/>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4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44"/>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4"/>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37" name="Google Shape;137;p44"/>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8" name="Google Shape;138;p4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2"/>
        <p:cNvGrpSpPr/>
        <p:nvPr/>
      </p:nvGrpSpPr>
      <p:grpSpPr>
        <a:xfrm>
          <a:off x="0" y="0"/>
          <a:ext cx="0" cy="0"/>
          <a:chOff x="0" y="0"/>
          <a:chExt cx="0" cy="0"/>
        </a:xfrm>
      </p:grpSpPr>
      <p:grpSp>
        <p:nvGrpSpPr>
          <p:cNvPr id="143" name="Google Shape;143;p45"/>
          <p:cNvGrpSpPr/>
          <p:nvPr/>
        </p:nvGrpSpPr>
        <p:grpSpPr>
          <a:xfrm>
            <a:off x="0" y="0"/>
            <a:ext cx="12192000" cy="6858000"/>
            <a:chOff x="0" y="0"/>
            <a:chExt cx="12192000" cy="6858000"/>
          </a:xfrm>
        </p:grpSpPr>
        <p:sp>
          <p:nvSpPr>
            <p:cNvPr id="144" name="Google Shape;144;p4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5"/>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4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45"/>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5"/>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5" name="Google Shape;155;p45"/>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45"/>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5"/>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59"/>
        <p:cNvGrpSpPr/>
        <p:nvPr/>
      </p:nvGrpSpPr>
      <p:grpSpPr>
        <a:xfrm>
          <a:off x="0" y="0"/>
          <a:ext cx="0" cy="0"/>
          <a:chOff x="0" y="0"/>
          <a:chExt cx="0" cy="0"/>
        </a:xfrm>
      </p:grpSpPr>
      <p:grpSp>
        <p:nvGrpSpPr>
          <p:cNvPr id="160" name="Google Shape;160;p46"/>
          <p:cNvGrpSpPr/>
          <p:nvPr/>
        </p:nvGrpSpPr>
        <p:grpSpPr>
          <a:xfrm>
            <a:off x="0" y="0"/>
            <a:ext cx="12192000" cy="6858000"/>
            <a:chOff x="0" y="0"/>
            <a:chExt cx="12192000" cy="6858000"/>
          </a:xfrm>
        </p:grpSpPr>
        <p:sp>
          <p:nvSpPr>
            <p:cNvPr id="161" name="Google Shape;161;p4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6"/>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6"/>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4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46"/>
          <p:cNvSpPr txBox="1"/>
          <p:nvPr/>
        </p:nvSpPr>
        <p:spPr>
          <a:xfrm>
            <a:off x="881566" y="607336"/>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71" name="Google Shape;171;p46"/>
          <p:cNvSpPr txBox="1"/>
          <p:nvPr/>
        </p:nvSpPr>
        <p:spPr>
          <a:xfrm>
            <a:off x="9884458" y="2613787"/>
            <a:ext cx="652763"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600" b="0" i="0">
                <a:solidFill>
                  <a:srgbClr val="EE52A4"/>
                </a:solidFill>
                <a:latin typeface="Arial"/>
                <a:ea typeface="Arial"/>
                <a:cs typeface="Arial"/>
                <a:sym typeface="Arial"/>
              </a:rPr>
              <a:t>”</a:t>
            </a:r>
            <a:endParaRPr/>
          </a:p>
        </p:txBody>
      </p:sp>
      <p:sp>
        <p:nvSpPr>
          <p:cNvPr id="172" name="Google Shape;172;p46"/>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46"/>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4" name="Google Shape;174;p46"/>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4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4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79"/>
        <p:cNvGrpSpPr/>
        <p:nvPr/>
      </p:nvGrpSpPr>
      <p:grpSpPr>
        <a:xfrm>
          <a:off x="0" y="0"/>
          <a:ext cx="0" cy="0"/>
          <a:chOff x="0" y="0"/>
          <a:chExt cx="0" cy="0"/>
        </a:xfrm>
      </p:grpSpPr>
      <p:grpSp>
        <p:nvGrpSpPr>
          <p:cNvPr id="180" name="Google Shape;180;p47"/>
          <p:cNvGrpSpPr/>
          <p:nvPr/>
        </p:nvGrpSpPr>
        <p:grpSpPr>
          <a:xfrm>
            <a:off x="0" y="0"/>
            <a:ext cx="12192000" cy="6858000"/>
            <a:chOff x="0" y="0"/>
            <a:chExt cx="12192000" cy="6858000"/>
          </a:xfrm>
        </p:grpSpPr>
        <p:sp>
          <p:nvSpPr>
            <p:cNvPr id="181" name="Google Shape;181;p4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7"/>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7"/>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4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47"/>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7"/>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2" name="Google Shape;192;p4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4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4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6"/>
        <p:cNvGrpSpPr/>
        <p:nvPr/>
      </p:nvGrpSpPr>
      <p:grpSpPr>
        <a:xfrm>
          <a:off x="0" y="0"/>
          <a:ext cx="0" cy="0"/>
          <a:chOff x="0" y="0"/>
          <a:chExt cx="0" cy="0"/>
        </a:xfrm>
      </p:grpSpPr>
      <p:sp>
        <p:nvSpPr>
          <p:cNvPr id="197" name="Google Shape;197;p48"/>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8"/>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99" name="Google Shape;199;p48"/>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0" name="Google Shape;200;p48"/>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1" name="Google Shape;201;p48"/>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2" name="Google Shape;202;p48"/>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3" name="Google Shape;203;p48"/>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4" name="Google Shape;204;p48"/>
          <p:cNvCxnSpPr/>
          <p:nvPr/>
        </p:nvCxnSpPr>
        <p:spPr>
          <a:xfrm>
            <a:off x="440397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05" name="Google Shape;205;p48"/>
          <p:cNvCxnSpPr/>
          <p:nvPr/>
        </p:nvCxnSpPr>
        <p:spPr>
          <a:xfrm>
            <a:off x="777240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06" name="Google Shape;206;p4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4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9"/>
        <p:cNvGrpSpPr/>
        <p:nvPr/>
      </p:nvGrpSpPr>
      <p:grpSpPr>
        <a:xfrm>
          <a:off x="0" y="0"/>
          <a:ext cx="0" cy="0"/>
          <a:chOff x="0" y="0"/>
          <a:chExt cx="0" cy="0"/>
        </a:xfrm>
      </p:grpSpPr>
      <p:sp>
        <p:nvSpPr>
          <p:cNvPr id="210" name="Google Shape;210;p49"/>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9"/>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2" name="Google Shape;212;p49"/>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3" name="Google Shape;213;p49"/>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4" name="Google Shape;214;p49"/>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5" name="Google Shape;215;p49"/>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6" name="Google Shape;216;p49"/>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7" name="Google Shape;217;p49"/>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8" name="Google Shape;218;p49"/>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19" name="Google Shape;219;p49"/>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0" name="Google Shape;220;p49"/>
          <p:cNvCxnSpPr/>
          <p:nvPr/>
        </p:nvCxnSpPr>
        <p:spPr>
          <a:xfrm>
            <a:off x="4405831"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1" name="Google Shape;221;p49"/>
          <p:cNvCxnSpPr/>
          <p:nvPr/>
        </p:nvCxnSpPr>
        <p:spPr>
          <a:xfrm>
            <a:off x="7797802" y="2569633"/>
            <a:ext cx="0" cy="3492499"/>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2" name="Google Shape;222;p4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9"/>
          <p:cNvSpPr txBox="1">
            <a:spLocks noGrp="1"/>
          </p:cNvSpPr>
          <p:nvPr>
            <p:ph type="ftr" idx="11"/>
          </p:nvPr>
        </p:nvSpPr>
        <p:spPr>
          <a:xfrm>
            <a:off x="561111" y="6391838"/>
            <a:ext cx="3644282"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4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5"/>
        <p:cNvGrpSpPr/>
        <p:nvPr/>
      </p:nvGrpSpPr>
      <p:grpSpPr>
        <a:xfrm>
          <a:off x="0" y="0"/>
          <a:ext cx="0" cy="0"/>
          <a:chOff x="0" y="0"/>
          <a:chExt cx="0" cy="0"/>
        </a:xfrm>
      </p:grpSpPr>
      <p:sp>
        <p:nvSpPr>
          <p:cNvPr id="226" name="Google Shape;226;p50"/>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0"/>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8" name="Google Shape;228;p50"/>
          <p:cNvSpPr txBox="1">
            <a:spLocks noGrp="1"/>
          </p:cNvSpPr>
          <p:nvPr>
            <p:ph type="dt" idx="10"/>
          </p:nvPr>
        </p:nvSpPr>
        <p:spPr>
          <a:xfrm>
            <a:off x="10695439"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1"/>
        <p:cNvGrpSpPr/>
        <p:nvPr/>
      </p:nvGrpSpPr>
      <p:grpSpPr>
        <a:xfrm>
          <a:off x="0" y="0"/>
          <a:ext cx="0" cy="0"/>
          <a:chOff x="0" y="0"/>
          <a:chExt cx="0" cy="0"/>
        </a:xfrm>
      </p:grpSpPr>
      <p:grpSp>
        <p:nvGrpSpPr>
          <p:cNvPr id="232" name="Google Shape;232;p51"/>
          <p:cNvGrpSpPr/>
          <p:nvPr/>
        </p:nvGrpSpPr>
        <p:grpSpPr>
          <a:xfrm>
            <a:off x="0" y="0"/>
            <a:ext cx="12192000" cy="6858000"/>
            <a:chOff x="0" y="0"/>
            <a:chExt cx="12192000" cy="6858000"/>
          </a:xfrm>
        </p:grpSpPr>
        <p:sp>
          <p:nvSpPr>
            <p:cNvPr id="233" name="Google Shape;233;p5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1"/>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1"/>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1"/>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5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51"/>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51"/>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5" name="Google Shape;245;p51"/>
          <p:cNvSpPr txBox="1">
            <a:spLocks noGrp="1"/>
          </p:cNvSpPr>
          <p:nvPr>
            <p:ph type="dt" idx="10"/>
          </p:nvPr>
        </p:nvSpPr>
        <p:spPr>
          <a:xfrm>
            <a:off x="10653104" y="6391838"/>
            <a:ext cx="992135"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 name="Google Shape;39;p36"/>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2"/>
        <p:cNvGrpSpPr/>
        <p:nvPr/>
      </p:nvGrpSpPr>
      <p:grpSpPr>
        <a:xfrm>
          <a:off x="0" y="0"/>
          <a:ext cx="0" cy="0"/>
          <a:chOff x="0" y="0"/>
          <a:chExt cx="0" cy="0"/>
        </a:xfrm>
      </p:grpSpPr>
      <p:grpSp>
        <p:nvGrpSpPr>
          <p:cNvPr id="43" name="Google Shape;43;p37"/>
          <p:cNvGrpSpPr/>
          <p:nvPr/>
        </p:nvGrpSpPr>
        <p:grpSpPr>
          <a:xfrm>
            <a:off x="0" y="0"/>
            <a:ext cx="12192000" cy="6858000"/>
            <a:chOff x="0" y="0"/>
            <a:chExt cx="12192000" cy="6858000"/>
          </a:xfrm>
        </p:grpSpPr>
        <p:sp>
          <p:nvSpPr>
            <p:cNvPr id="44" name="Google Shape;44;p3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7"/>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7"/>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2" name="Google Shape;52;p37"/>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7"/>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4" name="Google Shape;54;p37"/>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6" name="Google Shape;56;p37"/>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7"/>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38"/>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3" name="Google Shape;63;p38"/>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38"/>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8"/>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3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9"/>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0" name="Google Shape;70;p39"/>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39"/>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39"/>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73" name="Google Shape;73;p39"/>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9"/>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0"/>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41"/>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6"/>
        <p:cNvGrpSpPr/>
        <p:nvPr/>
      </p:nvGrpSpPr>
      <p:grpSpPr>
        <a:xfrm>
          <a:off x="0" y="0"/>
          <a:ext cx="0" cy="0"/>
          <a:chOff x="0" y="0"/>
          <a:chExt cx="0" cy="0"/>
        </a:xfrm>
      </p:grpSpPr>
      <p:grpSp>
        <p:nvGrpSpPr>
          <p:cNvPr id="87" name="Google Shape;87;p42"/>
          <p:cNvGrpSpPr/>
          <p:nvPr/>
        </p:nvGrpSpPr>
        <p:grpSpPr>
          <a:xfrm>
            <a:off x="0" y="0"/>
            <a:ext cx="12192000" cy="6858000"/>
            <a:chOff x="0" y="0"/>
            <a:chExt cx="12192000" cy="6858000"/>
          </a:xfrm>
        </p:grpSpPr>
        <p:sp>
          <p:nvSpPr>
            <p:cNvPr id="88" name="Google Shape;88;p4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2"/>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2"/>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2"/>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4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42"/>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2"/>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42"/>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1" name="Google Shape;101;p42"/>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2"/>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5"/>
        <p:cNvGrpSpPr/>
        <p:nvPr/>
      </p:nvGrpSpPr>
      <p:grpSpPr>
        <a:xfrm>
          <a:off x="0" y="0"/>
          <a:ext cx="0" cy="0"/>
          <a:chOff x="0" y="0"/>
          <a:chExt cx="0" cy="0"/>
        </a:xfrm>
      </p:grpSpPr>
      <p:grpSp>
        <p:nvGrpSpPr>
          <p:cNvPr id="106" name="Google Shape;106;p43"/>
          <p:cNvGrpSpPr/>
          <p:nvPr/>
        </p:nvGrpSpPr>
        <p:grpSpPr>
          <a:xfrm>
            <a:off x="0" y="0"/>
            <a:ext cx="12192000" cy="6858000"/>
            <a:chOff x="0" y="0"/>
            <a:chExt cx="12192000" cy="6858000"/>
          </a:xfrm>
        </p:grpSpPr>
        <p:sp>
          <p:nvSpPr>
            <p:cNvPr id="107" name="Google Shape;107;p4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3"/>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3"/>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3"/>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4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43"/>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43"/>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19" name="Google Shape;119;p43"/>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43"/>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3"/>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2800"/>
              <a:buFont typeface="Century Gothic"/>
              <a:buNone/>
              <a:defRPr/>
            </a:lvl1pPr>
            <a:lvl2pPr marL="0" lvl="1" indent="0" algn="r">
              <a:spcBef>
                <a:spcPts val="0"/>
              </a:spcBef>
              <a:spcAft>
                <a:spcPts val="0"/>
              </a:spcAft>
              <a:buClr>
                <a:schemeClr val="lt1"/>
              </a:buClr>
              <a:buSzPts val="2800"/>
              <a:buFont typeface="Century Gothic"/>
              <a:buNone/>
              <a:defRPr/>
            </a:lvl2pPr>
            <a:lvl3pPr marL="0" lvl="2" indent="0" algn="r">
              <a:spcBef>
                <a:spcPts val="0"/>
              </a:spcBef>
              <a:spcAft>
                <a:spcPts val="0"/>
              </a:spcAft>
              <a:buClr>
                <a:schemeClr val="lt1"/>
              </a:buClr>
              <a:buSzPts val="2800"/>
              <a:buFont typeface="Century Gothic"/>
              <a:buNone/>
              <a:defRPr/>
            </a:lvl3pPr>
            <a:lvl4pPr marL="0" lvl="3" indent="0" algn="r">
              <a:spcBef>
                <a:spcPts val="0"/>
              </a:spcBef>
              <a:spcAft>
                <a:spcPts val="0"/>
              </a:spcAft>
              <a:buClr>
                <a:schemeClr val="lt1"/>
              </a:buClr>
              <a:buSzPts val="2800"/>
              <a:buFont typeface="Century Gothic"/>
              <a:buNone/>
              <a:defRPr/>
            </a:lvl4pPr>
            <a:lvl5pPr marL="0" lvl="4" indent="0" algn="r">
              <a:spcBef>
                <a:spcPts val="0"/>
              </a:spcBef>
              <a:spcAft>
                <a:spcPts val="0"/>
              </a:spcAft>
              <a:buClr>
                <a:schemeClr val="lt1"/>
              </a:buClr>
              <a:buSzPts val="2800"/>
              <a:buFont typeface="Century Gothic"/>
              <a:buNone/>
              <a:defRPr/>
            </a:lvl5pPr>
            <a:lvl6pPr marL="0" lvl="5" indent="0" algn="r">
              <a:spcBef>
                <a:spcPts val="0"/>
              </a:spcBef>
              <a:spcAft>
                <a:spcPts val="0"/>
              </a:spcAft>
              <a:buClr>
                <a:schemeClr val="lt1"/>
              </a:buClr>
              <a:buSzPts val="2800"/>
              <a:buFont typeface="Century Gothic"/>
              <a:buNone/>
              <a:defRPr/>
            </a:lvl6pPr>
            <a:lvl7pPr marL="0" lvl="6" indent="0" algn="r">
              <a:spcBef>
                <a:spcPts val="0"/>
              </a:spcBef>
              <a:spcAft>
                <a:spcPts val="0"/>
              </a:spcAft>
              <a:buClr>
                <a:schemeClr val="lt1"/>
              </a:buClr>
              <a:buSzPts val="2800"/>
              <a:buFont typeface="Century Gothic"/>
              <a:buNone/>
              <a:defRPr/>
            </a:lvl7pPr>
            <a:lvl8pPr marL="0" lvl="7" indent="0" algn="r">
              <a:spcBef>
                <a:spcPts val="0"/>
              </a:spcBef>
              <a:spcAft>
                <a:spcPts val="0"/>
              </a:spcAft>
              <a:buClr>
                <a:schemeClr val="lt1"/>
              </a:buClr>
              <a:buSzPts val="2800"/>
              <a:buFont typeface="Century Gothic"/>
              <a:buNone/>
              <a:defRPr/>
            </a:lvl8pPr>
            <a:lvl9pPr marL="0" lvl="8" indent="0" algn="r">
              <a:spcBef>
                <a:spcPts val="0"/>
              </a:spcBef>
              <a:spcAft>
                <a:spcPts val="0"/>
              </a:spcAft>
              <a:buClr>
                <a:schemeClr val="lt1"/>
              </a:buClr>
              <a:buSzPts val="28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4"/>
          <p:cNvGrpSpPr/>
          <p:nvPr/>
        </p:nvGrpSpPr>
        <p:grpSpPr>
          <a:xfrm>
            <a:off x="0" y="0"/>
            <a:ext cx="12192000" cy="6858000"/>
            <a:chOff x="0" y="0"/>
            <a:chExt cx="12192000" cy="6858000"/>
          </a:xfrm>
        </p:grpSpPr>
        <p:sp>
          <p:nvSpPr>
            <p:cNvPr id="11" name="Google Shape;11;p34"/>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4"/>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3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34"/>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4"/>
          <p:cNvSpPr txBox="1">
            <a:spLocks noGrp="1"/>
          </p:cNvSpPr>
          <p:nvPr>
            <p:ph type="body" idx="1"/>
          </p:nvPr>
        </p:nvSpPr>
        <p:spPr>
          <a:xfrm>
            <a:off x="1154954" y="2603500"/>
            <a:ext cx="8761413"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4"/>
          <p:cNvSpPr txBox="1">
            <a:spLocks noGrp="1"/>
          </p:cNvSpPr>
          <p:nvPr>
            <p:ph type="dt" idx="10"/>
          </p:nvPr>
        </p:nvSpPr>
        <p:spPr>
          <a:xfrm>
            <a:off x="10653104" y="6391838"/>
            <a:ext cx="990599" cy="304799"/>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4"/>
          <p:cNvSpPr txBox="1">
            <a:spLocks noGrp="1"/>
          </p:cNvSpPr>
          <p:nvPr>
            <p:ph type="ftr" idx="11"/>
          </p:nvPr>
        </p:nvSpPr>
        <p:spPr>
          <a:xfrm>
            <a:off x="561110" y="6391838"/>
            <a:ext cx="3859795" cy="3048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spcAft>
                <a:spcPts val="0"/>
              </a:spcAft>
              <a:buClr>
                <a:schemeClr val="lt1"/>
              </a:buClr>
              <a:buSzPts val="2800"/>
              <a:buFont typeface="Century Gothic"/>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
          <p:cNvSpPr/>
          <p:nvPr/>
        </p:nvSpPr>
        <p:spPr>
          <a:xfrm>
            <a:off x="0"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alibri"/>
              <a:ea typeface="Calibri"/>
              <a:cs typeface="Calibri"/>
              <a:sym typeface="Calibri"/>
            </a:endParaRPr>
          </a:p>
        </p:txBody>
      </p:sp>
      <p:grpSp>
        <p:nvGrpSpPr>
          <p:cNvPr id="254" name="Google Shape;254;p1"/>
          <p:cNvGrpSpPr/>
          <p:nvPr/>
        </p:nvGrpSpPr>
        <p:grpSpPr>
          <a:xfrm>
            <a:off x="-329674" y="-59376"/>
            <a:ext cx="12515851" cy="6923798"/>
            <a:chOff x="-329674" y="-51881"/>
            <a:chExt cx="12515851" cy="6923798"/>
          </a:xfrm>
        </p:grpSpPr>
        <p:sp>
          <p:nvSpPr>
            <p:cNvPr id="255" name="Google Shape;255;p1"/>
            <p:cNvSpPr/>
            <p:nvPr/>
          </p:nvSpPr>
          <p:spPr>
            <a:xfrm>
              <a:off x="-329674" y="1298404"/>
              <a:ext cx="9702800" cy="5573512"/>
            </a:xfrm>
            <a:custGeom>
              <a:avLst/>
              <a:gdLst/>
              <a:ahLst/>
              <a:cxnLst/>
              <a:rect l="l" t="t" r="r" b="b"/>
              <a:pathLst>
                <a:path w="2038" h="1169" extrusionOk="0">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56" name="Google Shape;256;p1"/>
            <p:cNvSpPr/>
            <p:nvPr/>
          </p:nvSpPr>
          <p:spPr>
            <a:xfrm>
              <a:off x="670451" y="2018236"/>
              <a:ext cx="7373938" cy="4848892"/>
            </a:xfrm>
            <a:custGeom>
              <a:avLst/>
              <a:gdLst/>
              <a:ahLst/>
              <a:cxnLst/>
              <a:rect l="l" t="t" r="r" b="b"/>
              <a:pathLst>
                <a:path w="1549" h="1017" extrusionOk="0">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57" name="Google Shape;257;p1"/>
            <p:cNvSpPr/>
            <p:nvPr/>
          </p:nvSpPr>
          <p:spPr>
            <a:xfrm>
              <a:off x="251351" y="1788400"/>
              <a:ext cx="8035925" cy="5083516"/>
            </a:xfrm>
            <a:custGeom>
              <a:avLst/>
              <a:gdLst/>
              <a:ahLst/>
              <a:cxnLst/>
              <a:rect l="l" t="t" r="r" b="b"/>
              <a:pathLst>
                <a:path w="1688" h="1066" extrusionOk="0">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58" name="Google Shape;258;p1"/>
            <p:cNvSpPr/>
            <p:nvPr/>
          </p:nvSpPr>
          <p:spPr>
            <a:xfrm>
              <a:off x="-1061" y="549842"/>
              <a:ext cx="10334625" cy="6322075"/>
            </a:xfrm>
            <a:custGeom>
              <a:avLst/>
              <a:gdLst/>
              <a:ahLst/>
              <a:cxnLst/>
              <a:rect l="l" t="t" r="r" b="b"/>
              <a:pathLst>
                <a:path w="2171" h="1326" extrusionOk="0">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59" name="Google Shape;259;p1"/>
            <p:cNvSpPr/>
            <p:nvPr/>
          </p:nvSpPr>
          <p:spPr>
            <a:xfrm>
              <a:off x="3701" y="6186246"/>
              <a:ext cx="504825" cy="681527"/>
            </a:xfrm>
            <a:custGeom>
              <a:avLst/>
              <a:gdLst/>
              <a:ahLst/>
              <a:cxnLst/>
              <a:rect l="l" t="t" r="r" b="b"/>
              <a:pathLst>
                <a:path w="106" h="143" extrusionOk="0">
                  <a:moveTo>
                    <a:pt x="0" y="0"/>
                  </a:moveTo>
                  <a:cubicBezTo>
                    <a:pt x="35" y="54"/>
                    <a:pt x="70" y="101"/>
                    <a:pt x="106" y="14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0" name="Google Shape;260;p1"/>
            <p:cNvSpPr/>
            <p:nvPr/>
          </p:nvSpPr>
          <p:spPr>
            <a:xfrm>
              <a:off x="-1061" y="-51881"/>
              <a:ext cx="11091863" cy="6923796"/>
            </a:xfrm>
            <a:custGeom>
              <a:avLst/>
              <a:gdLst/>
              <a:ahLst/>
              <a:cxnLst/>
              <a:rect l="l" t="t" r="r" b="b"/>
              <a:pathLst>
                <a:path w="2330" h="1452" extrusionOk="0">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1" name="Google Shape;261;p1"/>
            <p:cNvSpPr/>
            <p:nvPr/>
          </p:nvSpPr>
          <p:spPr>
            <a:xfrm>
              <a:off x="5426601" y="5579"/>
              <a:ext cx="5788025" cy="6847184"/>
            </a:xfrm>
            <a:custGeom>
              <a:avLst/>
              <a:gdLst/>
              <a:ahLst/>
              <a:cxnLst/>
              <a:rect l="l" t="t" r="r" b="b"/>
              <a:pathLst>
                <a:path w="1216" h="1436" extrusionOk="0">
                  <a:moveTo>
                    <a:pt x="1094" y="1436"/>
                  </a:moveTo>
                  <a:cubicBezTo>
                    <a:pt x="1216" y="1114"/>
                    <a:pt x="904" y="770"/>
                    <a:pt x="709" y="551"/>
                  </a:cubicBezTo>
                  <a:cubicBezTo>
                    <a:pt x="509" y="327"/>
                    <a:pt x="274" y="127"/>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2" name="Google Shape;262;p1"/>
            <p:cNvSpPr/>
            <p:nvPr/>
          </p:nvSpPr>
          <p:spPr>
            <a:xfrm>
              <a:off x="-1061" y="5579"/>
              <a:ext cx="1057275" cy="614491"/>
            </a:xfrm>
            <a:custGeom>
              <a:avLst/>
              <a:gdLst/>
              <a:ahLst/>
              <a:cxnLst/>
              <a:rect l="l" t="t" r="r" b="b"/>
              <a:pathLst>
                <a:path w="222" h="129" extrusionOk="0">
                  <a:moveTo>
                    <a:pt x="222" y="0"/>
                  </a:moveTo>
                  <a:cubicBezTo>
                    <a:pt x="152" y="35"/>
                    <a:pt x="76" y="78"/>
                    <a:pt x="0" y="12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3" name="Google Shape;263;p1"/>
            <p:cNvSpPr/>
            <p:nvPr/>
          </p:nvSpPr>
          <p:spPr>
            <a:xfrm>
              <a:off x="5821889" y="5579"/>
              <a:ext cx="5588000" cy="6866337"/>
            </a:xfrm>
            <a:custGeom>
              <a:avLst/>
              <a:gdLst/>
              <a:ahLst/>
              <a:cxnLst/>
              <a:rect l="l" t="t" r="r" b="b"/>
              <a:pathLst>
                <a:path w="1174" h="1440" extrusionOk="0">
                  <a:moveTo>
                    <a:pt x="1067" y="1440"/>
                  </a:moveTo>
                  <a:cubicBezTo>
                    <a:pt x="1174" y="1124"/>
                    <a:pt x="887" y="797"/>
                    <a:pt x="698" y="577"/>
                  </a:cubicBezTo>
                  <a:cubicBezTo>
                    <a:pt x="500" y="348"/>
                    <a:pt x="270" y="14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4" name="Google Shape;264;p1"/>
            <p:cNvSpPr/>
            <p:nvPr/>
          </p:nvSpPr>
          <p:spPr>
            <a:xfrm>
              <a:off x="3701" y="790"/>
              <a:ext cx="595313" cy="352734"/>
            </a:xfrm>
            <a:custGeom>
              <a:avLst/>
              <a:gdLst/>
              <a:ahLst/>
              <a:cxnLst/>
              <a:rect l="l" t="t" r="r" b="b"/>
              <a:pathLst>
                <a:path w="125" h="74" extrusionOk="0">
                  <a:moveTo>
                    <a:pt x="125" y="0"/>
                  </a:moveTo>
                  <a:cubicBezTo>
                    <a:pt x="85" y="22"/>
                    <a:pt x="43" y="47"/>
                    <a:pt x="0" y="74"/>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5" name="Google Shape;265;p1"/>
            <p:cNvSpPr/>
            <p:nvPr/>
          </p:nvSpPr>
          <p:spPr>
            <a:xfrm>
              <a:off x="6012389" y="5579"/>
              <a:ext cx="5497513" cy="6866337"/>
            </a:xfrm>
            <a:custGeom>
              <a:avLst/>
              <a:gdLst/>
              <a:ahLst/>
              <a:cxnLst/>
              <a:rect l="l" t="t" r="r" b="b"/>
              <a:pathLst>
                <a:path w="1155" h="1440" extrusionOk="0">
                  <a:moveTo>
                    <a:pt x="1056" y="1440"/>
                  </a:moveTo>
                  <a:cubicBezTo>
                    <a:pt x="1155" y="1123"/>
                    <a:pt x="875" y="801"/>
                    <a:pt x="686" y="580"/>
                  </a:cubicBezTo>
                  <a:cubicBezTo>
                    <a:pt x="491" y="352"/>
                    <a:pt x="264" y="145"/>
                    <a:pt x="0" y="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6" name="Google Shape;266;p1"/>
            <p:cNvSpPr/>
            <p:nvPr/>
          </p:nvSpPr>
          <p:spPr>
            <a:xfrm>
              <a:off x="-1061" y="5579"/>
              <a:ext cx="357188" cy="213875"/>
            </a:xfrm>
            <a:custGeom>
              <a:avLst/>
              <a:gdLst/>
              <a:ahLst/>
              <a:cxnLst/>
              <a:rect l="l" t="t" r="r" b="b"/>
              <a:pathLst>
                <a:path w="75" h="45" extrusionOk="0">
                  <a:moveTo>
                    <a:pt x="75" y="0"/>
                  </a:moveTo>
                  <a:cubicBezTo>
                    <a:pt x="50" y="14"/>
                    <a:pt x="25" y="29"/>
                    <a:pt x="0" y="45"/>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7" name="Google Shape;267;p1"/>
            <p:cNvSpPr/>
            <p:nvPr/>
          </p:nvSpPr>
          <p:spPr>
            <a:xfrm>
              <a:off x="6210826" y="790"/>
              <a:ext cx="5522913" cy="6871126"/>
            </a:xfrm>
            <a:custGeom>
              <a:avLst/>
              <a:gdLst/>
              <a:ahLst/>
              <a:cxnLst/>
              <a:rect l="l" t="t" r="r" b="b"/>
              <a:pathLst>
                <a:path w="1160" h="1441" extrusionOk="0">
                  <a:moveTo>
                    <a:pt x="1053" y="1441"/>
                  </a:moveTo>
                  <a:cubicBezTo>
                    <a:pt x="1160" y="1129"/>
                    <a:pt x="892" y="817"/>
                    <a:pt x="705" y="599"/>
                  </a:cubicBezTo>
                  <a:cubicBezTo>
                    <a:pt x="503" y="365"/>
                    <a:pt x="270" y="152"/>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8" name="Google Shape;268;p1"/>
            <p:cNvSpPr/>
            <p:nvPr/>
          </p:nvSpPr>
          <p:spPr>
            <a:xfrm>
              <a:off x="6463239" y="5579"/>
              <a:ext cx="5413375" cy="6866337"/>
            </a:xfrm>
            <a:custGeom>
              <a:avLst/>
              <a:gdLst/>
              <a:ahLst/>
              <a:cxnLst/>
              <a:rect l="l" t="t" r="r" b="b"/>
              <a:pathLst>
                <a:path w="1137" h="1440" extrusionOk="0">
                  <a:moveTo>
                    <a:pt x="1040" y="1440"/>
                  </a:moveTo>
                  <a:cubicBezTo>
                    <a:pt x="1137" y="1131"/>
                    <a:pt x="883" y="828"/>
                    <a:pt x="698" y="611"/>
                  </a:cubicBezTo>
                  <a:cubicBezTo>
                    <a:pt x="498" y="375"/>
                    <a:pt x="268" y="159"/>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69" name="Google Shape;269;p1"/>
            <p:cNvSpPr/>
            <p:nvPr/>
          </p:nvSpPr>
          <p:spPr>
            <a:xfrm>
              <a:off x="6877576" y="5579"/>
              <a:ext cx="5037138" cy="6861550"/>
            </a:xfrm>
            <a:custGeom>
              <a:avLst/>
              <a:gdLst/>
              <a:ahLst/>
              <a:cxnLst/>
              <a:rect l="l" t="t" r="r" b="b"/>
              <a:pathLst>
                <a:path w="1058" h="1439" extrusionOk="0">
                  <a:moveTo>
                    <a:pt x="1011" y="1439"/>
                  </a:moveTo>
                  <a:cubicBezTo>
                    <a:pt x="1058" y="1131"/>
                    <a:pt x="825" y="841"/>
                    <a:pt x="648" y="617"/>
                  </a:cubicBezTo>
                  <a:cubicBezTo>
                    <a:pt x="462" y="383"/>
                    <a:pt x="248" y="16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70" name="Google Shape;270;p1"/>
            <p:cNvSpPr/>
            <p:nvPr/>
          </p:nvSpPr>
          <p:spPr>
            <a:xfrm>
              <a:off x="8768289" y="5579"/>
              <a:ext cx="3417888" cy="2742066"/>
            </a:xfrm>
            <a:custGeom>
              <a:avLst/>
              <a:gdLst/>
              <a:ahLst/>
              <a:cxnLst/>
              <a:rect l="l" t="t" r="r" b="b"/>
              <a:pathLst>
                <a:path w="718" h="575" extrusionOk="0">
                  <a:moveTo>
                    <a:pt x="718" y="575"/>
                  </a:moveTo>
                  <a:cubicBezTo>
                    <a:pt x="500" y="360"/>
                    <a:pt x="260" y="163"/>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71" name="Google Shape;271;p1"/>
            <p:cNvSpPr/>
            <p:nvPr/>
          </p:nvSpPr>
          <p:spPr>
            <a:xfrm>
              <a:off x="9235014" y="10367"/>
              <a:ext cx="2951163" cy="2555325"/>
            </a:xfrm>
            <a:custGeom>
              <a:avLst/>
              <a:gdLst/>
              <a:ahLst/>
              <a:cxnLst/>
              <a:rect l="l" t="t" r="r" b="b"/>
              <a:pathLst>
                <a:path w="620" h="536" extrusionOk="0">
                  <a:moveTo>
                    <a:pt x="620" y="536"/>
                  </a:moveTo>
                  <a:cubicBezTo>
                    <a:pt x="404" y="314"/>
                    <a:pt x="196" y="13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72" name="Google Shape;272;p1"/>
            <p:cNvSpPr/>
            <p:nvPr/>
          </p:nvSpPr>
          <p:spPr>
            <a:xfrm>
              <a:off x="10020826" y="5579"/>
              <a:ext cx="2165350" cy="1358265"/>
            </a:xfrm>
            <a:custGeom>
              <a:avLst/>
              <a:gdLst/>
              <a:ahLst/>
              <a:cxnLst/>
              <a:rect l="l" t="t" r="r" b="b"/>
              <a:pathLst>
                <a:path w="455" h="285" extrusionOk="0">
                  <a:moveTo>
                    <a:pt x="0" y="0"/>
                  </a:moveTo>
                  <a:cubicBezTo>
                    <a:pt x="153" y="85"/>
                    <a:pt x="308" y="180"/>
                    <a:pt x="455" y="285"/>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sp>
          <p:nvSpPr>
            <p:cNvPr id="273" name="Google Shape;273;p1"/>
            <p:cNvSpPr/>
            <p:nvPr/>
          </p:nvSpPr>
          <p:spPr>
            <a:xfrm>
              <a:off x="11290826" y="5579"/>
              <a:ext cx="895350" cy="534687"/>
            </a:xfrm>
            <a:custGeom>
              <a:avLst/>
              <a:gdLst/>
              <a:ahLst/>
              <a:cxnLst/>
              <a:rect l="l" t="t" r="r" b="b"/>
              <a:pathLst>
                <a:path w="188" h="112" extrusionOk="0">
                  <a:moveTo>
                    <a:pt x="0" y="0"/>
                  </a:moveTo>
                  <a:cubicBezTo>
                    <a:pt x="63" y="36"/>
                    <a:pt x="126" y="73"/>
                    <a:pt x="188" y="112"/>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entury Gothic"/>
                <a:buNone/>
              </a:pPr>
              <a:endParaRPr sz="1800" b="0" i="0" u="none" strike="noStrike" cap="none">
                <a:solidFill>
                  <a:schemeClr val="dk1"/>
                </a:solidFill>
                <a:latin typeface="Calibri"/>
                <a:ea typeface="Calibri"/>
                <a:cs typeface="Calibri"/>
                <a:sym typeface="Calibri"/>
              </a:endParaRPr>
            </a:p>
          </p:txBody>
        </p:sp>
      </p:grpSp>
      <p:grpSp>
        <p:nvGrpSpPr>
          <p:cNvPr id="274" name="Google Shape;274;p1"/>
          <p:cNvGrpSpPr/>
          <p:nvPr/>
        </p:nvGrpSpPr>
        <p:grpSpPr>
          <a:xfrm>
            <a:off x="1669293" y="3893141"/>
            <a:ext cx="8845667" cy="1771275"/>
            <a:chOff x="1669293" y="3893141"/>
            <a:chExt cx="8845667" cy="1771275"/>
          </a:xfrm>
        </p:grpSpPr>
        <p:sp>
          <p:nvSpPr>
            <p:cNvPr id="275" name="Google Shape;275;p1"/>
            <p:cNvSpPr/>
            <p:nvPr/>
          </p:nvSpPr>
          <p:spPr>
            <a:xfrm rot="10800000">
              <a:off x="5892384" y="5313353"/>
              <a:ext cx="407233" cy="35106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alibri"/>
                <a:ea typeface="Calibri"/>
                <a:cs typeface="Calibri"/>
                <a:sym typeface="Calibri"/>
              </a:endParaRPr>
            </a:p>
          </p:txBody>
        </p:sp>
        <p:sp>
          <p:nvSpPr>
            <p:cNvPr id="276" name="Google Shape;276;p1"/>
            <p:cNvSpPr/>
            <p:nvPr/>
          </p:nvSpPr>
          <p:spPr>
            <a:xfrm>
              <a:off x="1669293" y="3893141"/>
              <a:ext cx="8845667" cy="14202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alibri"/>
                <a:ea typeface="Calibri"/>
                <a:cs typeface="Calibri"/>
                <a:sym typeface="Calibri"/>
              </a:endParaRPr>
            </a:p>
          </p:txBody>
        </p:sp>
      </p:grpSp>
      <p:sp>
        <p:nvSpPr>
          <p:cNvPr id="277" name="Google Shape;277;p1"/>
          <p:cNvSpPr txBox="1">
            <a:spLocks noGrp="1"/>
          </p:cNvSpPr>
          <p:nvPr>
            <p:ph type="ctrTitle"/>
          </p:nvPr>
        </p:nvSpPr>
        <p:spPr>
          <a:xfrm>
            <a:off x="1759236" y="3980237"/>
            <a:ext cx="8672295" cy="727748"/>
          </a:xfrm>
          <a:prstGeom prst="rect">
            <a:avLst/>
          </a:prstGeom>
          <a:solidFill>
            <a:srgbClr val="011893"/>
          </a:solid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959"/>
              <a:buFont typeface="Calibri"/>
              <a:buNone/>
            </a:pPr>
            <a:r>
              <a:rPr lang="en-US" sz="3959" b="1">
                <a:solidFill>
                  <a:schemeClr val="lt1"/>
                </a:solidFill>
              </a:rPr>
              <a:t>Work	       		   </a:t>
            </a:r>
            <a:endParaRPr sz="3600">
              <a:solidFill>
                <a:schemeClr val="lt1"/>
              </a:solidFill>
            </a:endParaRPr>
          </a:p>
        </p:txBody>
      </p:sp>
      <p:sp>
        <p:nvSpPr>
          <p:cNvPr id="278" name="Google Shape;278;p1"/>
          <p:cNvSpPr txBox="1">
            <a:spLocks noGrp="1"/>
          </p:cNvSpPr>
          <p:nvPr>
            <p:ph type="subTitle" idx="1"/>
          </p:nvPr>
        </p:nvSpPr>
        <p:spPr>
          <a:xfrm>
            <a:off x="1759238" y="4707985"/>
            <a:ext cx="8664270" cy="727747"/>
          </a:xfrm>
          <a:prstGeom prst="rect">
            <a:avLst/>
          </a:prstGeom>
          <a:solidFill>
            <a:srgbClr val="011893"/>
          </a:solidFill>
          <a:ln>
            <a:noFill/>
          </a:ln>
        </p:spPr>
        <p:txBody>
          <a:bodyPr spcFirstLastPara="1" wrap="square" lIns="91425" tIns="45700" rIns="91425" bIns="45700" anchor="t" anchorCtr="0">
            <a:noAutofit/>
          </a:bodyPr>
          <a:lstStyle/>
          <a:p>
            <a:pPr marL="0" lvl="0" indent="0">
              <a:spcBef>
                <a:spcPts val="0"/>
              </a:spcBef>
              <a:buClr>
                <a:schemeClr val="lt1"/>
              </a:buClr>
              <a:buSzPts val="4000"/>
            </a:pPr>
            <a:r>
              <a:rPr lang="en-GB" sz="3600" b="1" dirty="0">
                <a:solidFill>
                  <a:schemeClr val="bg1"/>
                </a:solidFill>
              </a:rPr>
              <a:t>Choosing a Volunteering Role </a:t>
            </a:r>
            <a:endParaRPr sz="3600" b="1" dirty="0">
              <a:solidFill>
                <a:schemeClr val="bg1"/>
              </a:solidFill>
            </a:endParaRPr>
          </a:p>
        </p:txBody>
      </p:sp>
      <p:sp>
        <p:nvSpPr>
          <p:cNvPr id="279" name="Google Shape;279;p1"/>
          <p:cNvSpPr/>
          <p:nvPr/>
        </p:nvSpPr>
        <p:spPr>
          <a:xfrm>
            <a:off x="1668032" y="1179555"/>
            <a:ext cx="8850737" cy="2621445"/>
          </a:xfrm>
          <a:prstGeom prst="rect">
            <a:avLst/>
          </a:prstGeom>
          <a:solidFill>
            <a:schemeClr val="lt1"/>
          </a:solidFill>
          <a:ln w="9525" cap="flat" cmpd="sng">
            <a:solidFill>
              <a:schemeClr val="dk1">
                <a:alpha val="2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entury Gothic"/>
              <a:buNone/>
            </a:pPr>
            <a:endParaRPr sz="1800" b="0" i="0" u="none" strike="noStrike" cap="none">
              <a:solidFill>
                <a:schemeClr val="lt1"/>
              </a:solidFill>
              <a:latin typeface="Calibri"/>
              <a:ea typeface="Calibri"/>
              <a:cs typeface="Calibri"/>
              <a:sym typeface="Calibri"/>
            </a:endParaRPr>
          </a:p>
        </p:txBody>
      </p:sp>
      <p:pic>
        <p:nvPicPr>
          <p:cNvPr id="280" name="Google Shape;280;p1" descr="/var/folders/m0/g0d2gdqj3g1dby02qbwk7lnr0000gn/T/com.microsoft.Word/Content.MSO/6CB9C466.tmp"/>
          <p:cNvPicPr preferRelativeResize="0"/>
          <p:nvPr/>
        </p:nvPicPr>
        <p:blipFill rotWithShape="1">
          <a:blip r:embed="rId3">
            <a:alphaModFix/>
          </a:blip>
          <a:srcRect/>
          <a:stretch/>
        </p:blipFill>
        <p:spPr>
          <a:xfrm>
            <a:off x="2063778" y="1346402"/>
            <a:ext cx="8058701" cy="23024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Learning Outcomes</a:t>
            </a:r>
            <a:endParaRPr/>
          </a:p>
        </p:txBody>
      </p:sp>
      <p:sp>
        <p:nvSpPr>
          <p:cNvPr id="286" name="Google Shape;286;p29"/>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1440"/>
              <a:buNone/>
            </a:pPr>
            <a:r>
              <a:rPr lang="en-US"/>
              <a:t>By the end of the lesson, you will have:</a:t>
            </a:r>
            <a:endParaRPr/>
          </a:p>
          <a:p>
            <a:pPr marL="114300" lvl="0" indent="0" algn="l" rtl="0">
              <a:spcBef>
                <a:spcPts val="1000"/>
              </a:spcBef>
              <a:spcAft>
                <a:spcPts val="0"/>
              </a:spcAft>
              <a:buSzPts val="1440"/>
              <a:buNone/>
            </a:pPr>
            <a:endParaRPr/>
          </a:p>
          <a:p>
            <a:pPr marL="400050" lvl="0" indent="-285750" algn="l" rtl="0">
              <a:spcBef>
                <a:spcPts val="1000"/>
              </a:spcBef>
              <a:spcAft>
                <a:spcPts val="0"/>
              </a:spcAft>
              <a:buSzPts val="1440"/>
              <a:buChar char="►"/>
            </a:pPr>
            <a:r>
              <a:rPr lang="en-US"/>
              <a:t>thought about the advantages of different volunteering roles for different people</a:t>
            </a:r>
            <a:endParaRPr/>
          </a:p>
          <a:p>
            <a:pPr marL="400050" lvl="0" indent="-285750" algn="l" rtl="0">
              <a:spcBef>
                <a:spcPts val="1000"/>
              </a:spcBef>
              <a:spcAft>
                <a:spcPts val="0"/>
              </a:spcAft>
              <a:buSzPts val="1440"/>
              <a:buChar char="►"/>
            </a:pPr>
            <a:r>
              <a:rPr lang="en-US"/>
              <a:t>read and discussed different volunteering roles</a:t>
            </a:r>
            <a:endParaRPr/>
          </a:p>
          <a:p>
            <a:pPr marL="400050" lvl="0" indent="-285750" algn="l" rtl="0">
              <a:spcBef>
                <a:spcPts val="1000"/>
              </a:spcBef>
              <a:spcAft>
                <a:spcPts val="0"/>
              </a:spcAft>
              <a:buSzPts val="1440"/>
              <a:buChar char="►"/>
            </a:pPr>
            <a:r>
              <a:rPr lang="en-US"/>
              <a:t>written about what is important for you in a volunteering role </a:t>
            </a:r>
            <a:endParaRPr/>
          </a:p>
          <a:p>
            <a:pPr marL="342900" lvl="0" indent="-251459" algn="l" rtl="0">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Volunteers wanted</a:t>
            </a:r>
            <a:endParaRPr/>
          </a:p>
        </p:txBody>
      </p:sp>
      <p:sp>
        <p:nvSpPr>
          <p:cNvPr id="292" name="Google Shape;292;p30"/>
          <p:cNvSpPr txBox="1">
            <a:spLocks noGrp="1"/>
          </p:cNvSpPr>
          <p:nvPr>
            <p:ph type="body" idx="1"/>
          </p:nvPr>
        </p:nvSpPr>
        <p:spPr>
          <a:xfrm>
            <a:off x="1090708" y="2171700"/>
            <a:ext cx="10390092"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a:t>Look at the advert for ReCycle and answer the questions.</a:t>
            </a:r>
            <a:endParaRPr/>
          </a:p>
          <a:p>
            <a:pPr marL="342900" lvl="0" indent="-342900" algn="l" rtl="0">
              <a:spcBef>
                <a:spcPts val="1000"/>
              </a:spcBef>
              <a:spcAft>
                <a:spcPts val="0"/>
              </a:spcAft>
              <a:buSzPts val="1440"/>
              <a:buChar char="►"/>
            </a:pPr>
            <a:r>
              <a:rPr lang="en-US"/>
              <a:t>How does the charity benefit people in the local community?</a:t>
            </a:r>
            <a:endParaRPr/>
          </a:p>
          <a:p>
            <a:pPr marL="342900" lvl="0" indent="-342900" algn="l" rtl="0">
              <a:spcBef>
                <a:spcPts val="1000"/>
              </a:spcBef>
              <a:spcAft>
                <a:spcPts val="0"/>
              </a:spcAft>
              <a:buSzPts val="1440"/>
              <a:buChar char="►"/>
            </a:pPr>
            <a:r>
              <a:rPr lang="en-US"/>
              <a:t>What</a:t>
            </a:r>
            <a:r>
              <a:rPr lang="en-US" b="1"/>
              <a:t> hard</a:t>
            </a:r>
            <a:r>
              <a:rPr lang="en-US"/>
              <a:t> and </a:t>
            </a:r>
            <a:r>
              <a:rPr lang="en-US" b="1"/>
              <a:t>soft </a:t>
            </a:r>
            <a:r>
              <a:rPr lang="en-US"/>
              <a:t>skills could a volunteer develop from volunteering for this charity? </a:t>
            </a:r>
            <a:endParaRPr/>
          </a:p>
          <a:p>
            <a:pPr marL="342900" lvl="0" indent="-251459" algn="l" rtl="0">
              <a:spcBef>
                <a:spcPts val="1000"/>
              </a:spcBef>
              <a:spcAft>
                <a:spcPts val="0"/>
              </a:spcAft>
              <a:buSzPts val="1440"/>
              <a:buNone/>
            </a:pPr>
            <a:endParaRPr/>
          </a:p>
        </p:txBody>
      </p:sp>
      <p:pic>
        <p:nvPicPr>
          <p:cNvPr id="293" name="Google Shape;293;p30"/>
          <p:cNvPicPr preferRelativeResize="0"/>
          <p:nvPr/>
        </p:nvPicPr>
        <p:blipFill rotWithShape="1">
          <a:blip r:embed="rId3">
            <a:alphaModFix/>
          </a:blip>
          <a:srcRect l="23400" t="26540" r="19475" b="34897"/>
          <a:stretch/>
        </p:blipFill>
        <p:spPr>
          <a:xfrm>
            <a:off x="2480944" y="3437890"/>
            <a:ext cx="6485255" cy="29375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en-US"/>
              <a:t>Volunteering roles</a:t>
            </a:r>
            <a:endParaRPr/>
          </a:p>
        </p:txBody>
      </p:sp>
      <p:sp>
        <p:nvSpPr>
          <p:cNvPr id="299" name="Google Shape;299;p31"/>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920"/>
              <a:buNone/>
            </a:pPr>
            <a:r>
              <a:rPr lang="en-US" sz="2400"/>
              <a:t>Look at the set of cards your teacher has given you. Read and discuss the benefits of each of the volunteering positions. Think about:</a:t>
            </a:r>
            <a:endParaRPr/>
          </a:p>
          <a:p>
            <a:pPr marL="342900" lvl="0" indent="-342900" algn="l" rtl="0">
              <a:spcBef>
                <a:spcPts val="1000"/>
              </a:spcBef>
              <a:spcAft>
                <a:spcPts val="0"/>
              </a:spcAft>
              <a:buSzPts val="1920"/>
              <a:buChar char="►"/>
            </a:pPr>
            <a:r>
              <a:rPr lang="en-US" sz="2400"/>
              <a:t>who might be helped by the project and how they are helped</a:t>
            </a:r>
            <a:endParaRPr/>
          </a:p>
          <a:p>
            <a:pPr marL="342900" lvl="0" indent="-342900" algn="l" rtl="0">
              <a:spcBef>
                <a:spcPts val="1000"/>
              </a:spcBef>
              <a:spcAft>
                <a:spcPts val="0"/>
              </a:spcAft>
              <a:buSzPts val="1920"/>
              <a:buChar char="►"/>
            </a:pPr>
            <a:r>
              <a:rPr lang="en-US" sz="2400"/>
              <a:t>what soft and hard skills could be learnt whilst volunteering</a:t>
            </a:r>
            <a:endParaRPr/>
          </a:p>
          <a:p>
            <a:pPr marL="0" lvl="0" indent="0" algn="l" rtl="0">
              <a:spcBef>
                <a:spcPts val="1000"/>
              </a:spcBef>
              <a:spcAft>
                <a:spcPts val="0"/>
              </a:spcAft>
              <a:buSzPts val="1440"/>
              <a:buNone/>
            </a:pPr>
            <a:endParaRPr/>
          </a:p>
          <a:p>
            <a:pPr marL="0" lvl="0" indent="0" algn="l" rtl="0">
              <a:spcBef>
                <a:spcPts val="1000"/>
              </a:spcBef>
              <a:spcAft>
                <a:spcPts val="0"/>
              </a:spcAft>
              <a:buSzPts val="1440"/>
              <a:buNone/>
            </a:pPr>
            <a:endParaRPr/>
          </a:p>
        </p:txBody>
      </p:sp>
      <p:sp>
        <p:nvSpPr>
          <p:cNvPr id="300" name="Google Shape;300;p31"/>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Arial"/>
              <a:ea typeface="Arial"/>
              <a:cs typeface="Arial"/>
              <a:sym typeface="Arial"/>
            </a:endParaRPr>
          </a:p>
        </p:txBody>
      </p:sp>
      <p:pic>
        <p:nvPicPr>
          <p:cNvPr id="301" name="Google Shape;301;p31" descr="Hands, Friendship, Friends, Children"/>
          <p:cNvPicPr preferRelativeResize="0"/>
          <p:nvPr/>
        </p:nvPicPr>
        <p:blipFill rotWithShape="1">
          <a:blip r:embed="rId3">
            <a:alphaModFix amt="67000"/>
          </a:blip>
          <a:srcRect/>
          <a:stretch/>
        </p:blipFill>
        <p:spPr>
          <a:xfrm>
            <a:off x="8432395" y="4567124"/>
            <a:ext cx="3096436" cy="19321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7" name="Google Shape;307;p3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rot="-5400000">
            <a:off x="5171964" y="-140866"/>
            <a:ext cx="6053670" cy="7139732"/>
          </a:xfrm>
          <a:custGeom>
            <a:avLst/>
            <a:gdLst/>
            <a:ahLst/>
            <a:cxnLst/>
            <a:rect l="l" t="t" r="r" b="b"/>
            <a:pathLst>
              <a:path w="6053670" h="7139732" extrusionOk="0">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lt1"/>
          </a:solidFill>
          <a:ln>
            <a:noFill/>
          </a:ln>
        </p:spPr>
      </p:sp>
      <p:sp>
        <p:nvSpPr>
          <p:cNvPr id="310" name="Google Shape;310;p3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311" name="Google Shape;311;p32"/>
          <p:cNvSpPr txBox="1">
            <a:spLocks noGrp="1"/>
          </p:cNvSpPr>
          <p:nvPr>
            <p:ph type="title"/>
          </p:nvPr>
        </p:nvSpPr>
        <p:spPr>
          <a:xfrm>
            <a:off x="994087" y="1130603"/>
            <a:ext cx="3342442" cy="459679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EBEBEB"/>
              </a:buClr>
              <a:buSzPts val="3200"/>
              <a:buFont typeface="Century Gothic"/>
              <a:buNone/>
            </a:pPr>
            <a:r>
              <a:rPr lang="en-US" sz="3200">
                <a:solidFill>
                  <a:srgbClr val="EBEBEB"/>
                </a:solidFill>
              </a:rPr>
              <a:t>Choosing a volunteering role</a:t>
            </a:r>
            <a:endParaRPr/>
          </a:p>
        </p:txBody>
      </p:sp>
      <p:sp>
        <p:nvSpPr>
          <p:cNvPr id="312" name="Google Shape;312;p32"/>
          <p:cNvSpPr txBox="1">
            <a:spLocks noGrp="1"/>
          </p:cNvSpPr>
          <p:nvPr>
            <p:ph type="body" idx="1"/>
          </p:nvPr>
        </p:nvSpPr>
        <p:spPr>
          <a:xfrm>
            <a:off x="5290077" y="437513"/>
            <a:ext cx="5502614" cy="59543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00"/>
              <a:buNone/>
            </a:pPr>
            <a:r>
              <a:rPr lang="en-US" sz="2000"/>
              <a:t>Nesreen has been reading about the different volunteering options would like to apply for one of the roles. Look at an extract from her application. Which role is she interested in?</a:t>
            </a:r>
            <a:endParaRPr/>
          </a:p>
          <a:p>
            <a:pPr marL="342900" lvl="0" indent="-342900" algn="l" rtl="0">
              <a:spcBef>
                <a:spcPts val="1000"/>
              </a:spcBef>
              <a:spcAft>
                <a:spcPts val="0"/>
              </a:spcAft>
              <a:buSzPts val="1600"/>
              <a:buChar char="►"/>
            </a:pPr>
            <a:r>
              <a:rPr lang="en-US" sz="2000"/>
              <a:t>I believe </a:t>
            </a:r>
            <a:r>
              <a:rPr lang="en-US" sz="2000" b="1"/>
              <a:t>doing this this role would help me to</a:t>
            </a:r>
            <a:r>
              <a:rPr lang="en-US" sz="2000"/>
              <a:t> get a job that I would like in the future. </a:t>
            </a:r>
            <a:r>
              <a:rPr lang="en-US" sz="2000" b="1"/>
              <a:t>The role interests me because</a:t>
            </a:r>
            <a:r>
              <a:rPr lang="en-US" sz="2000"/>
              <a:t>, I want to work outdoors. I’m worried about climate change and </a:t>
            </a:r>
            <a:r>
              <a:rPr lang="en-US" sz="2000" b="1"/>
              <a:t>I want to learn more</a:t>
            </a:r>
            <a:r>
              <a:rPr lang="en-US" sz="2000"/>
              <a:t> about ways of protecting our planet. I’ve done some gardening in the past but </a:t>
            </a:r>
            <a:r>
              <a:rPr lang="en-US" sz="2000" b="1"/>
              <a:t>I’d like to get better</a:t>
            </a:r>
            <a:r>
              <a:rPr lang="en-US" sz="2000"/>
              <a:t> at it. </a:t>
            </a:r>
            <a:r>
              <a:rPr lang="en-US" sz="2000" b="1"/>
              <a:t>I think I need to develop</a:t>
            </a:r>
            <a:r>
              <a:rPr lang="en-US" sz="2000"/>
              <a:t> other skills too so working in a shop would give me a different type of work experience.  </a:t>
            </a:r>
            <a:r>
              <a:rPr lang="en-US" sz="2000" b="1"/>
              <a:t>On balance, I’d prefer to</a:t>
            </a:r>
            <a:r>
              <a:rPr lang="en-US" sz="2000"/>
              <a:t> work in the countryside rather than in a town or city.</a:t>
            </a:r>
            <a:endParaRPr/>
          </a:p>
          <a:p>
            <a:pPr marL="342900" lvl="0" indent="-241300" algn="l" rtl="0">
              <a:spcBef>
                <a:spcPts val="1000"/>
              </a:spcBef>
              <a:spcAft>
                <a:spcPts val="0"/>
              </a:spcAft>
              <a:buSzPts val="16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23000"/>
          </a:blip>
          <a:stretch>
            <a:fillRect/>
          </a:stretch>
        </a:blipFill>
        <a:effectLst/>
      </p:bgPr>
    </p:bg>
    <p:spTree>
      <p:nvGrpSpPr>
        <p:cNvPr id="1" name="Shape 316"/>
        <p:cNvGrpSpPr/>
        <p:nvPr/>
      </p:nvGrpSpPr>
      <p:grpSpPr>
        <a:xfrm>
          <a:off x="0" y="0"/>
          <a:ext cx="0" cy="0"/>
          <a:chOff x="0" y="0"/>
          <a:chExt cx="0" cy="0"/>
        </a:xfrm>
      </p:grpSpPr>
      <p:sp>
        <p:nvSpPr>
          <p:cNvPr id="317" name="Google Shape;317;p33"/>
          <p:cNvSpPr txBox="1">
            <a:spLocks noGrp="1"/>
          </p:cNvSpPr>
          <p:nvPr>
            <p:ph type="body" idx="1"/>
          </p:nvPr>
        </p:nvSpPr>
        <p:spPr>
          <a:xfrm>
            <a:off x="0" y="1109472"/>
            <a:ext cx="11887200" cy="5748528"/>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2880"/>
              <a:buNone/>
            </a:pPr>
            <a:endParaRPr sz="3600" b="1">
              <a:solidFill>
                <a:schemeClr val="dk1"/>
              </a:solidFill>
              <a:latin typeface="Calibri"/>
              <a:ea typeface="Calibri"/>
              <a:cs typeface="Calibri"/>
              <a:sym typeface="Calibri"/>
            </a:endParaRPr>
          </a:p>
          <a:p>
            <a:pPr marL="114300" lvl="0" indent="0" algn="l" rtl="0">
              <a:spcBef>
                <a:spcPts val="1000"/>
              </a:spcBef>
              <a:spcAft>
                <a:spcPts val="0"/>
              </a:spcAft>
              <a:buSzPts val="1440"/>
              <a:buNone/>
            </a:pPr>
            <a:endParaRPr b="1">
              <a:solidFill>
                <a:schemeClr val="dk1"/>
              </a:solidFill>
              <a:latin typeface="Calibri"/>
              <a:ea typeface="Calibri"/>
              <a:cs typeface="Calibri"/>
              <a:sym typeface="Calibri"/>
            </a:endParaRPr>
          </a:p>
        </p:txBody>
      </p:sp>
      <p:sp>
        <p:nvSpPr>
          <p:cNvPr id="318" name="Google Shape;318;p33"/>
          <p:cNvSpPr txBox="1"/>
          <p:nvPr/>
        </p:nvSpPr>
        <p:spPr>
          <a:xfrm>
            <a:off x="304800" y="2623382"/>
            <a:ext cx="118872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entury Gothic"/>
                <a:ea typeface="Century Gothic"/>
                <a:cs typeface="Century Gothic"/>
                <a:sym typeface="Century Gothic"/>
              </a:rPr>
              <a:t>To what extent should people be encouraged to do voluntary work from a very young age? </a:t>
            </a:r>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As far as you are aware, do employers in countries you know, accept volunteering as valid work experience?</a:t>
            </a:r>
            <a:endParaRPr/>
          </a:p>
          <a:p>
            <a:pPr marL="0" marR="0" lvl="0" indent="0" algn="l" rtl="0">
              <a:spcBef>
                <a:spcPts val="0"/>
              </a:spcBef>
              <a:spcAft>
                <a:spcPts val="0"/>
              </a:spcAft>
              <a:buNone/>
            </a:pPr>
            <a:r>
              <a:rPr lang="en-US" sz="2400">
                <a:solidFill>
                  <a:schemeClr val="dk1"/>
                </a:solidFill>
                <a:latin typeface="Century Gothic"/>
                <a:ea typeface="Century Gothic"/>
                <a:cs typeface="Century Gothic"/>
                <a:sym typeface="Century Gothic"/>
              </a:rPr>
              <a:t>What do people you know such as older family members and friends think of volunteering? Do they think it is a good idea?</a:t>
            </a:r>
            <a:endParaRPr/>
          </a:p>
        </p:txBody>
      </p:sp>
      <p:sp>
        <p:nvSpPr>
          <p:cNvPr id="319" name="Google Shape;319;p33"/>
          <p:cNvSpPr txBox="1"/>
          <p:nvPr/>
        </p:nvSpPr>
        <p:spPr>
          <a:xfrm>
            <a:off x="4859865" y="493919"/>
            <a:ext cx="4351867"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chemeClr val="lt1"/>
                </a:solidFill>
                <a:latin typeface="Calibri"/>
                <a:ea typeface="Calibri"/>
                <a:cs typeface="Calibri"/>
                <a:sym typeface="Calibri"/>
              </a:rPr>
              <a:t>Reflection</a:t>
            </a:r>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Macintosh PowerPoint</Application>
  <PresentationFormat>Widescreen</PresentationFormat>
  <Paragraphs>28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Century Gothic</vt:lpstr>
      <vt:lpstr>Calibri</vt:lpstr>
      <vt:lpstr>Noto Sans Symbols</vt:lpstr>
      <vt:lpstr>Arial</vt:lpstr>
      <vt:lpstr>Ion Boardroom</vt:lpstr>
      <vt:lpstr>Work             </vt:lpstr>
      <vt:lpstr>Learning Outcomes</vt:lpstr>
      <vt:lpstr>Volunteers wanted</vt:lpstr>
      <vt:lpstr>Volunteering roles</vt:lpstr>
      <vt:lpstr>Choosing a volunteering role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dc:title>
  <dc:creator>jon whitbread</dc:creator>
  <cp:lastModifiedBy>jk569</cp:lastModifiedBy>
  <cp:revision>1</cp:revision>
  <dcterms:created xsi:type="dcterms:W3CDTF">2021-03-09T12:30:41Z</dcterms:created>
  <dcterms:modified xsi:type="dcterms:W3CDTF">2021-06-29T21:48:30Z</dcterms:modified>
</cp:coreProperties>
</file>