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4" r:id="rId3"/>
    <p:sldId id="273" r:id="rId4"/>
    <p:sldId id="257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43009-EABB-4FC4-AC44-AB4AE25863B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1E0A3A9-EC30-4D14-83F8-746AE0E3AF6F}">
      <dgm:prSet/>
      <dgm:spPr/>
      <dgm:t>
        <a:bodyPr/>
        <a:lstStyle/>
        <a:p>
          <a:r>
            <a:rPr lang="en-GB"/>
            <a:t>Study  </a:t>
          </a:r>
          <a:endParaRPr lang="en-US"/>
        </a:p>
      </dgm:t>
    </dgm:pt>
    <dgm:pt modelId="{649205B2-D4A2-428A-9B0E-B53DADDB7E2D}" type="parTrans" cxnId="{270944A5-5F47-4E28-9E35-86D1F8DEF3E2}">
      <dgm:prSet/>
      <dgm:spPr/>
      <dgm:t>
        <a:bodyPr/>
        <a:lstStyle/>
        <a:p>
          <a:endParaRPr lang="en-US"/>
        </a:p>
      </dgm:t>
    </dgm:pt>
    <dgm:pt modelId="{2B52B010-AFAC-4151-81A8-8EA15FEEE91E}" type="sibTrans" cxnId="{270944A5-5F47-4E28-9E35-86D1F8DEF3E2}">
      <dgm:prSet/>
      <dgm:spPr/>
      <dgm:t>
        <a:bodyPr/>
        <a:lstStyle/>
        <a:p>
          <a:endParaRPr lang="en-US"/>
        </a:p>
      </dgm:t>
    </dgm:pt>
    <dgm:pt modelId="{D9EFD938-B19E-48AF-AC57-391F8C2E3B79}">
      <dgm:prSet/>
      <dgm:spPr/>
      <dgm:t>
        <a:bodyPr/>
        <a:lstStyle/>
        <a:p>
          <a:r>
            <a:rPr lang="en-GB"/>
            <a:t>work  </a:t>
          </a:r>
          <a:endParaRPr lang="en-US"/>
        </a:p>
      </dgm:t>
    </dgm:pt>
    <dgm:pt modelId="{E6586466-2936-4A62-B3E0-D43573F5F007}" type="parTrans" cxnId="{4C783AE0-00C2-4B20-B838-88498BD57DF7}">
      <dgm:prSet/>
      <dgm:spPr/>
      <dgm:t>
        <a:bodyPr/>
        <a:lstStyle/>
        <a:p>
          <a:endParaRPr lang="en-US"/>
        </a:p>
      </dgm:t>
    </dgm:pt>
    <dgm:pt modelId="{A501BA0D-F1AA-478A-9E36-04CBD2C4DBE2}" type="sibTrans" cxnId="{4C783AE0-00C2-4B20-B838-88498BD57DF7}">
      <dgm:prSet/>
      <dgm:spPr/>
      <dgm:t>
        <a:bodyPr/>
        <a:lstStyle/>
        <a:p>
          <a:endParaRPr lang="en-US"/>
        </a:p>
      </dgm:t>
    </dgm:pt>
    <dgm:pt modelId="{DC273C0C-F0EC-47DF-B366-F39F0463ABB6}">
      <dgm:prSet/>
      <dgm:spPr/>
      <dgm:t>
        <a:bodyPr/>
        <a:lstStyle/>
        <a:p>
          <a:r>
            <a:rPr lang="en-GB"/>
            <a:t>volunteer  </a:t>
          </a:r>
          <a:endParaRPr lang="en-US"/>
        </a:p>
      </dgm:t>
    </dgm:pt>
    <dgm:pt modelId="{BA343C7A-797D-4FCF-A442-EC1705D2F18A}" type="parTrans" cxnId="{85535A8C-E326-4DDE-B5F8-CFAEB1144D90}">
      <dgm:prSet/>
      <dgm:spPr/>
      <dgm:t>
        <a:bodyPr/>
        <a:lstStyle/>
        <a:p>
          <a:endParaRPr lang="en-US"/>
        </a:p>
      </dgm:t>
    </dgm:pt>
    <dgm:pt modelId="{4B8FFD77-E296-4C7F-9E1D-9AA39C73F52E}" type="sibTrans" cxnId="{85535A8C-E326-4DDE-B5F8-CFAEB1144D90}">
      <dgm:prSet/>
      <dgm:spPr/>
      <dgm:t>
        <a:bodyPr/>
        <a:lstStyle/>
        <a:p>
          <a:endParaRPr lang="en-US"/>
        </a:p>
      </dgm:t>
    </dgm:pt>
    <dgm:pt modelId="{4548EFF2-0FA8-448F-9DB6-BAFF89EE4A14}">
      <dgm:prSet/>
      <dgm:spPr/>
      <dgm:t>
        <a:bodyPr/>
        <a:lstStyle/>
        <a:p>
          <a:r>
            <a:rPr lang="en-GB"/>
            <a:t>find somewhere to live  </a:t>
          </a:r>
          <a:endParaRPr lang="en-US"/>
        </a:p>
      </dgm:t>
    </dgm:pt>
    <dgm:pt modelId="{8DBD561E-098A-40AB-880B-989CFBADD5F9}" type="parTrans" cxnId="{A09306E3-6E5C-479A-A78C-4FA34514DF01}">
      <dgm:prSet/>
      <dgm:spPr/>
      <dgm:t>
        <a:bodyPr/>
        <a:lstStyle/>
        <a:p>
          <a:endParaRPr lang="en-US"/>
        </a:p>
      </dgm:t>
    </dgm:pt>
    <dgm:pt modelId="{ADD561BC-1D69-4E93-814E-DED64194A09C}" type="sibTrans" cxnId="{A09306E3-6E5C-479A-A78C-4FA34514DF01}">
      <dgm:prSet/>
      <dgm:spPr/>
      <dgm:t>
        <a:bodyPr/>
        <a:lstStyle/>
        <a:p>
          <a:endParaRPr lang="en-US"/>
        </a:p>
      </dgm:t>
    </dgm:pt>
    <dgm:pt modelId="{DB711869-DAAD-4EB7-81C4-599254ECF89B}">
      <dgm:prSet/>
      <dgm:spPr/>
      <dgm:t>
        <a:bodyPr/>
        <a:lstStyle/>
        <a:p>
          <a:r>
            <a:rPr lang="en-GB"/>
            <a:t>make friends</a:t>
          </a:r>
          <a:endParaRPr lang="en-US"/>
        </a:p>
      </dgm:t>
    </dgm:pt>
    <dgm:pt modelId="{E81872AB-6B95-4340-AD40-3819FE9AEE96}" type="parTrans" cxnId="{F3365EB6-68DC-4F7F-905E-F6FCE0336639}">
      <dgm:prSet/>
      <dgm:spPr/>
      <dgm:t>
        <a:bodyPr/>
        <a:lstStyle/>
        <a:p>
          <a:endParaRPr lang="en-US"/>
        </a:p>
      </dgm:t>
    </dgm:pt>
    <dgm:pt modelId="{1FFBB695-4F2A-4D71-AE11-2CEAA44DFCE4}" type="sibTrans" cxnId="{F3365EB6-68DC-4F7F-905E-F6FCE0336639}">
      <dgm:prSet/>
      <dgm:spPr/>
      <dgm:t>
        <a:bodyPr/>
        <a:lstStyle/>
        <a:p>
          <a:endParaRPr lang="en-US"/>
        </a:p>
      </dgm:t>
    </dgm:pt>
    <dgm:pt modelId="{BD3A1D2D-F5EC-4827-A7DE-3801FAA6670D}" type="pres">
      <dgm:prSet presAssocID="{FB143009-EABB-4FC4-AC44-AB4AE25863BB}" presName="linear" presStyleCnt="0">
        <dgm:presLayoutVars>
          <dgm:animLvl val="lvl"/>
          <dgm:resizeHandles val="exact"/>
        </dgm:presLayoutVars>
      </dgm:prSet>
      <dgm:spPr/>
    </dgm:pt>
    <dgm:pt modelId="{BDF11A36-3418-468F-81E4-7FCE6929DA9F}" type="pres">
      <dgm:prSet presAssocID="{21E0A3A9-EC30-4D14-83F8-746AE0E3AF6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CB9253A-3FF2-4E8C-B19E-07791A4E590D}" type="pres">
      <dgm:prSet presAssocID="{2B52B010-AFAC-4151-81A8-8EA15FEEE91E}" presName="spacer" presStyleCnt="0"/>
      <dgm:spPr/>
    </dgm:pt>
    <dgm:pt modelId="{AECB6873-AEA7-4C66-9493-D397E591A78A}" type="pres">
      <dgm:prSet presAssocID="{D9EFD938-B19E-48AF-AC57-391F8C2E3B7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94823D6-8703-48BC-836F-CA804E5EBAB7}" type="pres">
      <dgm:prSet presAssocID="{A501BA0D-F1AA-478A-9E36-04CBD2C4DBE2}" presName="spacer" presStyleCnt="0"/>
      <dgm:spPr/>
    </dgm:pt>
    <dgm:pt modelId="{D7AC0A1D-844B-46DD-8A9D-4FBCEA02703F}" type="pres">
      <dgm:prSet presAssocID="{DC273C0C-F0EC-47DF-B366-F39F0463ABB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8F05504-2D80-4FF2-8AF8-CEF4BB4B6A19}" type="pres">
      <dgm:prSet presAssocID="{4B8FFD77-E296-4C7F-9E1D-9AA39C73F52E}" presName="spacer" presStyleCnt="0"/>
      <dgm:spPr/>
    </dgm:pt>
    <dgm:pt modelId="{931259CC-E3E4-4569-B326-A736E7CB3576}" type="pres">
      <dgm:prSet presAssocID="{4548EFF2-0FA8-448F-9DB6-BAFF89EE4A1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102DC61-A392-4D1E-879A-2C7300F3DF1A}" type="pres">
      <dgm:prSet presAssocID="{ADD561BC-1D69-4E93-814E-DED64194A09C}" presName="spacer" presStyleCnt="0"/>
      <dgm:spPr/>
    </dgm:pt>
    <dgm:pt modelId="{B7A4A042-B97F-4210-8AD1-7FF4FD6AB17E}" type="pres">
      <dgm:prSet presAssocID="{DB711869-DAAD-4EB7-81C4-599254ECF89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E221111-DA9F-4599-A943-D0F2B487387C}" type="presOf" srcId="{4548EFF2-0FA8-448F-9DB6-BAFF89EE4A14}" destId="{931259CC-E3E4-4569-B326-A736E7CB3576}" srcOrd="0" destOrd="0" presId="urn:microsoft.com/office/officeart/2005/8/layout/vList2"/>
    <dgm:cxn modelId="{42C57715-0CE9-4F58-A5CA-C5F9FCC675C6}" type="presOf" srcId="{21E0A3A9-EC30-4D14-83F8-746AE0E3AF6F}" destId="{BDF11A36-3418-468F-81E4-7FCE6929DA9F}" srcOrd="0" destOrd="0" presId="urn:microsoft.com/office/officeart/2005/8/layout/vList2"/>
    <dgm:cxn modelId="{BB1E3974-44BD-4697-87FF-0776469616FA}" type="presOf" srcId="{DB711869-DAAD-4EB7-81C4-599254ECF89B}" destId="{B7A4A042-B97F-4210-8AD1-7FF4FD6AB17E}" srcOrd="0" destOrd="0" presId="urn:microsoft.com/office/officeart/2005/8/layout/vList2"/>
    <dgm:cxn modelId="{85535A8C-E326-4DDE-B5F8-CFAEB1144D90}" srcId="{FB143009-EABB-4FC4-AC44-AB4AE25863BB}" destId="{DC273C0C-F0EC-47DF-B366-F39F0463ABB6}" srcOrd="2" destOrd="0" parTransId="{BA343C7A-797D-4FCF-A442-EC1705D2F18A}" sibTransId="{4B8FFD77-E296-4C7F-9E1D-9AA39C73F52E}"/>
    <dgm:cxn modelId="{270944A5-5F47-4E28-9E35-86D1F8DEF3E2}" srcId="{FB143009-EABB-4FC4-AC44-AB4AE25863BB}" destId="{21E0A3A9-EC30-4D14-83F8-746AE0E3AF6F}" srcOrd="0" destOrd="0" parTransId="{649205B2-D4A2-428A-9B0E-B53DADDB7E2D}" sibTransId="{2B52B010-AFAC-4151-81A8-8EA15FEEE91E}"/>
    <dgm:cxn modelId="{F3365EB6-68DC-4F7F-905E-F6FCE0336639}" srcId="{FB143009-EABB-4FC4-AC44-AB4AE25863BB}" destId="{DB711869-DAAD-4EB7-81C4-599254ECF89B}" srcOrd="4" destOrd="0" parTransId="{E81872AB-6B95-4340-AD40-3819FE9AEE96}" sibTransId="{1FFBB695-4F2A-4D71-AE11-2CEAA44DFCE4}"/>
    <dgm:cxn modelId="{036A62C4-D26F-46C0-91E3-2D36FB1630B2}" type="presOf" srcId="{D9EFD938-B19E-48AF-AC57-391F8C2E3B79}" destId="{AECB6873-AEA7-4C66-9493-D397E591A78A}" srcOrd="0" destOrd="0" presId="urn:microsoft.com/office/officeart/2005/8/layout/vList2"/>
    <dgm:cxn modelId="{EB094DDD-53BA-4FD2-8D74-4842E977A34F}" type="presOf" srcId="{FB143009-EABB-4FC4-AC44-AB4AE25863BB}" destId="{BD3A1D2D-F5EC-4827-A7DE-3801FAA6670D}" srcOrd="0" destOrd="0" presId="urn:microsoft.com/office/officeart/2005/8/layout/vList2"/>
    <dgm:cxn modelId="{4C783AE0-00C2-4B20-B838-88498BD57DF7}" srcId="{FB143009-EABB-4FC4-AC44-AB4AE25863BB}" destId="{D9EFD938-B19E-48AF-AC57-391F8C2E3B79}" srcOrd="1" destOrd="0" parTransId="{E6586466-2936-4A62-B3E0-D43573F5F007}" sibTransId="{A501BA0D-F1AA-478A-9E36-04CBD2C4DBE2}"/>
    <dgm:cxn modelId="{B60952E2-6163-4A11-B493-73D393E3957B}" type="presOf" srcId="{DC273C0C-F0EC-47DF-B366-F39F0463ABB6}" destId="{D7AC0A1D-844B-46DD-8A9D-4FBCEA02703F}" srcOrd="0" destOrd="0" presId="urn:microsoft.com/office/officeart/2005/8/layout/vList2"/>
    <dgm:cxn modelId="{A09306E3-6E5C-479A-A78C-4FA34514DF01}" srcId="{FB143009-EABB-4FC4-AC44-AB4AE25863BB}" destId="{4548EFF2-0FA8-448F-9DB6-BAFF89EE4A14}" srcOrd="3" destOrd="0" parTransId="{8DBD561E-098A-40AB-880B-989CFBADD5F9}" sibTransId="{ADD561BC-1D69-4E93-814E-DED64194A09C}"/>
    <dgm:cxn modelId="{B14B660A-CD82-4325-9A38-1B99B049131E}" type="presParOf" srcId="{BD3A1D2D-F5EC-4827-A7DE-3801FAA6670D}" destId="{BDF11A36-3418-468F-81E4-7FCE6929DA9F}" srcOrd="0" destOrd="0" presId="urn:microsoft.com/office/officeart/2005/8/layout/vList2"/>
    <dgm:cxn modelId="{DD51647E-6A89-4C54-9BF9-C65C34128CF7}" type="presParOf" srcId="{BD3A1D2D-F5EC-4827-A7DE-3801FAA6670D}" destId="{9CB9253A-3FF2-4E8C-B19E-07791A4E590D}" srcOrd="1" destOrd="0" presId="urn:microsoft.com/office/officeart/2005/8/layout/vList2"/>
    <dgm:cxn modelId="{A2E4922D-6F70-418F-BD6F-79D60F10D43F}" type="presParOf" srcId="{BD3A1D2D-F5EC-4827-A7DE-3801FAA6670D}" destId="{AECB6873-AEA7-4C66-9493-D397E591A78A}" srcOrd="2" destOrd="0" presId="urn:microsoft.com/office/officeart/2005/8/layout/vList2"/>
    <dgm:cxn modelId="{9D0D0DA0-6B22-4C3E-AAC1-1DA4508F4BDC}" type="presParOf" srcId="{BD3A1D2D-F5EC-4827-A7DE-3801FAA6670D}" destId="{994823D6-8703-48BC-836F-CA804E5EBAB7}" srcOrd="3" destOrd="0" presId="urn:microsoft.com/office/officeart/2005/8/layout/vList2"/>
    <dgm:cxn modelId="{EDE5444F-47E0-4832-8039-EDA44E1F7B71}" type="presParOf" srcId="{BD3A1D2D-F5EC-4827-A7DE-3801FAA6670D}" destId="{D7AC0A1D-844B-46DD-8A9D-4FBCEA02703F}" srcOrd="4" destOrd="0" presId="urn:microsoft.com/office/officeart/2005/8/layout/vList2"/>
    <dgm:cxn modelId="{94BD1F8D-D710-4BA7-AC30-9053CC95A88E}" type="presParOf" srcId="{BD3A1D2D-F5EC-4827-A7DE-3801FAA6670D}" destId="{A8F05504-2D80-4FF2-8AF8-CEF4BB4B6A19}" srcOrd="5" destOrd="0" presId="urn:microsoft.com/office/officeart/2005/8/layout/vList2"/>
    <dgm:cxn modelId="{89FF79FA-3ED2-4364-903F-E54163931C68}" type="presParOf" srcId="{BD3A1D2D-F5EC-4827-A7DE-3801FAA6670D}" destId="{931259CC-E3E4-4569-B326-A736E7CB3576}" srcOrd="6" destOrd="0" presId="urn:microsoft.com/office/officeart/2005/8/layout/vList2"/>
    <dgm:cxn modelId="{7A736F9E-26CF-4A5A-A90F-E0C06816EA6D}" type="presParOf" srcId="{BD3A1D2D-F5EC-4827-A7DE-3801FAA6670D}" destId="{5102DC61-A392-4D1E-879A-2C7300F3DF1A}" srcOrd="7" destOrd="0" presId="urn:microsoft.com/office/officeart/2005/8/layout/vList2"/>
    <dgm:cxn modelId="{44F9EAFE-8CCF-4C47-A10D-1246F972FF36}" type="presParOf" srcId="{BD3A1D2D-F5EC-4827-A7DE-3801FAA6670D}" destId="{B7A4A042-B97F-4210-8AD1-7FF4FD6AB17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11A36-3418-468F-81E4-7FCE6929DA9F}">
      <dsp:nvSpPr>
        <dsp:cNvPr id="0" name=""/>
        <dsp:cNvSpPr/>
      </dsp:nvSpPr>
      <dsp:spPr>
        <a:xfrm>
          <a:off x="0" y="48126"/>
          <a:ext cx="6367912" cy="1151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Study  </a:t>
          </a:r>
          <a:endParaRPr lang="en-US" sz="4800" kern="1200"/>
        </a:p>
      </dsp:txBody>
      <dsp:txXfrm>
        <a:off x="56201" y="104327"/>
        <a:ext cx="6255510" cy="1038877"/>
      </dsp:txXfrm>
    </dsp:sp>
    <dsp:sp modelId="{AECB6873-AEA7-4C66-9493-D397E591A78A}">
      <dsp:nvSpPr>
        <dsp:cNvPr id="0" name=""/>
        <dsp:cNvSpPr/>
      </dsp:nvSpPr>
      <dsp:spPr>
        <a:xfrm>
          <a:off x="0" y="1337646"/>
          <a:ext cx="6367912" cy="1151279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work  </a:t>
          </a:r>
          <a:endParaRPr lang="en-US" sz="4800" kern="1200"/>
        </a:p>
      </dsp:txBody>
      <dsp:txXfrm>
        <a:off x="56201" y="1393847"/>
        <a:ext cx="6255510" cy="1038877"/>
      </dsp:txXfrm>
    </dsp:sp>
    <dsp:sp modelId="{D7AC0A1D-844B-46DD-8A9D-4FBCEA02703F}">
      <dsp:nvSpPr>
        <dsp:cNvPr id="0" name=""/>
        <dsp:cNvSpPr/>
      </dsp:nvSpPr>
      <dsp:spPr>
        <a:xfrm>
          <a:off x="0" y="2627166"/>
          <a:ext cx="6367912" cy="115127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volunteer  </a:t>
          </a:r>
          <a:endParaRPr lang="en-US" sz="4800" kern="1200"/>
        </a:p>
      </dsp:txBody>
      <dsp:txXfrm>
        <a:off x="56201" y="2683367"/>
        <a:ext cx="6255510" cy="1038877"/>
      </dsp:txXfrm>
    </dsp:sp>
    <dsp:sp modelId="{931259CC-E3E4-4569-B326-A736E7CB3576}">
      <dsp:nvSpPr>
        <dsp:cNvPr id="0" name=""/>
        <dsp:cNvSpPr/>
      </dsp:nvSpPr>
      <dsp:spPr>
        <a:xfrm>
          <a:off x="0" y="3916686"/>
          <a:ext cx="6367912" cy="1151279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find somewhere to live  </a:t>
          </a:r>
          <a:endParaRPr lang="en-US" sz="4800" kern="1200"/>
        </a:p>
      </dsp:txBody>
      <dsp:txXfrm>
        <a:off x="56201" y="3972887"/>
        <a:ext cx="6255510" cy="1038877"/>
      </dsp:txXfrm>
    </dsp:sp>
    <dsp:sp modelId="{B7A4A042-B97F-4210-8AD1-7FF4FD6AB17E}">
      <dsp:nvSpPr>
        <dsp:cNvPr id="0" name=""/>
        <dsp:cNvSpPr/>
      </dsp:nvSpPr>
      <dsp:spPr>
        <a:xfrm>
          <a:off x="0" y="5206206"/>
          <a:ext cx="6367912" cy="11512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make friends</a:t>
          </a:r>
          <a:endParaRPr lang="en-US" sz="4800" kern="1200"/>
        </a:p>
      </dsp:txBody>
      <dsp:txXfrm>
        <a:off x="56201" y="5262407"/>
        <a:ext cx="6255510" cy="1038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A955D-48FC-44B4-970B-431B1A521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C9877-6CF6-4082-A686-D4139246E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FFE74-1E7F-4037-BFED-C84175BC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7A23-8860-43A4-A856-AEF4A9FC497C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A84D0-28CE-4C4B-BBA9-D51ACC3E9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0321D-E78E-4029-9FE6-1C8EBD63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05BD-9226-4C86-A8B8-7003604CD8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49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E011-54B4-4D44-8D81-EB5A2E11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653AB-EF56-4059-85B1-49BA35455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3DD2A-C654-4B55-B521-B5517201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7A23-8860-43A4-A856-AEF4A9FC497C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33BEB-6712-4B21-A6E2-970B78CD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73C6B-9242-41E0-8DB7-F863D2F5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05BD-9226-4C86-A8B8-7003604CD8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15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622E1-6FE4-4FD0-A64F-64F39E205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3DFED-49E3-4CA6-8A4D-E6E2BE5E2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F348B-3E2B-4D84-A76D-42042FC9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7A23-8860-43A4-A856-AEF4A9FC497C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E5FC5-6DD7-4778-8262-874D9C123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55C55-7C1C-403B-88B4-6F289A0F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05BD-9226-4C86-A8B8-7003604CD8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5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7AD5-F781-4998-A385-29A02210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4D6ED-8E19-4971-9C81-760AC1A2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81619-A6F3-4EA4-BE5B-6736F7442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7A23-8860-43A4-A856-AEF4A9FC497C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CA496-E1B2-46C8-BD70-8E230C8F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8B677-0425-4327-A9E5-56D38CFA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05BD-9226-4C86-A8B8-7003604CD8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61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29627-177C-4AD6-A7E3-E057E5FE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6505D-FFD6-41EC-94A1-E8B1C3D5F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9E89F-BA11-4723-964E-98FCADD2F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7A23-8860-43A4-A856-AEF4A9FC497C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10005-C85A-4677-BDD8-52096FCA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37DB3-5DA4-44BC-BB7C-5116CD31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05BD-9226-4C86-A8B8-7003604CD8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35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877B-BAB2-433D-B2CC-3813EA31A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664C-5224-425F-9727-479C873AA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8C860-E99A-44FD-BFDA-CB3CB41A8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A8B2E-1C4B-4662-B3A2-2B8E8107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7A23-8860-43A4-A856-AEF4A9FC497C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39E92-1F10-4C0B-9B22-8D5CB2D7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1B7B7-57A4-4938-90BE-D6FFC3FB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05BD-9226-4C86-A8B8-7003604CD8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32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44C8-3600-42B7-A847-F5BCE549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0970D-6FAC-41E2-8210-D153E18A5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70E56-EFCC-4785-9575-9E471EC7F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8E27C-3EAA-40EA-B606-3557C02F7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92EFE-C30E-4297-8139-0339A6B0C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363E7E-1E03-4EC0-80D3-FFF0A48A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7A23-8860-43A4-A856-AEF4A9FC497C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CA5FD-C15C-4C78-BC0A-FD976E13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4CA11-619A-4200-B5A5-CDBA64B6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05BD-9226-4C86-A8B8-7003604CD8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9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609C-0F0D-4148-B680-BD9601A2A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1A47C-12AF-4220-A5C4-4A31E9E8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7A23-8860-43A4-A856-AEF4A9FC497C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BEB74-C7F1-41CA-A8AF-425AFE7F2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DE4A5-98D4-414F-B84C-17A212BC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05BD-9226-4C86-A8B8-7003604CD8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79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D0579-A858-4EEF-9F44-33842B48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7A23-8860-43A4-A856-AEF4A9FC497C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CD720-31B3-4642-B00A-AD869E3B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35DE5-5A24-42FB-8E43-2AF176AD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05BD-9226-4C86-A8B8-7003604CD8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97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F58A0-1A68-432A-ABEB-DDC88DEB8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AF6C-20AA-41A1-B44E-B3A7AFEC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37E00-7C2A-4DFE-8C0F-EB0946BC3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1B121-7B7A-42FC-9279-8FD69935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7A23-8860-43A4-A856-AEF4A9FC497C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C2EA6-984F-47BB-83EA-25A7ED4F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E6602-FDE2-4BF4-9D8B-B8990C48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05BD-9226-4C86-A8B8-7003604CD8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79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AF70-720F-42B2-8C2D-7E5E0C23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ABCCF-818E-4AD4-B7B1-9BDF9E01E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1D042-8C51-4202-8ED1-8691AD6DA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5B0AC-228E-4B82-96E8-024FEAD2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7A23-8860-43A4-A856-AEF4A9FC497C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03CE0-8D58-4058-B576-940D331E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44D15-B2DD-440F-86CD-19937059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05BD-9226-4C86-A8B8-7003604CD8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89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C309A-1F20-4A7A-97C2-9752FDF79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5AA8D-DD01-4600-AFF3-3D2543B5C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3B795-6C1B-42AE-9360-6E9793B19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87A23-8860-43A4-A856-AEF4A9FC497C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660AE-D257-4CD2-8346-4C93654A4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19A13-5A94-4D20-A283-4C95C3B27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C05BD-9226-4C86-A8B8-7003604CD8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50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vector-powerpoint-background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youtu.be/-QlHUcXQhf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8C0E-746C-492A-9EEE-875BDC049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73453-B23E-4A75-ADB8-FE690F0B8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3180"/>
            <a:ext cx="9144000" cy="2468654"/>
          </a:xfrm>
          <a:solidFill>
            <a:srgbClr val="000099"/>
          </a:solidFill>
        </p:spPr>
        <p:txBody>
          <a:bodyPr>
            <a:normAutofit/>
          </a:bodyPr>
          <a:lstStyle/>
          <a:p>
            <a:endParaRPr lang="en-GB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Problem-solving - </a:t>
            </a:r>
            <a:r>
              <a:rPr lang="en-GB" sz="4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4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 brothers journey to </a:t>
            </a:r>
            <a:r>
              <a:rPr lang="en-GB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4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urope</a:t>
            </a:r>
          </a:p>
        </p:txBody>
      </p:sp>
      <p:pic>
        <p:nvPicPr>
          <p:cNvPr id="4" name="Picture 3" descr="/var/folders/m0/g0d2gdqj3g1dby02qbwk7lnr0000gn/T/com.microsoft.Word/Content.MSO/6CB9C466.tmp">
            <a:extLst>
              <a:ext uri="{FF2B5EF4-FFF2-40B4-BE49-F238E27FC236}">
                <a16:creationId xmlns:a16="http://schemas.microsoft.com/office/drawing/2014/main" id="{C4953D76-2C6B-4E17-BFAD-D03557A746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3778" y="1346402"/>
            <a:ext cx="8058701" cy="2302486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73538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ree, outdoor, wood, forest&#10;&#10;Description automatically generated">
            <a:extLst>
              <a:ext uri="{FF2B5EF4-FFF2-40B4-BE49-F238E27FC236}">
                <a16:creationId xmlns:a16="http://schemas.microsoft.com/office/drawing/2014/main" id="{19430C99-10B0-4E52-9CC5-74FB8DCF9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9" b="9091"/>
          <a:stretch/>
        </p:blipFill>
        <p:spPr>
          <a:xfrm>
            <a:off x="4572000" y="10"/>
            <a:ext cx="762000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70D13-6452-428A-8477-AA85F322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843534"/>
            <a:ext cx="3791331" cy="575691"/>
          </a:xfrm>
        </p:spPr>
        <p:txBody>
          <a:bodyPr anchor="b">
            <a:noAutofit/>
          </a:bodyPr>
          <a:lstStyle/>
          <a:p>
            <a:r>
              <a:rPr lang="en-GB" sz="3200"/>
              <a:t>Lesson </a:t>
            </a:r>
            <a:r>
              <a:rPr lang="en-GB" sz="3200" dirty="0"/>
              <a:t>Outcomes:</a:t>
            </a:r>
            <a:endParaRPr lang="it-IT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CC6F-1611-434C-854D-A7B19368D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1571625"/>
            <a:ext cx="5372482" cy="4619625"/>
          </a:xfrm>
        </p:spPr>
        <p:txBody>
          <a:bodyPr anchor="t">
            <a:normAutofit/>
          </a:bodyPr>
          <a:lstStyle/>
          <a:p>
            <a:r>
              <a:rPr lang="en-GB" dirty="0">
                <a:effectLst/>
                <a:ea typeface="Calibri" panose="020F0502020204030204" pitchFamily="34" charset="0"/>
              </a:rPr>
              <a:t>By the end of the lesson students will have: </a:t>
            </a:r>
            <a:endParaRPr lang="it-IT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thought about having to go away from home.</a:t>
            </a:r>
            <a:endParaRPr lang="it-IT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watched a real-life situation of young people fleeing their home country.</a:t>
            </a:r>
            <a:endParaRPr lang="it-IT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imagined the journey they had to make and what they can do in the future.</a:t>
            </a:r>
            <a:endParaRPr lang="it-IT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2652092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indow, building, lots, several&#10;&#10;Description automatically generated">
            <a:extLst>
              <a:ext uri="{FF2B5EF4-FFF2-40B4-BE49-F238E27FC236}">
                <a16:creationId xmlns:a16="http://schemas.microsoft.com/office/drawing/2014/main" id="{FCDB92CC-69B3-420E-BD99-2017B28BF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9" r="1592" b="2755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940E0-73E1-4E42-9248-FC7ADB2C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4" y="932688"/>
            <a:ext cx="3384423" cy="635508"/>
          </a:xfrm>
        </p:spPr>
        <p:txBody>
          <a:bodyPr anchor="b">
            <a:normAutofit/>
          </a:bodyPr>
          <a:lstStyle/>
          <a:p>
            <a:r>
              <a:rPr lang="en-GB" sz="3600" b="1" dirty="0"/>
              <a:t>Introduction</a:t>
            </a:r>
            <a:r>
              <a:rPr lang="en-GB" sz="2800" b="1" dirty="0"/>
              <a:t>:</a:t>
            </a:r>
            <a:endParaRPr lang="it-IT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3B568-884B-414E-B693-A809EB6BF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759078"/>
            <a:ext cx="5210556" cy="4166234"/>
          </a:xfrm>
        </p:spPr>
        <p:txBody>
          <a:bodyPr anchor="t">
            <a:normAutofit lnSpcReduction="1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 any of you had any experience of living away from your family?</a:t>
            </a:r>
            <a:endParaRPr lang="it-IT" sz="3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Has anyone actually had to leave home for any reason?</a:t>
            </a:r>
            <a:endParaRPr lang="it-IT" sz="3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ea typeface="Calibri" panose="020F0502020204030204" pitchFamily="34" charset="0"/>
              </a:rPr>
              <a:t>How did you feel about it?</a:t>
            </a:r>
            <a:endParaRPr lang="it-IT" sz="3600" dirty="0">
              <a:effectLst/>
              <a:ea typeface="Times New Roman" panose="02020603050405020304" pitchFamily="18" charset="0"/>
            </a:endParaRPr>
          </a:p>
          <a:p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131294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42B75A8-C4BE-4861-A98A-A4F6EA7FE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990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452C7-24EC-450C-AA6A-5427D991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550417"/>
            <a:ext cx="10058400" cy="1657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Watch the video about Ali and Ahmed. Read the subtitles.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95D6-B399-48DA-9520-9A6E2AA48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2675116"/>
            <a:ext cx="10058400" cy="1657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0" i="0" u="none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https://youtu.be/-QlHUcXQhf0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755EC-9DCA-4156-9885-8A4A148664D0}"/>
              </a:ext>
            </a:extLst>
          </p:cNvPr>
          <p:cNvSpPr txBox="1"/>
          <p:nvPr/>
        </p:nvSpPr>
        <p:spPr>
          <a:xfrm>
            <a:off x="9869086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://www.allwhitebackground.com/vector-powerpoint-background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t-IT" sz="700">
                <a:solidFill>
                  <a:srgbClr val="FFFFFF"/>
                </a:solidFill>
              </a:rPr>
              <a:t> by Unknown Author is licensed under </a:t>
            </a:r>
            <a:r>
              <a:rPr lang="it-IT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4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F3E6A-35EA-497C-8BB4-C9AA5B51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653" y="333375"/>
            <a:ext cx="2481648" cy="241935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Ali and Ahmed’s journey to Germany</a:t>
            </a:r>
            <a:endParaRPr lang="it-IT" sz="3200" dirty="0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Content Placeholder 14" descr="A picture containing person, outdoor, wearing, young&#10;&#10;Description automatically generated">
            <a:extLst>
              <a:ext uri="{FF2B5EF4-FFF2-40B4-BE49-F238E27FC236}">
                <a16:creationId xmlns:a16="http://schemas.microsoft.com/office/drawing/2014/main" id="{C85ECC47-F0BD-4F56-AC85-6A3F2591B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90" y="95250"/>
            <a:ext cx="3353833" cy="2419350"/>
          </a:xfr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C45CEB3A-1DD9-4387-94B2-4A024B43B1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r="5585" b="-1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68FC3039-5B88-4520-BC7D-51B4B6A0D9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8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0C22-E548-4046-A090-689221929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Getting there and finding a place to stay!</a:t>
            </a:r>
          </a:p>
        </p:txBody>
      </p:sp>
      <p:pic>
        <p:nvPicPr>
          <p:cNvPr id="5" name="Content Placeholder 4" descr="A room with bunk beds and a red chair&#10;&#10;Description automatically generated with low confidence">
            <a:extLst>
              <a:ext uri="{FF2B5EF4-FFF2-40B4-BE49-F238E27FC236}">
                <a16:creationId xmlns:a16="http://schemas.microsoft.com/office/drawing/2014/main" id="{AE7F1CDB-E84B-43F7-9451-11F065A54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r="8860" b="-1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19034B-CE03-4062-9FF9-3DC18427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9" r="20826" b="1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9" name="Picture 8" descr="A picture containing outdoor object, tent, sky, outdoor&#10;&#10;Description automatically generated">
            <a:extLst>
              <a:ext uri="{FF2B5EF4-FFF2-40B4-BE49-F238E27FC236}">
                <a16:creationId xmlns:a16="http://schemas.microsoft.com/office/drawing/2014/main" id="{686295E9-A2AF-4BE6-AA4A-094C4DD4EF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9" r="22972" b="-1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6B2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28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E28756-4FA3-4396-A352-7C287894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What can they do now?</a:t>
            </a:r>
            <a:endParaRPr lang="it-IT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ACE45C-B193-49F9-BDAA-8587122C8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410335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631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E001-237A-4407-AC13-0A27C2561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58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F4E8E-770B-4177-AB36-2BB28BA9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00" y="759333"/>
            <a:ext cx="3438144" cy="669418"/>
          </a:xfrm>
        </p:spPr>
        <p:txBody>
          <a:bodyPr anchor="b">
            <a:normAutofit fontScale="90000"/>
          </a:bodyPr>
          <a:lstStyle/>
          <a:p>
            <a:r>
              <a:rPr lang="en-GB" b="1" dirty="0"/>
              <a:t>Reflection</a:t>
            </a:r>
            <a:endParaRPr lang="it-IT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6AD1B-2793-4D52-A6CC-9B1C2A57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4" y="1428750"/>
            <a:ext cx="4909185" cy="5735702"/>
          </a:xfrm>
        </p:spPr>
        <p:txBody>
          <a:bodyPr anchor="t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you feel sympathy for Ali and Ahmed</a:t>
            </a:r>
            <a:r>
              <a:rPr lang="en-GB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        </a:t>
            </a:r>
          </a:p>
          <a:p>
            <a:pPr marL="0" lvl="0" indent="0">
              <a:buNone/>
            </a:pPr>
            <a:r>
              <a:rPr lang="en-GB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 Why not?</a:t>
            </a:r>
            <a:endParaRPr lang="it-IT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would you feel in their position?</a:t>
            </a:r>
            <a:endParaRPr lang="it-IT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Would you do the same?</a:t>
            </a:r>
            <a:endParaRPr lang="it-IT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would you do differently and why?</a:t>
            </a:r>
          </a:p>
          <a:p>
            <a:r>
              <a:rPr lang="it-IT" dirty="0"/>
              <a:t>How </a:t>
            </a:r>
            <a:r>
              <a:rPr lang="it-IT" dirty="0" err="1"/>
              <a:t>difficult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life </a:t>
            </a:r>
            <a:r>
              <a:rPr lang="it-IT" dirty="0" err="1"/>
              <a:t>going</a:t>
            </a:r>
            <a:r>
              <a:rPr lang="it-IT" dirty="0"/>
              <a:t> to be, do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think</a:t>
            </a:r>
            <a:r>
              <a:rPr lang="it-I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9045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200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PowerPoint Presentation</vt:lpstr>
      <vt:lpstr>Lesson Outcomes:</vt:lpstr>
      <vt:lpstr>Introduction:</vt:lpstr>
      <vt:lpstr>Watch the video about Ali and Ahmed. Read the subtitles.</vt:lpstr>
      <vt:lpstr>Ali and Ahmed’s journey to Germany</vt:lpstr>
      <vt:lpstr>Getting there and finding a place to stay!</vt:lpstr>
      <vt:lpstr>What can they do now?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</dc:creator>
  <cp:lastModifiedBy>carolyn snelling</cp:lastModifiedBy>
  <cp:revision>28</cp:revision>
  <dcterms:created xsi:type="dcterms:W3CDTF">2021-02-19T10:32:03Z</dcterms:created>
  <dcterms:modified xsi:type="dcterms:W3CDTF">2021-06-29T09:37:21Z</dcterms:modified>
</cp:coreProperties>
</file>